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1"/>
    <p:sldMasterId id="2147483663" r:id="rId3"/>
    <p:sldMasterId id="2147483675" r:id="rId4"/>
    <p:sldMasterId id="2147483691" r:id="rId5"/>
    <p:sldMasterId id="2147483703" r:id="rId6"/>
    <p:sldMasterId id="2147483716" r:id="rId7"/>
    <p:sldMasterId id="2147483731" r:id="rId8"/>
    <p:sldMasterId id="2147483746" r:id="rId9"/>
    <p:sldMasterId id="2147483761" r:id="rId10"/>
    <p:sldMasterId id="2147483776" r:id="rId11"/>
    <p:sldMasterId id="2147483789" r:id="rId12"/>
    <p:sldMasterId id="2147483804" r:id="rId13"/>
    <p:sldMasterId id="2147483817" r:id="rId14"/>
    <p:sldMasterId id="2147483832" r:id="rId15"/>
    <p:sldMasterId id="2147483847" r:id="rId16"/>
    <p:sldMasterId id="2147483862" r:id="rId17"/>
    <p:sldMasterId id="2147483875" r:id="rId18"/>
    <p:sldMasterId id="2147483888" r:id="rId19"/>
    <p:sldMasterId id="2147483903" r:id="rId20"/>
    <p:sldMasterId id="2147483916" r:id="rId21"/>
    <p:sldMasterId id="2147483930" r:id="rId22"/>
  </p:sldMasterIdLst>
  <p:notesMasterIdLst>
    <p:notesMasterId r:id="rId27"/>
  </p:notesMasterIdLst>
  <p:handoutMasterIdLst>
    <p:handoutMasterId r:id="rId43"/>
  </p:handoutMasterIdLst>
  <p:sldIdLst>
    <p:sldId id="1333" r:id="rId23"/>
    <p:sldId id="1335" r:id="rId24"/>
    <p:sldId id="1343" r:id="rId25"/>
    <p:sldId id="1344" r:id="rId26"/>
    <p:sldId id="1336" r:id="rId28"/>
    <p:sldId id="1334" r:id="rId29"/>
    <p:sldId id="1346" r:id="rId30"/>
    <p:sldId id="1347" r:id="rId31"/>
    <p:sldId id="1348" r:id="rId32"/>
    <p:sldId id="1350" r:id="rId33"/>
    <p:sldId id="1349" r:id="rId34"/>
    <p:sldId id="1351" r:id="rId35"/>
    <p:sldId id="1352" r:id="rId36"/>
    <p:sldId id="1353" r:id="rId37"/>
    <p:sldId id="1339" r:id="rId38"/>
    <p:sldId id="1340" r:id="rId39"/>
    <p:sldId id="1341" r:id="rId40"/>
    <p:sldId id="1342" r:id="rId41"/>
    <p:sldId id="1354" r:id="rId42"/>
  </p:sldIdLst>
  <p:sldSz cx="9144000" cy="5143500" type="screen16x9"/>
  <p:notesSz cx="9926320" cy="67976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Imago" pitchFamily="2" charset="0"/>
        <a:ea typeface="+mn-ea"/>
        <a:cs typeface="Arial" panose="020B0604020202020204" pitchFamily="34" charset="0"/>
      </a:defRPr>
    </a:lvl1pPr>
    <a:lvl2pPr marL="38989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Imago" pitchFamily="2" charset="0"/>
        <a:ea typeface="+mn-ea"/>
        <a:cs typeface="Arial" panose="020B0604020202020204" pitchFamily="34" charset="0"/>
      </a:defRPr>
    </a:lvl2pPr>
    <a:lvl3pPr marL="779145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Imago" pitchFamily="2" charset="0"/>
        <a:ea typeface="+mn-ea"/>
        <a:cs typeface="Arial" panose="020B0604020202020204" pitchFamily="34" charset="0"/>
      </a:defRPr>
    </a:lvl3pPr>
    <a:lvl4pPr marL="1169035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Imago" pitchFamily="2" charset="0"/>
        <a:ea typeface="+mn-ea"/>
        <a:cs typeface="Arial" panose="020B0604020202020204" pitchFamily="34" charset="0"/>
      </a:defRPr>
    </a:lvl4pPr>
    <a:lvl5pPr marL="1558925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Imago" pitchFamily="2" charset="0"/>
        <a:ea typeface="+mn-ea"/>
        <a:cs typeface="Arial" panose="020B0604020202020204" pitchFamily="34" charset="0"/>
      </a:defRPr>
    </a:lvl5pPr>
    <a:lvl6pPr marL="1948180" algn="l" defTabSz="779145" rtl="0" eaLnBrk="1" latinLnBrk="0" hangingPunct="1">
      <a:defRPr sz="2000" kern="1200">
        <a:solidFill>
          <a:schemeClr val="tx1"/>
        </a:solidFill>
        <a:latin typeface="Imago" pitchFamily="2" charset="0"/>
        <a:ea typeface="+mn-ea"/>
        <a:cs typeface="Arial" panose="020B0604020202020204" pitchFamily="34" charset="0"/>
      </a:defRPr>
    </a:lvl6pPr>
    <a:lvl7pPr marL="2338070" algn="l" defTabSz="779145" rtl="0" eaLnBrk="1" latinLnBrk="0" hangingPunct="1">
      <a:defRPr sz="2000" kern="1200">
        <a:solidFill>
          <a:schemeClr val="tx1"/>
        </a:solidFill>
        <a:latin typeface="Imago" pitchFamily="2" charset="0"/>
        <a:ea typeface="+mn-ea"/>
        <a:cs typeface="Arial" panose="020B0604020202020204" pitchFamily="34" charset="0"/>
      </a:defRPr>
    </a:lvl7pPr>
    <a:lvl8pPr marL="2727960" algn="l" defTabSz="779145" rtl="0" eaLnBrk="1" latinLnBrk="0" hangingPunct="1">
      <a:defRPr sz="2000" kern="1200">
        <a:solidFill>
          <a:schemeClr val="tx1"/>
        </a:solidFill>
        <a:latin typeface="Imago" pitchFamily="2" charset="0"/>
        <a:ea typeface="+mn-ea"/>
        <a:cs typeface="Arial" panose="020B0604020202020204" pitchFamily="34" charset="0"/>
      </a:defRPr>
    </a:lvl8pPr>
    <a:lvl9pPr marL="3117215" algn="l" defTabSz="779145" rtl="0" eaLnBrk="1" latinLnBrk="0" hangingPunct="1">
      <a:defRPr sz="2000" kern="1200">
        <a:solidFill>
          <a:schemeClr val="tx1"/>
        </a:solidFill>
        <a:latin typeface="Imago" pitchFamily="2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E285"/>
    <a:srgbClr val="7EA6D2"/>
    <a:srgbClr val="F37D2A"/>
    <a:srgbClr val="F9F9F9"/>
    <a:srgbClr val="FFF1C5"/>
    <a:srgbClr val="FF3300"/>
    <a:srgbClr val="CC3300"/>
    <a:srgbClr val="3333FF"/>
    <a:srgbClr val="FFE9A3"/>
    <a:srgbClr val="53B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682" autoAdjust="0"/>
    <p:restoredTop sz="85451" autoAdjust="0"/>
  </p:normalViewPr>
  <p:slideViewPr>
    <p:cSldViewPr snapToGrid="0" snapToObjects="1">
      <p:cViewPr varScale="1">
        <p:scale>
          <a:sx n="94" d="100"/>
          <a:sy n="94" d="100"/>
        </p:scale>
        <p:origin x="-882" y="-96"/>
      </p:cViewPr>
      <p:guideLst>
        <p:guide orient="horz" pos="216"/>
        <p:guide orient="horz" pos="3096"/>
        <p:guide orient="horz" pos="2808"/>
        <p:guide orient="horz" pos="819"/>
        <p:guide orient="horz" pos="900"/>
        <p:guide orient="horz" pos="2988"/>
        <p:guide pos="5524"/>
        <p:guide pos="247"/>
        <p:guide pos="48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 snapToObjects="1">
      <p:cViewPr varScale="1">
        <p:scale>
          <a:sx n="72" d="100"/>
          <a:sy n="72" d="100"/>
        </p:scale>
        <p:origin x="-1854" y="-108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19.xml"/><Relationship Id="rId41" Type="http://schemas.openxmlformats.org/officeDocument/2006/relationships/slide" Target="slides/slide18.xml"/><Relationship Id="rId40" Type="http://schemas.openxmlformats.org/officeDocument/2006/relationships/slide" Target="slides/slide17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16.xml"/><Relationship Id="rId38" Type="http://schemas.openxmlformats.org/officeDocument/2006/relationships/slide" Target="slides/slide15.xml"/><Relationship Id="rId37" Type="http://schemas.openxmlformats.org/officeDocument/2006/relationships/slide" Target="slides/slide14.xml"/><Relationship Id="rId36" Type="http://schemas.openxmlformats.org/officeDocument/2006/relationships/slide" Target="slides/slide13.xml"/><Relationship Id="rId35" Type="http://schemas.openxmlformats.org/officeDocument/2006/relationships/slide" Target="slides/slide12.xml"/><Relationship Id="rId34" Type="http://schemas.openxmlformats.org/officeDocument/2006/relationships/slide" Target="slides/slide11.xml"/><Relationship Id="rId33" Type="http://schemas.openxmlformats.org/officeDocument/2006/relationships/slide" Target="slides/slide10.xml"/><Relationship Id="rId32" Type="http://schemas.openxmlformats.org/officeDocument/2006/relationships/slide" Target="slides/slide9.xml"/><Relationship Id="rId31" Type="http://schemas.openxmlformats.org/officeDocument/2006/relationships/slide" Target="slides/slide8.xml"/><Relationship Id="rId30" Type="http://schemas.openxmlformats.org/officeDocument/2006/relationships/slide" Target="slides/slide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6.xml"/><Relationship Id="rId28" Type="http://schemas.openxmlformats.org/officeDocument/2006/relationships/slide" Target="slides/slide5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4.xml"/><Relationship Id="rId25" Type="http://schemas.openxmlformats.org/officeDocument/2006/relationships/slide" Target="slides/slide3.xml"/><Relationship Id="rId24" Type="http://schemas.openxmlformats.org/officeDocument/2006/relationships/slide" Target="slides/slide2.xml"/><Relationship Id="rId23" Type="http://schemas.openxmlformats.org/officeDocument/2006/relationships/slide" Target="slides/slide1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9C3FA3D-1DBC-4F42-AA84-FE474C470442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888A95C2-CFF4-44DC-A8AE-63C66AF425EA}">
      <dgm:prSet phldrT="[文本]" custT="1"/>
      <dgm:spPr>
        <a:solidFill>
          <a:srgbClr val="7030A0"/>
        </a:solidFill>
      </dgm:spPr>
      <dgm:t>
        <a:bodyPr/>
        <a:lstStyle/>
        <a:p>
          <a:r>
            <a:rPr lang="zh-CN" altLang="en-US" sz="1600" b="1" dirty="0" smtClean="0"/>
            <a:t>高危</a:t>
          </a:r>
          <a:r>
            <a:rPr lang="en-US" altLang="zh-CN" sz="1600" b="1" dirty="0" smtClean="0"/>
            <a:t>/</a:t>
          </a:r>
          <a:r>
            <a:rPr lang="zh-CN" altLang="en-US" sz="1600" b="1" dirty="0" smtClean="0"/>
            <a:t>恐艾人群</a:t>
          </a:r>
          <a:endParaRPr lang="zh-CN" altLang="en-US" sz="1600" b="1" dirty="0"/>
        </a:p>
      </dgm:t>
    </dgm:pt>
    <dgm:pt modelId="{5049A716-18B9-44A7-BFEB-8BDEEB0A61E2}" cxnId="{452C4C6A-2D03-4DFF-A131-C849AAAD910D}" type="parTrans">
      <dgm:prSet/>
      <dgm:spPr/>
      <dgm:t>
        <a:bodyPr/>
        <a:lstStyle/>
        <a:p>
          <a:endParaRPr lang="zh-CN" altLang="en-US" sz="1600" b="1"/>
        </a:p>
      </dgm:t>
    </dgm:pt>
    <dgm:pt modelId="{79FFDE4D-98D0-4AAA-AD6C-711587DE112E}" cxnId="{452C4C6A-2D03-4DFF-A131-C849AAAD910D}" type="sibTrans">
      <dgm:prSet/>
      <dgm:spPr/>
      <dgm:t>
        <a:bodyPr/>
        <a:lstStyle/>
        <a:p>
          <a:endParaRPr lang="zh-CN" altLang="en-US" sz="1600" b="1"/>
        </a:p>
      </dgm:t>
    </dgm:pt>
    <dgm:pt modelId="{BCBC08BD-2725-4C99-ABC6-C336B4D40739}">
      <dgm:prSet phldrT="[文本]" custT="1"/>
      <dgm:spPr>
        <a:solidFill>
          <a:srgbClr val="FFC000"/>
        </a:solidFill>
      </dgm:spPr>
      <dgm:t>
        <a:bodyPr/>
        <a:lstStyle/>
        <a:p>
          <a:r>
            <a:rPr lang="en-US" altLang="zh-CN" sz="1600" b="1" dirty="0" smtClean="0"/>
            <a:t>0W</a:t>
          </a:r>
          <a:endParaRPr lang="zh-CN" altLang="en-US" sz="1600" b="1" dirty="0"/>
        </a:p>
      </dgm:t>
    </dgm:pt>
    <dgm:pt modelId="{5B1A39F4-EB07-4826-86FF-BC0D130BB0A9}" cxnId="{8DBC0AEA-6D44-4CE2-A861-2497BF252943}" type="parTrans">
      <dgm:prSet/>
      <dgm:spPr/>
      <dgm:t>
        <a:bodyPr/>
        <a:lstStyle/>
        <a:p>
          <a:endParaRPr lang="zh-CN" altLang="en-US" sz="1600" b="1"/>
        </a:p>
      </dgm:t>
    </dgm:pt>
    <dgm:pt modelId="{CF19A910-E0B6-4B7D-BBD4-D6523C085C20}" cxnId="{8DBC0AEA-6D44-4CE2-A861-2497BF252943}" type="sibTrans">
      <dgm:prSet/>
      <dgm:spPr/>
      <dgm:t>
        <a:bodyPr/>
        <a:lstStyle/>
        <a:p>
          <a:endParaRPr lang="zh-CN" altLang="en-US" sz="1600" b="1"/>
        </a:p>
      </dgm:t>
    </dgm:pt>
    <dgm:pt modelId="{9267C06E-12BA-411C-9579-40DA06FC2FC1}">
      <dgm:prSet phldrT="[文本]" custT="1"/>
      <dgm:spPr>
        <a:solidFill>
          <a:srgbClr val="7030A0"/>
        </a:solidFill>
      </dgm:spPr>
      <dgm:t>
        <a:bodyPr/>
        <a:lstStyle/>
        <a:p>
          <a:r>
            <a:rPr lang="en-US" altLang="zh-CN" sz="1600" b="1" dirty="0" smtClean="0"/>
            <a:t>4W</a:t>
          </a:r>
          <a:endParaRPr lang="zh-CN" altLang="en-US" sz="1600" b="1" dirty="0"/>
        </a:p>
      </dgm:t>
    </dgm:pt>
    <dgm:pt modelId="{EF49AC92-A0BA-4039-9BE7-125ECD41DB5F}" cxnId="{AF914020-6AA6-4E17-87F5-9A71E00B075E}" type="parTrans">
      <dgm:prSet/>
      <dgm:spPr/>
      <dgm:t>
        <a:bodyPr/>
        <a:lstStyle/>
        <a:p>
          <a:endParaRPr lang="zh-CN" altLang="en-US" sz="1600" b="1"/>
        </a:p>
      </dgm:t>
    </dgm:pt>
    <dgm:pt modelId="{6AD578C2-405E-40AA-8361-27B3E13328D8}" cxnId="{AF914020-6AA6-4E17-87F5-9A71E00B075E}" type="sibTrans">
      <dgm:prSet/>
      <dgm:spPr/>
      <dgm:t>
        <a:bodyPr/>
        <a:lstStyle/>
        <a:p>
          <a:endParaRPr lang="zh-CN" altLang="en-US" sz="1600" b="1"/>
        </a:p>
      </dgm:t>
    </dgm:pt>
    <dgm:pt modelId="{B82ECD28-32BA-48B4-9C66-A27EFE14F2C4}">
      <dgm:prSet custT="1"/>
      <dgm:spPr>
        <a:solidFill>
          <a:srgbClr val="FFC000"/>
        </a:solidFill>
      </dgm:spPr>
      <dgm:t>
        <a:bodyPr/>
        <a:lstStyle/>
        <a:p>
          <a:r>
            <a:rPr lang="en-US" altLang="zh-CN" sz="1600" b="1" dirty="0" smtClean="0"/>
            <a:t>12-24W</a:t>
          </a:r>
          <a:endParaRPr lang="zh-CN" altLang="en-US" sz="1600" b="1" dirty="0"/>
        </a:p>
      </dgm:t>
    </dgm:pt>
    <dgm:pt modelId="{53AFF16E-A673-4303-97DE-A7D97A323481}" cxnId="{1CF80AF2-085E-4A51-B994-EA1B41279103}" type="parTrans">
      <dgm:prSet/>
      <dgm:spPr/>
      <dgm:t>
        <a:bodyPr/>
        <a:lstStyle/>
        <a:p>
          <a:endParaRPr lang="zh-CN" altLang="en-US" sz="1600" b="1"/>
        </a:p>
      </dgm:t>
    </dgm:pt>
    <dgm:pt modelId="{0B526B36-23B2-4B56-B4B5-7BE20855F96A}" cxnId="{1CF80AF2-085E-4A51-B994-EA1B41279103}" type="sibTrans">
      <dgm:prSet/>
      <dgm:spPr/>
      <dgm:t>
        <a:bodyPr/>
        <a:lstStyle/>
        <a:p>
          <a:endParaRPr lang="zh-CN" altLang="en-US" sz="1600" b="1"/>
        </a:p>
      </dgm:t>
    </dgm:pt>
    <dgm:pt modelId="{73852DE3-58CE-4282-B436-D5E7B7ECDBB6}">
      <dgm:prSet custT="1"/>
      <dgm:spPr>
        <a:solidFill>
          <a:srgbClr val="7030A0"/>
        </a:solidFill>
      </dgm:spPr>
      <dgm:t>
        <a:bodyPr/>
        <a:lstStyle/>
        <a:p>
          <a:r>
            <a:rPr lang="en-US" altLang="zh-CN" sz="1600" b="1" dirty="0" smtClean="0"/>
            <a:t>24W-3Y</a:t>
          </a:r>
          <a:endParaRPr lang="zh-CN" altLang="en-US" sz="1600" b="1" dirty="0"/>
        </a:p>
      </dgm:t>
    </dgm:pt>
    <dgm:pt modelId="{7B4C68C0-2D47-4B27-B178-7D4C423D304E}" cxnId="{CF58B6D2-674F-44D6-A312-6644F76FF4F0}" type="parTrans">
      <dgm:prSet/>
      <dgm:spPr/>
      <dgm:t>
        <a:bodyPr/>
        <a:lstStyle/>
        <a:p>
          <a:endParaRPr lang="zh-CN" altLang="en-US" sz="1600" b="1"/>
        </a:p>
      </dgm:t>
    </dgm:pt>
    <dgm:pt modelId="{042C7240-07C7-41A7-BBE4-139C5D3350A9}" cxnId="{CF58B6D2-674F-44D6-A312-6644F76FF4F0}" type="sibTrans">
      <dgm:prSet/>
      <dgm:spPr/>
      <dgm:t>
        <a:bodyPr/>
        <a:lstStyle/>
        <a:p>
          <a:endParaRPr lang="zh-CN" altLang="en-US" sz="1600" b="1"/>
        </a:p>
      </dgm:t>
    </dgm:pt>
    <dgm:pt modelId="{6D95BD5F-8817-48B6-B9B6-E638C465D13A}">
      <dgm:prSet custT="1"/>
      <dgm:spPr>
        <a:solidFill>
          <a:srgbClr val="FFC000"/>
        </a:solidFill>
      </dgm:spPr>
      <dgm:t>
        <a:bodyPr/>
        <a:lstStyle/>
        <a:p>
          <a:r>
            <a:rPr lang="en-US" altLang="zh-CN" sz="1600" b="1" dirty="0" smtClean="0"/>
            <a:t>…………</a:t>
          </a:r>
          <a:endParaRPr lang="zh-CN" altLang="en-US" sz="1600" b="1" dirty="0"/>
        </a:p>
      </dgm:t>
    </dgm:pt>
    <dgm:pt modelId="{E2325E2D-3DDD-455C-BF8E-CF9BFE938916}" cxnId="{1FBD053F-0D1B-4D79-AA00-DDD4300E9032}" type="parTrans">
      <dgm:prSet/>
      <dgm:spPr/>
      <dgm:t>
        <a:bodyPr/>
        <a:lstStyle/>
        <a:p>
          <a:endParaRPr lang="zh-CN" altLang="en-US" sz="1600" b="1"/>
        </a:p>
      </dgm:t>
    </dgm:pt>
    <dgm:pt modelId="{3AF3F545-9D29-4687-B943-6BFE405DB572}" cxnId="{1FBD053F-0D1B-4D79-AA00-DDD4300E9032}" type="sibTrans">
      <dgm:prSet/>
      <dgm:spPr/>
      <dgm:t>
        <a:bodyPr/>
        <a:lstStyle/>
        <a:p>
          <a:endParaRPr lang="zh-CN" altLang="en-US" sz="1600" b="1"/>
        </a:p>
      </dgm:t>
    </dgm:pt>
    <dgm:pt modelId="{5B4298AC-DC34-4272-81CA-FE5FA8FC80EE}" type="pres">
      <dgm:prSet presAssocID="{A9C3FA3D-1DBC-4F42-AA84-FE474C470442}" presName="Name0" presStyleCnt="0">
        <dgm:presLayoutVars>
          <dgm:dir/>
          <dgm:animLvl val="lvl"/>
          <dgm:resizeHandles val="exact"/>
        </dgm:presLayoutVars>
      </dgm:prSet>
      <dgm:spPr/>
    </dgm:pt>
    <dgm:pt modelId="{E9ADE160-0F94-4964-BB02-7F966B889855}" type="pres">
      <dgm:prSet presAssocID="{888A95C2-CFF4-44DC-A8AE-63C66AF425EA}" presName="parTxOnly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315D1DB-EE4F-44D6-A670-4F0CB871089F}" type="pres">
      <dgm:prSet presAssocID="{79FFDE4D-98D0-4AAA-AD6C-711587DE112E}" presName="parTxOnlySpace" presStyleCnt="0"/>
      <dgm:spPr/>
    </dgm:pt>
    <dgm:pt modelId="{D0DB55B0-D6BE-4533-AEBD-E7CDDC179238}" type="pres">
      <dgm:prSet presAssocID="{BCBC08BD-2725-4C99-ABC6-C336B4D40739}" presName="parTxOnly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1E44D5-12D6-45D5-ABB7-5AA1D7235DB8}" type="pres">
      <dgm:prSet presAssocID="{CF19A910-E0B6-4B7D-BBD4-D6523C085C20}" presName="parTxOnlySpace" presStyleCnt="0"/>
      <dgm:spPr/>
    </dgm:pt>
    <dgm:pt modelId="{8244BC8A-E181-4AE0-8EF6-48D55E96E290}" type="pres">
      <dgm:prSet presAssocID="{9267C06E-12BA-411C-9579-40DA06FC2FC1}" presName="parTxOnly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2C3D5E-3310-419D-8FD6-B6DD67423762}" type="pres">
      <dgm:prSet presAssocID="{6AD578C2-405E-40AA-8361-27B3E13328D8}" presName="parTxOnlySpace" presStyleCnt="0"/>
      <dgm:spPr/>
    </dgm:pt>
    <dgm:pt modelId="{5AB8CA02-73F7-42FC-9949-5F01AF589A3B}" type="pres">
      <dgm:prSet presAssocID="{B82ECD28-32BA-48B4-9C66-A27EFE14F2C4}" presName="parTxOnly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BB1CA2-7768-49FA-A5D9-85EAB4BBDE98}" type="pres">
      <dgm:prSet presAssocID="{0B526B36-23B2-4B56-B4B5-7BE20855F96A}" presName="parTxOnlySpace" presStyleCnt="0"/>
      <dgm:spPr/>
    </dgm:pt>
    <dgm:pt modelId="{55EF6FC5-7DBE-4F5F-BA57-8BDC36E7474F}" type="pres">
      <dgm:prSet presAssocID="{73852DE3-58CE-4282-B436-D5E7B7ECDBB6}" presName="parTxOnly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270E53-3BCE-4709-B5B3-2A0DE6AD779F}" type="pres">
      <dgm:prSet presAssocID="{042C7240-07C7-41A7-BBE4-139C5D3350A9}" presName="parTxOnlySpace" presStyleCnt="0"/>
      <dgm:spPr/>
    </dgm:pt>
    <dgm:pt modelId="{B8AC94C3-B0A8-4A75-B601-5B015F66953E}" type="pres">
      <dgm:prSet presAssocID="{6D95BD5F-8817-48B6-B9B6-E638C465D13A}" presName="parTxOnly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36E13E8-B6E4-4F1D-91AE-A4B801868305}" type="presOf" srcId="{888A95C2-CFF4-44DC-A8AE-63C66AF425EA}" destId="{E9ADE160-0F94-4964-BB02-7F966B889855}" srcOrd="0" destOrd="0" presId="urn:microsoft.com/office/officeart/2005/8/layout/chevron1"/>
    <dgm:cxn modelId="{7D59F0A6-ADEA-4CBD-AF86-45D08689207E}" type="presOf" srcId="{BCBC08BD-2725-4C99-ABC6-C336B4D40739}" destId="{D0DB55B0-D6BE-4533-AEBD-E7CDDC179238}" srcOrd="0" destOrd="0" presId="urn:microsoft.com/office/officeart/2005/8/layout/chevron1"/>
    <dgm:cxn modelId="{CF58B6D2-674F-44D6-A312-6644F76FF4F0}" srcId="{A9C3FA3D-1DBC-4F42-AA84-FE474C470442}" destId="{73852DE3-58CE-4282-B436-D5E7B7ECDBB6}" srcOrd="4" destOrd="0" parTransId="{7B4C68C0-2D47-4B27-B178-7D4C423D304E}" sibTransId="{042C7240-07C7-41A7-BBE4-139C5D3350A9}"/>
    <dgm:cxn modelId="{224207B2-0630-4AB2-A0D8-B21931C983B1}" type="presOf" srcId="{6D95BD5F-8817-48B6-B9B6-E638C465D13A}" destId="{B8AC94C3-B0A8-4A75-B601-5B015F66953E}" srcOrd="0" destOrd="0" presId="urn:microsoft.com/office/officeart/2005/8/layout/chevron1"/>
    <dgm:cxn modelId="{40ADE1ED-927E-4AD9-BE8E-0CDF2DA68D33}" type="presOf" srcId="{B82ECD28-32BA-48B4-9C66-A27EFE14F2C4}" destId="{5AB8CA02-73F7-42FC-9949-5F01AF589A3B}" srcOrd="0" destOrd="0" presId="urn:microsoft.com/office/officeart/2005/8/layout/chevron1"/>
    <dgm:cxn modelId="{F88068B2-F499-40CB-A290-DFC8EF87CF6F}" type="presOf" srcId="{9267C06E-12BA-411C-9579-40DA06FC2FC1}" destId="{8244BC8A-E181-4AE0-8EF6-48D55E96E290}" srcOrd="0" destOrd="0" presId="urn:microsoft.com/office/officeart/2005/8/layout/chevron1"/>
    <dgm:cxn modelId="{1439491C-DC0D-4C98-916D-0528B08DF302}" type="presOf" srcId="{73852DE3-58CE-4282-B436-D5E7B7ECDBB6}" destId="{55EF6FC5-7DBE-4F5F-BA57-8BDC36E7474F}" srcOrd="0" destOrd="0" presId="urn:microsoft.com/office/officeart/2005/8/layout/chevron1"/>
    <dgm:cxn modelId="{8DBC0AEA-6D44-4CE2-A861-2497BF252943}" srcId="{A9C3FA3D-1DBC-4F42-AA84-FE474C470442}" destId="{BCBC08BD-2725-4C99-ABC6-C336B4D40739}" srcOrd="1" destOrd="0" parTransId="{5B1A39F4-EB07-4826-86FF-BC0D130BB0A9}" sibTransId="{CF19A910-E0B6-4B7D-BBD4-D6523C085C20}"/>
    <dgm:cxn modelId="{786FCC28-0B0E-40E4-9543-A020184B5143}" type="presOf" srcId="{A9C3FA3D-1DBC-4F42-AA84-FE474C470442}" destId="{5B4298AC-DC34-4272-81CA-FE5FA8FC80EE}" srcOrd="0" destOrd="0" presId="urn:microsoft.com/office/officeart/2005/8/layout/chevron1"/>
    <dgm:cxn modelId="{452C4C6A-2D03-4DFF-A131-C849AAAD910D}" srcId="{A9C3FA3D-1DBC-4F42-AA84-FE474C470442}" destId="{888A95C2-CFF4-44DC-A8AE-63C66AF425EA}" srcOrd="0" destOrd="0" parTransId="{5049A716-18B9-44A7-BFEB-8BDEEB0A61E2}" sibTransId="{79FFDE4D-98D0-4AAA-AD6C-711587DE112E}"/>
    <dgm:cxn modelId="{1CF80AF2-085E-4A51-B994-EA1B41279103}" srcId="{A9C3FA3D-1DBC-4F42-AA84-FE474C470442}" destId="{B82ECD28-32BA-48B4-9C66-A27EFE14F2C4}" srcOrd="3" destOrd="0" parTransId="{53AFF16E-A673-4303-97DE-A7D97A323481}" sibTransId="{0B526B36-23B2-4B56-B4B5-7BE20855F96A}"/>
    <dgm:cxn modelId="{1FBD053F-0D1B-4D79-AA00-DDD4300E9032}" srcId="{A9C3FA3D-1DBC-4F42-AA84-FE474C470442}" destId="{6D95BD5F-8817-48B6-B9B6-E638C465D13A}" srcOrd="5" destOrd="0" parTransId="{E2325E2D-3DDD-455C-BF8E-CF9BFE938916}" sibTransId="{3AF3F545-9D29-4687-B943-6BFE405DB572}"/>
    <dgm:cxn modelId="{AF914020-6AA6-4E17-87F5-9A71E00B075E}" srcId="{A9C3FA3D-1DBC-4F42-AA84-FE474C470442}" destId="{9267C06E-12BA-411C-9579-40DA06FC2FC1}" srcOrd="2" destOrd="0" parTransId="{EF49AC92-A0BA-4039-9BE7-125ECD41DB5F}" sibTransId="{6AD578C2-405E-40AA-8361-27B3E13328D8}"/>
    <dgm:cxn modelId="{25BB2AAA-E44A-44EB-B030-6BFCFFF17415}" type="presParOf" srcId="{5B4298AC-DC34-4272-81CA-FE5FA8FC80EE}" destId="{E9ADE160-0F94-4964-BB02-7F966B889855}" srcOrd="0" destOrd="0" presId="urn:microsoft.com/office/officeart/2005/8/layout/chevron1"/>
    <dgm:cxn modelId="{1148C9CD-E8E8-4887-B9C2-BA373D5335F5}" type="presParOf" srcId="{5B4298AC-DC34-4272-81CA-FE5FA8FC80EE}" destId="{5315D1DB-EE4F-44D6-A670-4F0CB871089F}" srcOrd="1" destOrd="0" presId="urn:microsoft.com/office/officeart/2005/8/layout/chevron1"/>
    <dgm:cxn modelId="{B3399C74-81AE-486D-B165-C95AD37B88E3}" type="presParOf" srcId="{5B4298AC-DC34-4272-81CA-FE5FA8FC80EE}" destId="{D0DB55B0-D6BE-4533-AEBD-E7CDDC179238}" srcOrd="2" destOrd="0" presId="urn:microsoft.com/office/officeart/2005/8/layout/chevron1"/>
    <dgm:cxn modelId="{3A977EC2-5157-4DE0-A219-FB1C1E92C5F0}" type="presParOf" srcId="{5B4298AC-DC34-4272-81CA-FE5FA8FC80EE}" destId="{1B1E44D5-12D6-45D5-ABB7-5AA1D7235DB8}" srcOrd="3" destOrd="0" presId="urn:microsoft.com/office/officeart/2005/8/layout/chevron1"/>
    <dgm:cxn modelId="{93839B1B-1C98-410B-8331-1EE195D775BB}" type="presParOf" srcId="{5B4298AC-DC34-4272-81CA-FE5FA8FC80EE}" destId="{8244BC8A-E181-4AE0-8EF6-48D55E96E290}" srcOrd="4" destOrd="0" presId="urn:microsoft.com/office/officeart/2005/8/layout/chevron1"/>
    <dgm:cxn modelId="{3079A0A9-869E-4C53-AD57-E0DF7F63F88A}" type="presParOf" srcId="{5B4298AC-DC34-4272-81CA-FE5FA8FC80EE}" destId="{012C3D5E-3310-419D-8FD6-B6DD67423762}" srcOrd="5" destOrd="0" presId="urn:microsoft.com/office/officeart/2005/8/layout/chevron1"/>
    <dgm:cxn modelId="{A55F79D4-9681-4CB4-B670-FD365107422C}" type="presParOf" srcId="{5B4298AC-DC34-4272-81CA-FE5FA8FC80EE}" destId="{5AB8CA02-73F7-42FC-9949-5F01AF589A3B}" srcOrd="6" destOrd="0" presId="urn:microsoft.com/office/officeart/2005/8/layout/chevron1"/>
    <dgm:cxn modelId="{1BF27905-C7D2-494C-ACDD-0D67904288B4}" type="presParOf" srcId="{5B4298AC-DC34-4272-81CA-FE5FA8FC80EE}" destId="{8DBB1CA2-7768-49FA-A5D9-85EAB4BBDE98}" srcOrd="7" destOrd="0" presId="urn:microsoft.com/office/officeart/2005/8/layout/chevron1"/>
    <dgm:cxn modelId="{52B6D9B4-52A8-486D-9877-899BDDBD3BDA}" type="presParOf" srcId="{5B4298AC-DC34-4272-81CA-FE5FA8FC80EE}" destId="{55EF6FC5-7DBE-4F5F-BA57-8BDC36E7474F}" srcOrd="8" destOrd="0" presId="urn:microsoft.com/office/officeart/2005/8/layout/chevron1"/>
    <dgm:cxn modelId="{E78C4AE5-75F8-4B84-A898-ABC1EB7B7CB4}" type="presParOf" srcId="{5B4298AC-DC34-4272-81CA-FE5FA8FC80EE}" destId="{A4270E53-3BCE-4709-B5B3-2A0DE6AD779F}" srcOrd="9" destOrd="0" presId="urn:microsoft.com/office/officeart/2005/8/layout/chevron1"/>
    <dgm:cxn modelId="{735DFCE1-7FC5-44D3-9068-4384A83B5C0C}" type="presParOf" srcId="{5B4298AC-DC34-4272-81CA-FE5FA8FC80EE}" destId="{B8AC94C3-B0A8-4A75-B601-5B015F66953E}" srcOrd="1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889206" cy="3498849"/>
        <a:chOff x="0" y="0"/>
        <a:chExt cx="8889206" cy="3498849"/>
      </a:xfrm>
    </dsp:grpSpPr>
    <dsp:sp>
      <dsp:nvSpPr>
        <dsp:cNvPr id="3" name="燕尾形 2"/>
        <dsp:cNvSpPr/>
      </dsp:nvSpPr>
      <dsp:spPr bwMode="white">
        <a:xfrm>
          <a:off x="0" y="1426181"/>
          <a:ext cx="1616219" cy="646488"/>
        </a:xfrm>
        <a:prstGeom prst="chevron">
          <a:avLst/>
        </a:prstGeom>
        <a:solidFill>
          <a:srgbClr val="7030A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4008" tIns="21336" rIns="21336" bIns="21336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 smtClean="0"/>
            <a:t>高危</a:t>
          </a:r>
          <a:r>
            <a:rPr lang="en-US" altLang="zh-CN" sz="1600" b="1" dirty="0" smtClean="0"/>
            <a:t>/</a:t>
          </a:r>
          <a:r>
            <a:rPr lang="zh-CN" altLang="en-US" sz="1600" b="1" dirty="0" smtClean="0"/>
            <a:t>恐艾人群</a:t>
          </a:r>
          <a:endParaRPr lang="zh-CN" altLang="en-US" sz="1600" b="1" dirty="0"/>
        </a:p>
      </dsp:txBody>
      <dsp:txXfrm>
        <a:off x="0" y="1426181"/>
        <a:ext cx="1616219" cy="646488"/>
      </dsp:txXfrm>
    </dsp:sp>
    <dsp:sp>
      <dsp:nvSpPr>
        <dsp:cNvPr id="4" name="燕尾形 3"/>
        <dsp:cNvSpPr/>
      </dsp:nvSpPr>
      <dsp:spPr bwMode="white">
        <a:xfrm>
          <a:off x="1454597" y="1426181"/>
          <a:ext cx="1616219" cy="646488"/>
        </a:xfrm>
        <a:prstGeom prst="chevron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4008" tIns="21336" rIns="21336" bIns="21336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dirty="0" smtClean="0"/>
            <a:t>0W</a:t>
          </a:r>
          <a:endParaRPr lang="zh-CN" altLang="en-US" sz="1600" b="1" dirty="0"/>
        </a:p>
      </dsp:txBody>
      <dsp:txXfrm>
        <a:off x="1454597" y="1426181"/>
        <a:ext cx="1616219" cy="646488"/>
      </dsp:txXfrm>
    </dsp:sp>
    <dsp:sp>
      <dsp:nvSpPr>
        <dsp:cNvPr id="5" name="燕尾形 4"/>
        <dsp:cNvSpPr/>
      </dsp:nvSpPr>
      <dsp:spPr bwMode="white">
        <a:xfrm>
          <a:off x="2909195" y="1426181"/>
          <a:ext cx="1616219" cy="646488"/>
        </a:xfrm>
        <a:prstGeom prst="chevron">
          <a:avLst/>
        </a:prstGeom>
        <a:solidFill>
          <a:srgbClr val="7030A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4008" tIns="21336" rIns="21336" bIns="21336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dirty="0" smtClean="0"/>
            <a:t>4W</a:t>
          </a:r>
          <a:endParaRPr lang="zh-CN" altLang="en-US" sz="1600" b="1" dirty="0"/>
        </a:p>
      </dsp:txBody>
      <dsp:txXfrm>
        <a:off x="2909195" y="1426181"/>
        <a:ext cx="1616219" cy="646488"/>
      </dsp:txXfrm>
    </dsp:sp>
    <dsp:sp>
      <dsp:nvSpPr>
        <dsp:cNvPr id="6" name="燕尾形 5"/>
        <dsp:cNvSpPr/>
      </dsp:nvSpPr>
      <dsp:spPr bwMode="white">
        <a:xfrm>
          <a:off x="4363792" y="1426181"/>
          <a:ext cx="1616219" cy="646488"/>
        </a:xfrm>
        <a:prstGeom prst="chevron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4008" tIns="21336" rIns="21336" bIns="21336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dirty="0" smtClean="0"/>
            <a:t>12-24W</a:t>
          </a:r>
          <a:endParaRPr lang="zh-CN" altLang="en-US" sz="1600" b="1" dirty="0"/>
        </a:p>
      </dsp:txBody>
      <dsp:txXfrm>
        <a:off x="4363792" y="1426181"/>
        <a:ext cx="1616219" cy="646488"/>
      </dsp:txXfrm>
    </dsp:sp>
    <dsp:sp>
      <dsp:nvSpPr>
        <dsp:cNvPr id="7" name="燕尾形 6"/>
        <dsp:cNvSpPr/>
      </dsp:nvSpPr>
      <dsp:spPr bwMode="white">
        <a:xfrm>
          <a:off x="5818389" y="1426181"/>
          <a:ext cx="1616219" cy="646488"/>
        </a:xfrm>
        <a:prstGeom prst="chevron">
          <a:avLst/>
        </a:prstGeom>
        <a:solidFill>
          <a:srgbClr val="7030A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4008" tIns="21336" rIns="21336" bIns="21336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dirty="0" smtClean="0"/>
            <a:t>24W-3Y</a:t>
          </a:r>
          <a:endParaRPr lang="zh-CN" altLang="en-US" sz="1600" b="1" dirty="0"/>
        </a:p>
      </dsp:txBody>
      <dsp:txXfrm>
        <a:off x="5818389" y="1426181"/>
        <a:ext cx="1616219" cy="646488"/>
      </dsp:txXfrm>
    </dsp:sp>
    <dsp:sp>
      <dsp:nvSpPr>
        <dsp:cNvPr id="8" name="燕尾形 7"/>
        <dsp:cNvSpPr/>
      </dsp:nvSpPr>
      <dsp:spPr bwMode="white">
        <a:xfrm>
          <a:off x="7272987" y="1426181"/>
          <a:ext cx="1616219" cy="646488"/>
        </a:xfrm>
        <a:prstGeom prst="chevron">
          <a:avLst/>
        </a:prstGeom>
        <a:solidFill>
          <a:srgbClr val="FFC000"/>
        </a:solidFill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64008" tIns="21336" rIns="21336" bIns="21336" anchor="ctr"/>
        <a:lstStyle>
          <a:lvl2pPr marL="285750" indent="-285750">
            <a:defRPr sz="5000"/>
          </a:lvl2pPr>
          <a:lvl3pPr marL="571500" indent="-285750">
            <a:defRPr sz="5000"/>
          </a:lvl3pPr>
          <a:lvl4pPr marL="857250" indent="-285750">
            <a:defRPr sz="5000"/>
          </a:lvl4pPr>
          <a:lvl5pPr marL="1143000" indent="-285750">
            <a:defRPr sz="5000"/>
          </a:lvl5pPr>
          <a:lvl6pPr marL="1428750" indent="-285750">
            <a:defRPr sz="5000"/>
          </a:lvl6pPr>
          <a:lvl7pPr marL="1714500" indent="-285750">
            <a:defRPr sz="5000"/>
          </a:lvl7pPr>
          <a:lvl8pPr marL="2000250" indent="-285750">
            <a:defRPr sz="5000"/>
          </a:lvl8pPr>
          <a:lvl9pPr marL="2286000" indent="-285750">
            <a:defRPr sz="5000"/>
          </a:lvl9pPr>
        </a:lstStyle>
        <a:p>
          <a:pPr lvl="0"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dirty="0" smtClean="0"/>
            <a:t>…………</a:t>
          </a:r>
          <a:endParaRPr lang="zh-CN" altLang="en-US" sz="1600" b="1" dirty="0"/>
        </a:p>
      </dsp:txBody>
      <dsp:txXfrm>
        <a:off x="7272987" y="1426181"/>
        <a:ext cx="1616219" cy="6464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type="chevron" r:blip="" rot="180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type="chevron" r:blip="" rot="180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41625" y="590550"/>
            <a:ext cx="4243388" cy="2387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2388" y="3227388"/>
            <a:ext cx="7281862" cy="314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/>
          <a:lstStyle/>
          <a:p>
            <a:pPr lvl="0"/>
            <a:r>
              <a:rPr lang="en-US" altLang="zh-CN" noProof="0" smtClean="0"/>
              <a:t>Klicken Sie, um die Formate des Vorlagentextes zu bearbeiten</a:t>
            </a:r>
            <a:endParaRPr lang="en-US" altLang="zh-CN" noProof="0" smtClean="0"/>
          </a:p>
          <a:p>
            <a:pPr lvl="1"/>
            <a:r>
              <a:rPr lang="en-US" altLang="zh-CN" noProof="0" smtClean="0"/>
              <a:t>Zweite Ebene</a:t>
            </a:r>
            <a:endParaRPr lang="en-US" altLang="zh-CN" noProof="0" smtClean="0"/>
          </a:p>
          <a:p>
            <a:pPr lvl="2"/>
            <a:r>
              <a:rPr lang="en-US" altLang="zh-CN" noProof="0" smtClean="0"/>
              <a:t>Dritte Ebene</a:t>
            </a:r>
            <a:endParaRPr lang="en-US" altLang="zh-CN" noProof="0" smtClean="0"/>
          </a:p>
          <a:p>
            <a:pPr lvl="3"/>
            <a:r>
              <a:rPr lang="en-US" altLang="zh-CN" noProof="0" smtClean="0"/>
              <a:t>Vierte Ebene</a:t>
            </a:r>
            <a:endParaRPr lang="en-US" altLang="zh-CN" noProof="0" smtClean="0"/>
          </a:p>
          <a:p>
            <a:pPr lvl="4"/>
            <a:r>
              <a:rPr lang="en-US" altLang="zh-CN" noProof="0" smtClean="0"/>
              <a:t>Fünfte Ebene</a:t>
            </a:r>
            <a:endParaRPr lang="en-US" altLang="zh-CN" noProof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80415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Imago" pitchFamily="2" charset="0"/>
        <a:ea typeface="+mn-ea"/>
        <a:cs typeface="+mn-cs"/>
      </a:defRPr>
    </a:lvl1pPr>
    <a:lvl2pPr marL="389890" algn="l" defTabSz="780415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Imago" pitchFamily="2" charset="0"/>
        <a:ea typeface="+mn-ea"/>
        <a:cs typeface="+mn-cs"/>
      </a:defRPr>
    </a:lvl2pPr>
    <a:lvl3pPr marL="780415" algn="l" defTabSz="780415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Imago" pitchFamily="2" charset="0"/>
        <a:ea typeface="+mn-ea"/>
        <a:cs typeface="+mn-cs"/>
      </a:defRPr>
    </a:lvl3pPr>
    <a:lvl4pPr marL="1170305" algn="l" defTabSz="780415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Imago" pitchFamily="2" charset="0"/>
        <a:ea typeface="+mn-ea"/>
        <a:cs typeface="+mn-cs"/>
      </a:defRPr>
    </a:lvl4pPr>
    <a:lvl5pPr marL="1560195" algn="l" defTabSz="780415" rtl="0" eaLnBrk="0" fontAlgn="base" hangingPunct="0">
      <a:spcBef>
        <a:spcPct val="30000"/>
      </a:spcBef>
      <a:spcAft>
        <a:spcPct val="0"/>
      </a:spcAft>
      <a:defRPr sz="1000" kern="1200">
        <a:solidFill>
          <a:schemeClr val="tx1"/>
        </a:solidFill>
        <a:latin typeface="Imago" pitchFamily="2" charset="0"/>
        <a:ea typeface="+mn-ea"/>
        <a:cs typeface="+mn-cs"/>
      </a:defRPr>
    </a:lvl5pPr>
    <a:lvl6pPr marL="1948180" algn="l" defTabSz="77914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6pPr>
    <a:lvl7pPr marL="2338070" algn="l" defTabSz="77914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7pPr>
    <a:lvl8pPr marL="2727960" algn="l" defTabSz="77914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8pPr>
    <a:lvl9pPr marL="3117215" algn="l" defTabSz="779145" rtl="0" eaLnBrk="1" latinLnBrk="0" hangingPunct="1">
      <a:defRPr sz="1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696" y="6456378"/>
            <a:ext cx="4302625" cy="34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ACFFE8E2-6AD6-4F21-8612-22632B5C1C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696" y="6456378"/>
            <a:ext cx="4302625" cy="34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E1C221B0-F364-4304-A208-B0F319D2E4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992664" y="3228896"/>
            <a:ext cx="7941310" cy="3058954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干血斑样本采血量少、制备快速简单、生物危险性低、运输不需冷冻链设备和三级包装系统，储存空间小，方便运输、保存条件简单等诸多优点，尤其适用于资源贫乏国家和地区。但干血斑样本量小，需要更敏感的检测技术。本项目将通过结合微量精准</a:t>
            </a:r>
            <a:r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t>HIV-1 </a:t>
            </a:r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总核酸检测试剂，实现微量样本的检测，进行</a:t>
            </a:r>
            <a:r>
              <a:rPr lang="en-US" altLang="zh-CN" smtClean="0">
                <a:latin typeface="Arial" panose="020B0604020202020204" pitchFamily="34" charset="0"/>
                <a:ea typeface="宋体" panose="02010600030101010101" pitchFamily="2" charset="-122"/>
              </a:rPr>
              <a:t>HIV</a:t>
            </a:r>
            <a:r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筛查和早期诊断。</a:t>
            </a:r>
            <a:endParaRPr lang="zh-CN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>
          <a:xfrm>
            <a:off x="5622798" y="6456611"/>
            <a:ext cx="4301543" cy="339884"/>
          </a:xfrm>
          <a:prstGeom prst="rect">
            <a:avLst/>
          </a:prstGeom>
          <a:noFill/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A12D4309-A981-4BC8-8EC7-C199841B58A9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696" y="6456378"/>
            <a:ext cx="4302625" cy="34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88EA035C-45DA-4BE4-A941-AAD907372F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xfrm>
            <a:off x="5621696" y="6456378"/>
            <a:ext cx="4302625" cy="34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A55F082E-6340-45F9-9B5D-0F6773E60D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696" y="6456378"/>
            <a:ext cx="4302625" cy="34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ACFFE8E2-6AD6-4F21-8612-22632B5C1C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696" y="6456378"/>
            <a:ext cx="4302625" cy="34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fld id="{ACFFE8E2-6AD6-4F21-8612-22632B5C1C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621696" y="6456378"/>
            <a:ext cx="4302625" cy="340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eaLnBrk="1" hangingPunct="1"/>
            <a:fld id="{AF3E8C27-F30B-9446-A456-455430019788}" type="slidenum">
              <a:rPr lang="en-US" altLang="zh-CN" sz="1200">
                <a:ea typeface="宋体" panose="02010600030101010101" pitchFamily="2" charset="-122"/>
              </a:rPr>
            </a:fld>
            <a:endParaRPr lang="en-US" altLang="zh-CN" sz="1200">
              <a:ea typeface="宋体" panose="02010600030101010101" pitchFamily="2" charset="-122"/>
            </a:endParaRPr>
          </a:p>
        </p:txBody>
      </p:sp>
      <p:sp>
        <p:nvSpPr>
          <p:cNvPr id="58370" name="Rectangle 7"/>
          <p:cNvSpPr txBox="1">
            <a:spLocks noGrp="1" noChangeArrowheads="1"/>
          </p:cNvSpPr>
          <p:nvPr/>
        </p:nvSpPr>
        <p:spPr bwMode="auto">
          <a:xfrm>
            <a:off x="5672696" y="5946607"/>
            <a:ext cx="4339717" cy="31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charset="-128"/>
              </a:defRPr>
            </a:lvl9pPr>
          </a:lstStyle>
          <a:p>
            <a:pPr algn="r" eaLnBrk="1" hangingPunct="1"/>
            <a:fld id="{33292AB5-D9FA-E340-85F4-9D404762B4FE}" type="slidenum">
              <a:rPr lang="en-US" altLang="zh-CN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 eaLnBrk="1" hangingPunct="1">
              <a:spcBef>
                <a:spcPct val="0"/>
              </a:spcBef>
            </a:pP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7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48" y="1597925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04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04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04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198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198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64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17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17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36" y="159789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54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216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216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36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5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91" y="204811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5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04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04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04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191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191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52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13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13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76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36" y="159789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254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49" y="1264444"/>
            <a:ext cx="4037013" cy="2952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7413" y="1264444"/>
            <a:ext cx="4037012" cy="2952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36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3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11"/>
            <a:ext cx="5111750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3" y="1076328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24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24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24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48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48" y="1200155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p:transition spd="slow" advClick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4963" y="207169"/>
            <a:ext cx="2057400" cy="4010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9" y="207169"/>
            <a:ext cx="6024563" cy="4010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2800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508003" y="1264444"/>
            <a:ext cx="8226425" cy="2952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24" y="159788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42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4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5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83" y="204797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5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91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91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91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180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180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52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24" y="205990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347" y="4683919"/>
            <a:ext cx="2132819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fld id="{697A35A1-EBF5-44BE-9BB4-2B14F74EE641}" type="datetime1">
              <a:rPr lang="en-US"/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3738" y="4683919"/>
            <a:ext cx="2896528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836" y="4683919"/>
            <a:ext cx="2132818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fld id="{154585A0-E55B-4B11-AEB5-C8556B1F2D5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4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24" y="1200155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p:transition spd="slow" advClick="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24" y="159788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242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42" y="1264444"/>
            <a:ext cx="4037013" cy="2952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7413" y="1264444"/>
            <a:ext cx="4037012" cy="2952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6038" y="1597863"/>
            <a:ext cx="777196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2058" y="2914650"/>
            <a:ext cx="639992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9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8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56685-F021-4612-A071-1E883636085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FB4A9-0799-4F28-AF29-E2794774AF1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4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3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3" y="1076328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12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12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12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4963" y="207169"/>
            <a:ext cx="2057400" cy="4010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9" y="207169"/>
            <a:ext cx="6024563" cy="4010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2788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508003" y="1264444"/>
            <a:ext cx="8226425" cy="2952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48" y="1597922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AECB2-FFD7-4574-B93E-51439B51126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7FC18-6AA2-4F39-92C5-9E63BFE48BE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75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2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48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6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06" y="204827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6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16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16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16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211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211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66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2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667" y="3305218"/>
            <a:ext cx="777196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667" y="2180035"/>
            <a:ext cx="777196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98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91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69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589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48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380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279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172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3CE1A-9CF1-4ED4-BD65-6CBD3993237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CA07-E067-4E86-BD03-598C4C4C75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2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28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2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28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48" y="159792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84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2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48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6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11" y="204838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6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376" y="1200155"/>
            <a:ext cx="4044293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2362" y="1200155"/>
            <a:ext cx="4044292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EBE64-AA3C-43A4-9DF4-EAD31B96335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401A8-489A-4C7C-9469-4C9B057588C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16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16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16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216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216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76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2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48" y="206027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347" y="4683919"/>
            <a:ext cx="2132819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fld id="{5E677E70-AAE6-4CB8-A526-B83C8DA6BB11}" type="datetime1">
              <a:rPr lang="en-US"/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3738" y="4683919"/>
            <a:ext cx="2896528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836" y="4683919"/>
            <a:ext cx="2132818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fld id="{30D86642-9073-439D-988D-92949630256C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48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48" y="1200155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p:transition spd="slow" advClick="0"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24" y="1597887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42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365" y="1151335"/>
            <a:ext cx="403989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365" y="1631156"/>
            <a:ext cx="403989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311" y="1151335"/>
            <a:ext cx="4041360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311" y="1631156"/>
            <a:ext cx="4041360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FE790-99A1-4BF3-B424-E2C9E29F2FA5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D3D69-27DB-41F7-8E90-5A43C66680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4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5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83" y="204797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5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91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91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91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180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180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52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24" y="205990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347" y="4683919"/>
            <a:ext cx="2132819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fld id="{95D17975-0DB8-405A-9864-DE7EDC991ECC}" type="datetime1">
              <a:rPr lang="en-US"/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3738" y="4683919"/>
            <a:ext cx="2896528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836" y="4683919"/>
            <a:ext cx="2132818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fld id="{8749FD06-A784-4B3C-B807-ED04B5A4F6A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4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24" y="1200155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p:transition spd="slow"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56925-C2CE-4FD1-ADC2-2000C9BEEDE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2F674-409E-4380-9621-985AEB46B4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48" y="1598027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380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48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306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306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2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73" y="204933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2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16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16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16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6DE6A-37C2-4051-9CBA-097962EABA39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639F0-B5ED-473A-BC45-029B23A9B72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312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312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76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owerpoint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"/>
            <a:ext cx="9145466" cy="5144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247650" y="267892"/>
            <a:ext cx="8610600" cy="913209"/>
          </a:xfrm>
        </p:spPr>
        <p:txBody>
          <a:bodyPr lIns="78479" tIns="39240" rIns="78479" bIns="39240"/>
          <a:lstStyle>
            <a:lvl1pPr>
              <a:lnSpc>
                <a:spcPct val="100000"/>
              </a:lnSpc>
              <a:defRPr sz="4100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en-US" altLang="zh-CN"/>
              <a:t>Mastertitelformat bearbeiten</a:t>
            </a:r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244"/>
            <a:ext cx="777240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79410" y="1168004"/>
            <a:ext cx="4240212" cy="36849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4" y="1168004"/>
            <a:ext cx="4240213" cy="36849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4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42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42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7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15"/>
            <a:ext cx="5111750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7" y="1076328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353" y="204787"/>
            <a:ext cx="300793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220" y="204797"/>
            <a:ext cx="5111434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353" y="1076328"/>
            <a:ext cx="300793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18FDF-8DC1-472B-86D3-48057ECDDB8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015BD-7F65-41EC-9098-E88FCD7E91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12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12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12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54825" y="69084"/>
            <a:ext cx="2157413" cy="478393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79407" y="69084"/>
            <a:ext cx="6323012" cy="478393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391" y="69056"/>
            <a:ext cx="8632825" cy="9441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179391" y="1168004"/>
            <a:ext cx="8632825" cy="3684984"/>
          </a:xfrm>
        </p:spPr>
        <p:txBody>
          <a:bodyPr/>
          <a:lstStyle/>
          <a:p>
            <a:pPr lvl="0"/>
            <a:endParaRPr lang="zh-CN" altLang="en-US" noProof="0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42" y="1597902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57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42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769" y="3600451"/>
            <a:ext cx="5485227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769" y="459581"/>
            <a:ext cx="5485227" cy="3086100"/>
          </a:xfr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769" y="4025506"/>
            <a:ext cx="5485227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BB67A-A1BD-4B99-8BB9-9EBDFCE3D8F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0FC4EA-FB61-4C95-A760-87097CE2A6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4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92" y="204827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4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08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08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08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211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211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64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15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15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18" y="1597863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169DB-0C72-473A-94E0-A894B85BE8F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98D50B-31A4-48AF-8EE2-EA2417F7CF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218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028" y="1264444"/>
            <a:ext cx="4037013" cy="2952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7413" y="1264444"/>
            <a:ext cx="4037012" cy="2952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8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1" y="204787"/>
            <a:ext cx="300831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7"/>
            <a:ext cx="5111750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1" y="1076328"/>
            <a:ext cx="300831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312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312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312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4963" y="207169"/>
            <a:ext cx="2057400" cy="4010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8009" y="207169"/>
            <a:ext cx="6024563" cy="4010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2781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508003" y="1264444"/>
            <a:ext cx="8226425" cy="295275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061" y="205987"/>
            <a:ext cx="2056593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372" y="205987"/>
            <a:ext cx="603199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35AF8-69EB-4386-9F57-06B366BA37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E5420-F6B0-488A-8E56-883207655ED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36" y="1597887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42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489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36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1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83" y="204830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1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04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04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04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48" y="1597922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213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213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56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489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36" y="206027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347" y="4683919"/>
            <a:ext cx="2132819" cy="357188"/>
          </a:xfrm>
          <a:prstGeom prst="rect">
            <a:avLst/>
          </a:prstGeom>
        </p:spPr>
        <p:txBody>
          <a:bodyPr vert="horz" wrap="square" lIns="77937" tIns="38969" rIns="77937" bIns="38969" numCol="1" anchor="t" anchorCtr="0" compatLnSpc="1"/>
          <a:lstStyle>
            <a:lvl1pPr>
              <a:defRPr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933057D-6579-4471-81FE-E46C6025CAD1}" type="datetime1">
              <a:rPr lang="en-US" altLang="zh-CN"/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97248" y="4743450"/>
            <a:ext cx="3613331" cy="400050"/>
          </a:xfrm>
          <a:prstGeom prst="rect">
            <a:avLst/>
          </a:prstGeom>
        </p:spPr>
        <p:txBody>
          <a:bodyPr vert="horz" wrap="square" lIns="77937" tIns="38969" rIns="77937" bIns="38969" numCol="1" anchor="t" anchorCtr="0" compatLnSpc="1"/>
          <a:lstStyle>
            <a:lvl1pPr>
              <a:defRPr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836" y="4683919"/>
            <a:ext cx="2132818" cy="357188"/>
          </a:xfrm>
          <a:prstGeom prst="rect">
            <a:avLst/>
          </a:prstGeom>
        </p:spPr>
        <p:txBody>
          <a:bodyPr vert="horz" wrap="square" lIns="77937" tIns="38969" rIns="77937" bIns="38969" numCol="1" anchor="t" anchorCtr="0" compatLnSpc="1"/>
          <a:lstStyle>
            <a:lvl1pPr>
              <a:defRPr>
                <a:solidFill>
                  <a:srgbClr val="000000"/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B9BA66-43DA-4DCE-A33E-279F8BD086F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36" y="159789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44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489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36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11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83" y="204837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11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04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04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04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216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216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64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489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36" y="206027"/>
            <a:ext cx="8229600" cy="438864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347" y="4683919"/>
            <a:ext cx="2132819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fld id="{6E614E41-6E8F-4B26-9FF9-A253094560F8}" type="datetime1">
              <a:rPr lang="en-US"/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3738" y="4683919"/>
            <a:ext cx="2896528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836" y="4683919"/>
            <a:ext cx="2132818" cy="357188"/>
          </a:xfrm>
          <a:prstGeom prst="rect">
            <a:avLst/>
          </a:prstGeom>
        </p:spPr>
        <p:txBody>
          <a:bodyPr lIns="77937" tIns="38969" rIns="77937" bIns="38969"/>
          <a:lstStyle>
            <a:lvl1pPr eaLnBrk="1" hangingPunct="1">
              <a:defRPr sz="1200" b="1">
                <a:solidFill>
                  <a:srgbClr val="000000"/>
                </a:solidFill>
                <a:latin typeface="Imago Book" pitchFamily="34" charset="0"/>
                <a:ea typeface="华文仿宋" panose="02010600040101010101" pitchFamily="2" charset="-122"/>
                <a:cs typeface="+mn-cs"/>
              </a:defRPr>
            </a:lvl1pPr>
          </a:lstStyle>
          <a:p>
            <a:pPr>
              <a:defRPr/>
            </a:pPr>
            <a:fld id="{4C719E53-7DB1-435C-A213-4D5738966005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36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36" y="1200155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p:transition spd="slow" advClick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75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78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48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5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06" y="204830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5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16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16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16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213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213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76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2058" y="2914650"/>
            <a:ext cx="639992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9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8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2432C-95A5-43F4-B638-3359B787928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57A4A-3D7E-4A73-8883-AA64D3FB66E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667" y="3305218"/>
            <a:ext cx="777196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667" y="2180035"/>
            <a:ext cx="777196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98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91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69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589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48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380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279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172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61605-5D81-4EEE-A6EF-A07630EAC02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CC8C3D-8B89-45EB-8297-8A870F7710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376" y="1200155"/>
            <a:ext cx="4044293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2362" y="1200155"/>
            <a:ext cx="4044292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834BE-E833-45B0-BAC0-EA021D2052A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D5B71-E9ED-429D-A71E-C9F201DE270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365" y="1151335"/>
            <a:ext cx="403989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365" y="1631156"/>
            <a:ext cx="403989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311" y="1151335"/>
            <a:ext cx="4041360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311" y="1631156"/>
            <a:ext cx="4041360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8B408-A923-4E26-90D8-D688CE647E3E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05A4F-DBCF-4F05-AEC6-1E73B0BFFBA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5EEFC-A175-469E-B94E-5B5A2A03D68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A7CE3D-DFB0-49E6-8E6B-F3FE75CCF73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3232F-A608-4FF0-AE2C-7CAE86359495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C261C-A45A-4705-B325-AB439DCACC4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353" y="204787"/>
            <a:ext cx="300793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220" y="204797"/>
            <a:ext cx="5111434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353" y="1076328"/>
            <a:ext cx="300793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BABFA-7DB5-4647-ACBC-C7903B65F416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2348A-E7B4-479A-952C-BC2ABADE9A0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769" y="3600451"/>
            <a:ext cx="5485227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769" y="459581"/>
            <a:ext cx="5485227" cy="3086100"/>
          </a:xfr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769" y="4025506"/>
            <a:ext cx="5485227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14CE8-009F-4515-8EF5-068CD1B8BA8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8C20F-BFA1-4569-96BA-7B1945C5611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48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C6DEB-3BB3-4C39-9BBA-5A251DF5253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393BF-1168-418E-B05D-20959269B81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061" y="205987"/>
            <a:ext cx="2056593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372" y="205987"/>
            <a:ext cx="603199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86F44-ACDC-4E02-B746-A1B5B055806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A8575-EBC2-4255-B4BC-4EA650B5AB8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6038" y="1597863"/>
            <a:ext cx="777196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2058" y="2914650"/>
            <a:ext cx="639992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9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91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9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58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481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380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27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117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1D8B6-3585-4DDB-9547-201B3BA3E4A2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782A9-EF88-4E9F-A4BA-37D6468916E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7748E-905F-4EA3-B5F9-B6FC9EFA329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7FCE2D-DFB2-42F5-9350-9487D53483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667" y="3305218"/>
            <a:ext cx="7771960" cy="1021556"/>
          </a:xfrm>
        </p:spPr>
        <p:txBody>
          <a:bodyPr anchor="t"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667" y="2180035"/>
            <a:ext cx="7771960" cy="1125140"/>
          </a:xfrm>
        </p:spPr>
        <p:txBody>
          <a:bodyPr anchor="b"/>
          <a:lstStyle>
            <a:lvl1pPr marL="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1pPr>
            <a:lvl2pPr marL="38989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77914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169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55892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94818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33807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7279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1172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94285-0CD9-4AB9-B353-668EF7CBA92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BF9F1-20C2-493D-B50C-4D64A50AAFE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376" y="1200155"/>
            <a:ext cx="4044293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2362" y="1200155"/>
            <a:ext cx="4044292" cy="33944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17428-BE77-4E75-B812-7C24B0FDE8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D4605-67F5-4B8E-A2BB-EFDCDFB54B1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365" y="1151335"/>
            <a:ext cx="4039895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365" y="1631156"/>
            <a:ext cx="4039895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311" y="1151335"/>
            <a:ext cx="4041360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311" y="1631156"/>
            <a:ext cx="4041360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409D7E-E466-4590-96ED-0FBA661C1174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4A709-09DD-414F-9862-DEF9B17546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39125-CAF9-4558-B319-D961B0BDE65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27DD-5909-4F66-AD10-29D33306FA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4F272-C6F2-4A2B-BAE3-3A23EB9215F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3B7CC-E2C2-43FF-8435-99D0A5731C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353" y="204787"/>
            <a:ext cx="3007933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220" y="204797"/>
            <a:ext cx="5111434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353" y="1076328"/>
            <a:ext cx="3007933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A5AC9-1FE3-41B5-AB17-58C96846DFB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204F7-8934-4254-B92D-FF651BBB5E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769" y="3600451"/>
            <a:ext cx="5485227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769" y="459581"/>
            <a:ext cx="5485227" cy="3086100"/>
          </a:xfrm>
        </p:spPr>
        <p:txBody>
          <a:bodyPr rtlCol="0">
            <a:normAutofit/>
          </a:bodyPr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769" y="4025506"/>
            <a:ext cx="5485227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55DD82-31BF-4143-B514-919BC7C06028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DDE86-0366-4CA5-8C0C-9271B9C7C6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A68C02-5106-4C2F-8618-0481F176F26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2D675-6984-4565-B0D8-B675E4A57E5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061" y="205987"/>
            <a:ext cx="2056593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372" y="205987"/>
            <a:ext cx="603199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D0357C-3D33-4FC8-8F66-37FC9731265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A6B80B-B8A8-4E79-9456-AF52D9F5A6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3B8DA-EF58-46FE-BA98-6B10336E75A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B2A1A-3731-4262-B98E-3AE74EFFEC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48" y="1597917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72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48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"/>
          <p:cNvPicPr>
            <a:picLocks noChangeAspect="1"/>
          </p:cNvPicPr>
          <p:nvPr userDrawn="1"/>
        </p:nvPicPr>
        <p:blipFill>
          <a:blip r:embed="rId2" cstate="print"/>
          <a:srcRect l="-78" b="28483"/>
          <a:stretch>
            <a:fillRect/>
          </a:stretch>
        </p:blipFill>
        <p:spPr>
          <a:xfrm>
            <a:off x="-10478" y="-10002"/>
            <a:ext cx="9158288" cy="608648"/>
          </a:xfrm>
          <a:prstGeom prst="rect">
            <a:avLst/>
          </a:prstGeom>
        </p:spPr>
      </p:pic>
      <p:pic>
        <p:nvPicPr>
          <p:cNvPr id="3" name="图片 2" descr="PPT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>
          <a:xfrm>
            <a:off x="7783830" y="117634"/>
            <a:ext cx="1106805" cy="374809"/>
          </a:xfrm>
          <a:prstGeom prst="rect">
            <a:avLst/>
          </a:prstGeom>
        </p:spPr>
      </p:pic>
      <p:pic>
        <p:nvPicPr>
          <p:cNvPr id="4" name="图片 3" descr="未命名 -1"/>
          <p:cNvPicPr>
            <a:picLocks noChangeAspect="1"/>
          </p:cNvPicPr>
          <p:nvPr userDrawn="1"/>
        </p:nvPicPr>
        <p:blipFill>
          <a:blip r:embed="rId4"/>
          <a:srcRect l="78" t="37180" b="32649"/>
          <a:stretch>
            <a:fillRect/>
          </a:stretch>
        </p:blipFill>
        <p:spPr>
          <a:xfrm>
            <a:off x="-14287" y="4812983"/>
            <a:ext cx="9172099" cy="33575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5" name="Footer Placeholder 3"/>
          <p:cNvSpPr txBox="1"/>
          <p:nvPr userDrawn="1"/>
        </p:nvSpPr>
        <p:spPr bwMode="auto">
          <a:xfrm>
            <a:off x="7658100" y="4871323"/>
            <a:ext cx="14859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00" dirty="0">
                <a:solidFill>
                  <a:schemeClr val="bg1"/>
                </a:solidFill>
                <a:latin typeface="Calibri Light" panose="020F030202020403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www.supbio.com</a:t>
            </a:r>
            <a:endParaRPr lang="zh-CN" altLang="en-US" sz="800" dirty="0">
              <a:solidFill>
                <a:schemeClr val="bg1"/>
              </a:solidFill>
              <a:latin typeface="Calibri Light" panose="020F030202020403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0" y="1"/>
            <a:ext cx="7658101" cy="598646"/>
          </a:xfrm>
        </p:spPr>
        <p:txBody>
          <a:bodyPr tIns="144000"/>
          <a:lstStyle>
            <a:lvl1pPr algn="l">
              <a:defRPr>
                <a:solidFill>
                  <a:srgbClr val="F9F9F9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5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02" y="204827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5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16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16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16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211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211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64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25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25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36" y="1597913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5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608" y="204837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5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66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36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5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99" y="204826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5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04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04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04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79223" y="207203"/>
            <a:ext cx="2057400" cy="43279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7024" y="207203"/>
            <a:ext cx="6031523" cy="43279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7064" y="207171"/>
            <a:ext cx="8229600" cy="93583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16" y="3600451"/>
            <a:ext cx="5486400" cy="425054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16" y="459581"/>
            <a:ext cx="5486400" cy="3086100"/>
          </a:xfrm>
        </p:spPr>
        <p:txBody>
          <a:bodyPr/>
          <a:lstStyle>
            <a:lvl1pPr marL="0" indent="0">
              <a:buNone/>
              <a:defRPr sz="2700"/>
            </a:lvl1pPr>
            <a:lvl2pPr marL="389890" indent="0">
              <a:buNone/>
              <a:defRPr sz="2400"/>
            </a:lvl2pPr>
            <a:lvl3pPr marL="779145" indent="0">
              <a:buNone/>
              <a:defRPr sz="2000"/>
            </a:lvl3pPr>
            <a:lvl4pPr marL="1169035" indent="0">
              <a:buNone/>
              <a:defRPr sz="1700"/>
            </a:lvl4pPr>
            <a:lvl5pPr marL="1558925" indent="0">
              <a:buNone/>
              <a:defRPr sz="1700"/>
            </a:lvl5pPr>
            <a:lvl6pPr marL="1948180" indent="0">
              <a:buNone/>
              <a:defRPr sz="1700"/>
            </a:lvl6pPr>
            <a:lvl7pPr marL="2338070" indent="0">
              <a:buNone/>
              <a:defRPr sz="1700"/>
            </a:lvl7pPr>
            <a:lvl8pPr marL="2727960" indent="0">
              <a:buNone/>
              <a:defRPr sz="1700"/>
            </a:lvl8pPr>
            <a:lvl9pPr marL="3117215" indent="0">
              <a:buNone/>
              <a:defRPr sz="17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16" y="4025506"/>
            <a:ext cx="5486400" cy="60364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21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221" y="1264447"/>
            <a:ext cx="4044463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36" y="1597907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89890" indent="0" algn="ctr">
              <a:buNone/>
              <a:defRPr/>
            </a:lvl2pPr>
            <a:lvl3pPr marL="779145" indent="0" algn="ctr">
              <a:buNone/>
              <a:defRPr/>
            </a:lvl3pPr>
            <a:lvl4pPr marL="1169035" indent="0" algn="ctr">
              <a:buNone/>
              <a:defRPr/>
            </a:lvl4pPr>
            <a:lvl5pPr marL="1558925" indent="0" algn="ctr">
              <a:buNone/>
              <a:defRPr/>
            </a:lvl5pPr>
            <a:lvl6pPr marL="1948180" indent="0" algn="ctr">
              <a:buNone/>
              <a:defRPr/>
            </a:lvl6pPr>
            <a:lvl7pPr marL="2338070" indent="0" algn="ctr">
              <a:buNone/>
              <a:defRPr/>
            </a:lvl7pPr>
            <a:lvl8pPr marL="2727960" indent="0" algn="ctr">
              <a:buNone/>
              <a:defRPr/>
            </a:lvl8pPr>
            <a:lvl9pPr marL="31172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435" y="3305260"/>
            <a:ext cx="7772400" cy="1021556"/>
          </a:xfrm>
        </p:spPr>
        <p:txBody>
          <a:bodyPr/>
          <a:lstStyle>
            <a:lvl1pPr algn="l">
              <a:defRPr sz="3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435" y="2180035"/>
            <a:ext cx="7772400" cy="1125140"/>
          </a:xfrm>
        </p:spPr>
        <p:txBody>
          <a:bodyPr anchor="b"/>
          <a:lstStyle>
            <a:lvl1pPr marL="0" indent="0">
              <a:buNone/>
              <a:defRPr sz="1700"/>
            </a:lvl1pPr>
            <a:lvl2pPr marL="389890" indent="0">
              <a:buNone/>
              <a:defRPr sz="1500"/>
            </a:lvl2pPr>
            <a:lvl3pPr marL="779145" indent="0">
              <a:buNone/>
              <a:defRPr sz="1400"/>
            </a:lvl3pPr>
            <a:lvl4pPr marL="1169035" indent="0">
              <a:buNone/>
              <a:defRPr sz="1200"/>
            </a:lvl4pPr>
            <a:lvl5pPr marL="1558925" indent="0">
              <a:buNone/>
              <a:defRPr sz="1200"/>
            </a:lvl5pPr>
            <a:lvl6pPr marL="1948180" indent="0">
              <a:buNone/>
              <a:defRPr sz="1200"/>
            </a:lvl6pPr>
            <a:lvl7pPr marL="2338070" indent="0">
              <a:buNone/>
              <a:defRPr sz="1200"/>
            </a:lvl7pPr>
            <a:lvl8pPr marL="2727960" indent="0">
              <a:buNone/>
              <a:defRPr sz="1200"/>
            </a:lvl8pPr>
            <a:lvl9pPr marL="3117215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8511" y="1264447"/>
            <a:ext cx="4042996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92162" y="1264447"/>
            <a:ext cx="4044462" cy="327064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7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36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151335"/>
            <a:ext cx="4040066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1631156"/>
            <a:ext cx="4040066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71" y="1151335"/>
            <a:ext cx="4041531" cy="47982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9890" indent="0">
              <a:buNone/>
              <a:defRPr sz="1700" b="1"/>
            </a:lvl2pPr>
            <a:lvl3pPr marL="779145" indent="0">
              <a:buNone/>
              <a:defRPr sz="1500" b="1"/>
            </a:lvl3pPr>
            <a:lvl4pPr marL="1169035" indent="0">
              <a:buNone/>
              <a:defRPr sz="1400" b="1"/>
            </a:lvl4pPr>
            <a:lvl5pPr marL="1558925" indent="0">
              <a:buNone/>
              <a:defRPr sz="1400" b="1"/>
            </a:lvl5pPr>
            <a:lvl6pPr marL="1948180" indent="0">
              <a:buNone/>
              <a:defRPr sz="1400" b="1"/>
            </a:lvl6pPr>
            <a:lvl7pPr marL="2338070" indent="0">
              <a:buNone/>
              <a:defRPr sz="1400" b="1"/>
            </a:lvl7pPr>
            <a:lvl8pPr marL="2727960" indent="0">
              <a:buNone/>
              <a:defRPr sz="1400" b="1"/>
            </a:lvl8pPr>
            <a:lvl9pPr marL="3117215" indent="0">
              <a:buNone/>
              <a:defRPr sz="14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71" y="1631156"/>
            <a:ext cx="4041531" cy="2963466"/>
          </a:xfrm>
        </p:spPr>
        <p:txBody>
          <a:bodyPr/>
          <a:lstStyle>
            <a:lvl1pPr>
              <a:defRPr sz="2000"/>
            </a:lvl1pPr>
            <a:lvl2pPr>
              <a:defRPr sz="17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25" y="204787"/>
            <a:ext cx="3008435" cy="871538"/>
          </a:xfrm>
        </p:spPr>
        <p:txBody>
          <a:bodyPr anchor="b"/>
          <a:lstStyle>
            <a:lvl1pPr algn="l">
              <a:defRPr sz="1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595" y="204815"/>
            <a:ext cx="5111261" cy="4389835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25" y="1076328"/>
            <a:ext cx="3008435" cy="3518297"/>
          </a:xfrm>
        </p:spPr>
        <p:txBody>
          <a:bodyPr/>
          <a:lstStyle>
            <a:lvl1pPr marL="0" indent="0">
              <a:buNone/>
              <a:defRPr sz="1200"/>
            </a:lvl1pPr>
            <a:lvl2pPr marL="389890" indent="0">
              <a:buNone/>
              <a:defRPr sz="1000"/>
            </a:lvl2pPr>
            <a:lvl3pPr marL="779145" indent="0">
              <a:buNone/>
              <a:defRPr sz="900"/>
            </a:lvl3pPr>
            <a:lvl4pPr marL="1169035" indent="0">
              <a:buNone/>
              <a:defRPr sz="800"/>
            </a:lvl4pPr>
            <a:lvl5pPr marL="1558925" indent="0">
              <a:buNone/>
              <a:defRPr sz="800"/>
            </a:lvl5pPr>
            <a:lvl6pPr marL="1948180" indent="0">
              <a:buNone/>
              <a:defRPr sz="800"/>
            </a:lvl6pPr>
            <a:lvl7pPr marL="2338070" indent="0">
              <a:buNone/>
              <a:defRPr sz="800"/>
            </a:lvl7pPr>
            <a:lvl8pPr marL="2727960" indent="0">
              <a:buNone/>
              <a:defRPr sz="800"/>
            </a:lvl8pPr>
            <a:lvl9pPr marL="3117215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8.xml"/><Relationship Id="rId8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1.xml"/><Relationship Id="rId13" Type="http://schemas.openxmlformats.org/officeDocument/2006/relationships/theme" Target="../theme/theme10.xml"/><Relationship Id="rId12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0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0.xml"/><Relationship Id="rId8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33.xml"/><Relationship Id="rId17" Type="http://schemas.openxmlformats.org/officeDocument/2006/relationships/theme" Target="../theme/theme11.xml"/><Relationship Id="rId16" Type="http://schemas.openxmlformats.org/officeDocument/2006/relationships/image" Target="../media/image5.jpeg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145.xml"/><Relationship Id="rId13" Type="http://schemas.openxmlformats.org/officeDocument/2006/relationships/slideLayout" Target="../slideLayouts/slideLayout144.xml"/><Relationship Id="rId12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32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4.xml"/><Relationship Id="rId8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2.xml"/><Relationship Id="rId6" Type="http://schemas.openxmlformats.org/officeDocument/2006/relationships/slideLayout" Target="../slideLayouts/slideLayout151.xml"/><Relationship Id="rId5" Type="http://schemas.openxmlformats.org/officeDocument/2006/relationships/slideLayout" Target="../slideLayouts/slideLayout150.xml"/><Relationship Id="rId4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48.xml"/><Relationship Id="rId2" Type="http://schemas.openxmlformats.org/officeDocument/2006/relationships/slideLayout" Target="../slideLayouts/slideLayout147.xml"/><Relationship Id="rId13" Type="http://schemas.openxmlformats.org/officeDocument/2006/relationships/theme" Target="../theme/theme12.xml"/><Relationship Id="rId12" Type="http://schemas.openxmlformats.org/officeDocument/2006/relationships/slideLayout" Target="../slideLayouts/slideLayout157.xml"/><Relationship Id="rId11" Type="http://schemas.openxmlformats.org/officeDocument/2006/relationships/slideLayout" Target="../slideLayouts/slideLayout156.xml"/><Relationship Id="rId10" Type="http://schemas.openxmlformats.org/officeDocument/2006/relationships/slideLayout" Target="../slideLayouts/slideLayout155.xml"/><Relationship Id="rId1" Type="http://schemas.openxmlformats.org/officeDocument/2006/relationships/slideLayout" Target="../slideLayouts/slideLayout146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6.xml"/><Relationship Id="rId8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61.xml"/><Relationship Id="rId3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9.xml"/><Relationship Id="rId17" Type="http://schemas.openxmlformats.org/officeDocument/2006/relationships/theme" Target="../theme/theme13.xml"/><Relationship Id="rId16" Type="http://schemas.openxmlformats.org/officeDocument/2006/relationships/image" Target="../media/image5.jpeg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171.xml"/><Relationship Id="rId13" Type="http://schemas.openxmlformats.org/officeDocument/2006/relationships/slideLayout" Target="../slideLayouts/slideLayout170.xml"/><Relationship Id="rId12" Type="http://schemas.openxmlformats.org/officeDocument/2006/relationships/slideLayout" Target="../slideLayouts/slideLayout169.xml"/><Relationship Id="rId11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58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0.xml"/><Relationship Id="rId8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78.xml"/><Relationship Id="rId6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5.xml"/><Relationship Id="rId3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73.xml"/><Relationship Id="rId17" Type="http://schemas.openxmlformats.org/officeDocument/2006/relationships/theme" Target="../theme/theme14.xml"/><Relationship Id="rId16" Type="http://schemas.openxmlformats.org/officeDocument/2006/relationships/image" Target="../media/image5.jpeg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185.xml"/><Relationship Id="rId13" Type="http://schemas.openxmlformats.org/officeDocument/2006/relationships/slideLayout" Target="../slideLayouts/slideLayout184.xml"/><Relationship Id="rId12" Type="http://schemas.openxmlformats.org/officeDocument/2006/relationships/slideLayout" Target="../slideLayouts/slideLayout183.xml"/><Relationship Id="rId11" Type="http://schemas.openxmlformats.org/officeDocument/2006/relationships/slideLayout" Target="../slideLayouts/slideLayout182.xml"/><Relationship Id="rId10" Type="http://schemas.openxmlformats.org/officeDocument/2006/relationships/slideLayout" Target="../slideLayouts/slideLayout181.xml"/><Relationship Id="rId1" Type="http://schemas.openxmlformats.org/officeDocument/2006/relationships/slideLayout" Target="../slideLayouts/slideLayout172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4.xml"/><Relationship Id="rId8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187.xml"/><Relationship Id="rId17" Type="http://schemas.openxmlformats.org/officeDocument/2006/relationships/theme" Target="../theme/theme15.xml"/><Relationship Id="rId16" Type="http://schemas.openxmlformats.org/officeDocument/2006/relationships/image" Target="../media/image5.jpeg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199.xml"/><Relationship Id="rId13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195.xml"/><Relationship Id="rId1" Type="http://schemas.openxmlformats.org/officeDocument/2006/relationships/slideLayout" Target="../slideLayouts/slideLayout186.xml"/></Relationships>
</file>

<file path=ppt/slideMasters/_rels/slideMaster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8.xml"/><Relationship Id="rId8" Type="http://schemas.openxmlformats.org/officeDocument/2006/relationships/slideLayout" Target="../slideLayouts/slideLayout207.xml"/><Relationship Id="rId7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204.xml"/><Relationship Id="rId4" Type="http://schemas.openxmlformats.org/officeDocument/2006/relationships/slideLayout" Target="../slideLayouts/slideLayout203.xml"/><Relationship Id="rId3" Type="http://schemas.openxmlformats.org/officeDocument/2006/relationships/slideLayout" Target="../slideLayouts/slideLayout202.xml"/><Relationship Id="rId2" Type="http://schemas.openxmlformats.org/officeDocument/2006/relationships/slideLayout" Target="../slideLayouts/slideLayout201.xml"/><Relationship Id="rId15" Type="http://schemas.openxmlformats.org/officeDocument/2006/relationships/theme" Target="../theme/theme16.xml"/><Relationship Id="rId14" Type="http://schemas.openxmlformats.org/officeDocument/2006/relationships/image" Target="../media/image5.jpeg"/><Relationship Id="rId13" Type="http://schemas.openxmlformats.org/officeDocument/2006/relationships/image" Target="../media/image4.png"/><Relationship Id="rId12" Type="http://schemas.openxmlformats.org/officeDocument/2006/relationships/slideLayout" Target="../slideLayouts/slideLayout211.xml"/><Relationship Id="rId11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09.xml"/><Relationship Id="rId1" Type="http://schemas.openxmlformats.org/officeDocument/2006/relationships/slideLayout" Target="../slideLayouts/slideLayout200.xml"/></Relationships>
</file>

<file path=ppt/slideMasters/_rels/slideMaster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0.xml"/><Relationship Id="rId8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218.xml"/><Relationship Id="rId6" Type="http://schemas.openxmlformats.org/officeDocument/2006/relationships/slideLayout" Target="../slideLayouts/slideLayout217.xml"/><Relationship Id="rId5" Type="http://schemas.openxmlformats.org/officeDocument/2006/relationships/slideLayout" Target="../slideLayouts/slideLayout216.xml"/><Relationship Id="rId4" Type="http://schemas.openxmlformats.org/officeDocument/2006/relationships/slideLayout" Target="../slideLayouts/slideLayout215.xml"/><Relationship Id="rId3" Type="http://schemas.openxmlformats.org/officeDocument/2006/relationships/slideLayout" Target="../slideLayouts/slideLayout214.xml"/><Relationship Id="rId2" Type="http://schemas.openxmlformats.org/officeDocument/2006/relationships/slideLayout" Target="../slideLayouts/slideLayout213.xml"/><Relationship Id="rId13" Type="http://schemas.openxmlformats.org/officeDocument/2006/relationships/theme" Target="../theme/theme17.xml"/><Relationship Id="rId12" Type="http://schemas.openxmlformats.org/officeDocument/2006/relationships/slideLayout" Target="../slideLayouts/slideLayout223.xml"/><Relationship Id="rId11" Type="http://schemas.openxmlformats.org/officeDocument/2006/relationships/slideLayout" Target="../slideLayouts/slideLayout222.xml"/><Relationship Id="rId10" Type="http://schemas.openxmlformats.org/officeDocument/2006/relationships/slideLayout" Target="../slideLayouts/slideLayout221.xml"/><Relationship Id="rId1" Type="http://schemas.openxmlformats.org/officeDocument/2006/relationships/slideLayout" Target="../slideLayouts/slideLayout212.xml"/></Relationships>
</file>

<file path=ppt/slideMasters/_rels/slideMaster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2.xml"/><Relationship Id="rId8" Type="http://schemas.openxmlformats.org/officeDocument/2006/relationships/slideLayout" Target="../slideLayouts/slideLayout231.xml"/><Relationship Id="rId7" Type="http://schemas.openxmlformats.org/officeDocument/2006/relationships/slideLayout" Target="../slideLayouts/slideLayout230.xml"/><Relationship Id="rId6" Type="http://schemas.openxmlformats.org/officeDocument/2006/relationships/slideLayout" Target="../slideLayouts/slideLayout229.xml"/><Relationship Id="rId5" Type="http://schemas.openxmlformats.org/officeDocument/2006/relationships/slideLayout" Target="../slideLayouts/slideLayout228.xml"/><Relationship Id="rId4" Type="http://schemas.openxmlformats.org/officeDocument/2006/relationships/slideLayout" Target="../slideLayouts/slideLayout227.xml"/><Relationship Id="rId3" Type="http://schemas.openxmlformats.org/officeDocument/2006/relationships/slideLayout" Target="../slideLayouts/slideLayout226.xml"/><Relationship Id="rId2" Type="http://schemas.openxmlformats.org/officeDocument/2006/relationships/slideLayout" Target="../slideLayouts/slideLayout225.xml"/><Relationship Id="rId17" Type="http://schemas.openxmlformats.org/officeDocument/2006/relationships/theme" Target="../theme/theme18.xml"/><Relationship Id="rId16" Type="http://schemas.openxmlformats.org/officeDocument/2006/relationships/image" Target="../media/image5.jpeg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237.xml"/><Relationship Id="rId13" Type="http://schemas.openxmlformats.org/officeDocument/2006/relationships/slideLayout" Target="../slideLayouts/slideLayout236.xml"/><Relationship Id="rId12" Type="http://schemas.openxmlformats.org/officeDocument/2006/relationships/slideLayout" Target="../slideLayouts/slideLayout235.xml"/><Relationship Id="rId11" Type="http://schemas.openxmlformats.org/officeDocument/2006/relationships/slideLayout" Target="../slideLayouts/slideLayout234.xml"/><Relationship Id="rId10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24.xml"/></Relationships>
</file>

<file path=ppt/slideMasters/_rels/slideMaster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6.xml"/><Relationship Id="rId8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4.xml"/><Relationship Id="rId6" Type="http://schemas.openxmlformats.org/officeDocument/2006/relationships/slideLayout" Target="../slideLayouts/slideLayout243.xml"/><Relationship Id="rId5" Type="http://schemas.openxmlformats.org/officeDocument/2006/relationships/slideLayout" Target="../slideLayouts/slideLayout242.xml"/><Relationship Id="rId4" Type="http://schemas.openxmlformats.org/officeDocument/2006/relationships/slideLayout" Target="../slideLayouts/slideLayout241.xml"/><Relationship Id="rId3" Type="http://schemas.openxmlformats.org/officeDocument/2006/relationships/slideLayout" Target="../slideLayouts/slideLayout240.xml"/><Relationship Id="rId2" Type="http://schemas.openxmlformats.org/officeDocument/2006/relationships/slideLayout" Target="../slideLayouts/slideLayout239.xml"/><Relationship Id="rId13" Type="http://schemas.openxmlformats.org/officeDocument/2006/relationships/theme" Target="../theme/theme19.xml"/><Relationship Id="rId12" Type="http://schemas.openxmlformats.org/officeDocument/2006/relationships/slideLayout" Target="../slideLayouts/slideLayout249.xml"/><Relationship Id="rId11" Type="http://schemas.openxmlformats.org/officeDocument/2006/relationships/slideLayout" Target="../slideLayouts/slideLayout248.xml"/><Relationship Id="rId10" Type="http://schemas.openxmlformats.org/officeDocument/2006/relationships/slideLayout" Target="../slideLayouts/slideLayout247.xml"/><Relationship Id="rId1" Type="http://schemas.openxmlformats.org/officeDocument/2006/relationships/slideLayout" Target="../slideLayouts/slideLayout238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8.xml"/><Relationship Id="rId8" Type="http://schemas.openxmlformats.org/officeDocument/2006/relationships/slideLayout" Target="../slideLayouts/slideLayout257.xml"/><Relationship Id="rId7" Type="http://schemas.openxmlformats.org/officeDocument/2006/relationships/slideLayout" Target="../slideLayouts/slideLayout256.xml"/><Relationship Id="rId6" Type="http://schemas.openxmlformats.org/officeDocument/2006/relationships/slideLayout" Target="../slideLayouts/slideLayout255.xml"/><Relationship Id="rId5" Type="http://schemas.openxmlformats.org/officeDocument/2006/relationships/slideLayout" Target="../slideLayouts/slideLayout254.xml"/><Relationship Id="rId4" Type="http://schemas.openxmlformats.org/officeDocument/2006/relationships/slideLayout" Target="../slideLayouts/slideLayout253.xml"/><Relationship Id="rId3" Type="http://schemas.openxmlformats.org/officeDocument/2006/relationships/slideLayout" Target="../slideLayouts/slideLayout252.xml"/><Relationship Id="rId2" Type="http://schemas.openxmlformats.org/officeDocument/2006/relationships/slideLayout" Target="../slideLayouts/slideLayout251.xml"/><Relationship Id="rId16" Type="http://schemas.openxmlformats.org/officeDocument/2006/relationships/theme" Target="../theme/theme20.xml"/><Relationship Id="rId15" Type="http://schemas.openxmlformats.org/officeDocument/2006/relationships/image" Target="../media/image5.jpeg"/><Relationship Id="rId14" Type="http://schemas.openxmlformats.org/officeDocument/2006/relationships/image" Target="../media/image4.png"/><Relationship Id="rId13" Type="http://schemas.openxmlformats.org/officeDocument/2006/relationships/slideLayout" Target="../slideLayouts/slideLayout262.xml"/><Relationship Id="rId12" Type="http://schemas.openxmlformats.org/officeDocument/2006/relationships/slideLayout" Target="../slideLayouts/slideLayout261.xml"/><Relationship Id="rId11" Type="http://schemas.openxmlformats.org/officeDocument/2006/relationships/slideLayout" Target="../slideLayouts/slideLayout260.xml"/><Relationship Id="rId10" Type="http://schemas.openxmlformats.org/officeDocument/2006/relationships/slideLayout" Target="../slideLayouts/slideLayout259.xml"/><Relationship Id="rId1" Type="http://schemas.openxmlformats.org/officeDocument/2006/relationships/slideLayout" Target="../slideLayouts/slideLayout250.xml"/></Relationships>
</file>

<file path=ppt/slideMasters/_rels/slideMaster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1.xml"/><Relationship Id="rId8" Type="http://schemas.openxmlformats.org/officeDocument/2006/relationships/slideLayout" Target="../slideLayouts/slideLayout270.xml"/><Relationship Id="rId7" Type="http://schemas.openxmlformats.org/officeDocument/2006/relationships/slideLayout" Target="../slideLayouts/slideLayout269.xml"/><Relationship Id="rId6" Type="http://schemas.openxmlformats.org/officeDocument/2006/relationships/slideLayout" Target="../slideLayouts/slideLayout268.xml"/><Relationship Id="rId5" Type="http://schemas.openxmlformats.org/officeDocument/2006/relationships/slideLayout" Target="../slideLayouts/slideLayout267.xml"/><Relationship Id="rId4" Type="http://schemas.openxmlformats.org/officeDocument/2006/relationships/slideLayout" Target="../slideLayouts/slideLayout266.xml"/><Relationship Id="rId3" Type="http://schemas.openxmlformats.org/officeDocument/2006/relationships/slideLayout" Target="../slideLayouts/slideLayout265.xml"/><Relationship Id="rId2" Type="http://schemas.openxmlformats.org/officeDocument/2006/relationships/slideLayout" Target="../slideLayouts/slideLayout264.xml"/><Relationship Id="rId17" Type="http://schemas.openxmlformats.org/officeDocument/2006/relationships/theme" Target="../theme/theme21.xml"/><Relationship Id="rId16" Type="http://schemas.openxmlformats.org/officeDocument/2006/relationships/image" Target="../media/image5.jpeg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276.xml"/><Relationship Id="rId13" Type="http://schemas.openxmlformats.org/officeDocument/2006/relationships/slideLayout" Target="../slideLayouts/slideLayout275.xml"/><Relationship Id="rId12" Type="http://schemas.openxmlformats.org/officeDocument/2006/relationships/slideLayout" Target="../slideLayouts/slideLayout274.xml"/><Relationship Id="rId11" Type="http://schemas.openxmlformats.org/officeDocument/2006/relationships/slideLayout" Target="../slideLayouts/slideLayout273.xml"/><Relationship Id="rId10" Type="http://schemas.openxmlformats.org/officeDocument/2006/relationships/slideLayout" Target="../slideLayouts/slideLayout272.xml"/><Relationship Id="rId1" Type="http://schemas.openxmlformats.org/officeDocument/2006/relationships/slideLayout" Target="../slideLayouts/slideLayout26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8" Type="http://schemas.openxmlformats.org/officeDocument/2006/relationships/theme" Target="../theme/theme3.xml"/><Relationship Id="rId17" Type="http://schemas.openxmlformats.org/officeDocument/2006/relationships/image" Target="../media/image5.jpeg"/><Relationship Id="rId16" Type="http://schemas.openxmlformats.org/officeDocument/2006/relationships/image" Target="../media/image4.png"/><Relationship Id="rId15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11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0.xml"/><Relationship Id="rId8" Type="http://schemas.openxmlformats.org/officeDocument/2006/relationships/slideLayout" Target="../slideLayouts/slideLayout59.xml"/><Relationship Id="rId7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12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52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2.xml"/><Relationship Id="rId8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0.xml"/><Relationship Id="rId6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7.xml"/><Relationship Id="rId3" Type="http://schemas.openxmlformats.org/officeDocument/2006/relationships/slideLayout" Target="../slideLayouts/slideLayout66.xml"/><Relationship Id="rId2" Type="http://schemas.openxmlformats.org/officeDocument/2006/relationships/slideLayout" Target="../slideLayouts/slideLayout65.xml"/><Relationship Id="rId17" Type="http://schemas.openxmlformats.org/officeDocument/2006/relationships/theme" Target="../theme/theme6.xml"/><Relationship Id="rId16" Type="http://schemas.openxmlformats.org/officeDocument/2006/relationships/image" Target="../media/image5.jpeg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3.xml"/><Relationship Id="rId1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6.xml"/><Relationship Id="rId8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1.xml"/><Relationship Id="rId3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9.xml"/><Relationship Id="rId17" Type="http://schemas.openxmlformats.org/officeDocument/2006/relationships/theme" Target="../theme/theme7.xml"/><Relationship Id="rId16" Type="http://schemas.openxmlformats.org/officeDocument/2006/relationships/image" Target="../media/image5.jpeg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87.xml"/><Relationship Id="rId1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99.xml"/><Relationship Id="rId7" Type="http://schemas.openxmlformats.org/officeDocument/2006/relationships/slideLayout" Target="../slideLayouts/slideLayout98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4.xml"/><Relationship Id="rId2" Type="http://schemas.openxmlformats.org/officeDocument/2006/relationships/slideLayout" Target="../slideLayouts/slideLayout93.xml"/><Relationship Id="rId17" Type="http://schemas.openxmlformats.org/officeDocument/2006/relationships/theme" Target="../theme/theme8.xml"/><Relationship Id="rId16" Type="http://schemas.openxmlformats.org/officeDocument/2006/relationships/image" Target="../media/image5.jpeg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105.xml"/><Relationship Id="rId13" Type="http://schemas.openxmlformats.org/officeDocument/2006/relationships/slideLayout" Target="../slideLayouts/slideLayout104.xml"/><Relationship Id="rId12" Type="http://schemas.openxmlformats.org/officeDocument/2006/relationships/slideLayout" Target="../slideLayouts/slideLayout103.xml"/><Relationship Id="rId11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4.xml"/><Relationship Id="rId8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7.xml"/><Relationship Id="rId17" Type="http://schemas.openxmlformats.org/officeDocument/2006/relationships/theme" Target="../theme/theme9.xml"/><Relationship Id="rId16" Type="http://schemas.openxmlformats.org/officeDocument/2006/relationships/image" Target="../media/image5.jpeg"/><Relationship Id="rId15" Type="http://schemas.openxmlformats.org/officeDocument/2006/relationships/image" Target="../media/image4.png"/><Relationship Id="rId14" Type="http://schemas.openxmlformats.org/officeDocument/2006/relationships/slideLayout" Target="../slideLayouts/slideLayout119.xml"/><Relationship Id="rId13" Type="http://schemas.openxmlformats.org/officeDocument/2006/relationships/slideLayout" Target="../slideLayouts/slideLayout118.xml"/><Relationship Id="rId12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0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sp>
        <p:nvSpPr>
          <p:cNvPr id="1027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13052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 altLang="zh-CN" smtClean="0"/>
              <a:t>Title Imago Bold 26 pt.</a:t>
            </a:r>
            <a:br>
              <a:rPr lang="en-US" altLang="zh-CN" smtClean="0"/>
            </a:br>
            <a:endParaRPr lang="en-US" altLang="zh-CN" smtClean="0"/>
          </a:p>
        </p:txBody>
      </p:sp>
      <p:sp>
        <p:nvSpPr>
          <p:cNvPr id="10243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2" y="1264444"/>
            <a:ext cx="82263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 altLang="zh-CN" smtClean="0"/>
              <a:t>Mastertextformat bearbeiten</a:t>
            </a:r>
            <a:endParaRPr lang="en-US" altLang="zh-CN" smtClean="0"/>
          </a:p>
          <a:p>
            <a:pPr lvl="1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92100" indent="-2921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306070" indent="-15303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cs typeface="+mn-cs"/>
        </a:defRPr>
      </a:lvl2pPr>
      <a:lvl3pPr marL="619760" indent="-16129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3pPr>
      <a:lvl4pPr marL="932180" indent="-1593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4pPr>
      <a:lvl5pPr marL="1252855" indent="-16764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5pPr>
      <a:lvl6pPr marL="1642745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6pPr>
      <a:lvl7pPr marL="2032635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7pPr>
      <a:lvl8pPr marL="2421890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8pPr>
      <a:lvl9pPr marL="2811780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11267" name="Picture 176" descr="D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184" descr="Cobas_logo_PP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13052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 altLang="zh-CN" smtClean="0"/>
              <a:t>Title Imago Bold 26 pt.</a:t>
            </a:r>
            <a:br>
              <a:rPr lang="en-US" altLang="zh-CN" smtClean="0"/>
            </a:br>
            <a:endParaRPr lang="en-US" altLang="zh-CN" smtClean="0"/>
          </a:p>
        </p:txBody>
      </p:sp>
      <p:sp>
        <p:nvSpPr>
          <p:cNvPr id="13315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2" y="1264444"/>
            <a:ext cx="82263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 altLang="zh-CN" smtClean="0"/>
              <a:t>Mastertextformat bearbeiten</a:t>
            </a:r>
            <a:endParaRPr lang="en-US" altLang="zh-CN" smtClean="0"/>
          </a:p>
          <a:p>
            <a:pPr lvl="1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92100" indent="-2921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306070" indent="-15303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cs typeface="+mn-cs"/>
        </a:defRPr>
      </a:lvl2pPr>
      <a:lvl3pPr marL="619760" indent="-16129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3pPr>
      <a:lvl4pPr marL="932180" indent="-1593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4pPr>
      <a:lvl5pPr marL="1252855" indent="-16764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5pPr>
      <a:lvl6pPr marL="1642745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6pPr>
      <a:lvl7pPr marL="2032635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7pPr>
      <a:lvl8pPr marL="2421890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8pPr>
      <a:lvl9pPr marL="2811780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14339" name="Picture 176" descr="D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184" descr="Cobas_logo_PP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  <p:sldLayoutId id="2147483829" r:id="rId12"/>
    <p:sldLayoutId id="2147483830" r:id="rId13"/>
    <p:sldLayoutId id="2147483831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15363" name="Picture 176" descr="D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184" descr="Cobas_logo_PP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  <p:sldLayoutId id="2147483844" r:id="rId12"/>
    <p:sldLayoutId id="2147483845" r:id="rId13"/>
    <p:sldLayoutId id="2147483846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16387" name="Picture 176" descr="D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184" descr="Cobas_logo_PP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  <p:sldLayoutId id="2147483859" r:id="rId12"/>
    <p:sldLayoutId id="2147483860" r:id="rId13"/>
    <p:sldLayoutId id="2147483861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5720" y="207171"/>
            <a:ext cx="8230772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17411" name="Picture 176" descr="D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184" descr="Cobas_logo_PPT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  <p:sldLayoutId id="2147483866" r:id="rId4"/>
    <p:sldLayoutId id="2147483867" r:id="rId5"/>
    <p:sldLayoutId id="2147483868" r:id="rId6"/>
    <p:sldLayoutId id="2147483869" r:id="rId7"/>
    <p:sldLayoutId id="2147483870" r:id="rId8"/>
    <p:sldLayoutId id="2147483871" r:id="rId9"/>
    <p:sldLayoutId id="2147483872" r:id="rId10"/>
    <p:sldLayoutId id="2147483873" r:id="rId11"/>
    <p:sldLayoutId id="2147483874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MS PGothic" panose="020B0600070205080204" charset="-128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ea typeface="MS PGothic" panose="020B0600070205080204" charset="-128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ea typeface="MS PGothic" panose="020B0600070205080204" charset="-128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ea typeface="MS PGothic" panose="020B0600070205080204" charset="-128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ea typeface="MS PGothic" panose="020B0600070205080204" charset="-128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MS PGothic" panose="020B0600070205080204" charset="-128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accent2"/>
            </a:gs>
            <a:gs pos="100000">
              <a:srgbClr val="181847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8835" y="69056"/>
            <a:ext cx="8633883" cy="9441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77937" tIns="38969" rIns="77937" bIns="38969" numCol="1" anchor="ctr" anchorCtr="0" compatLnSpc="1"/>
          <a:lstStyle/>
          <a:p>
            <a:pPr lvl="0"/>
            <a:r>
              <a:rPr lang="en-GB" altLang="zh-CN" smtClean="0"/>
              <a:t>Click to edit Master title style</a:t>
            </a:r>
            <a:endParaRPr lang="en-GB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78835" y="1168004"/>
            <a:ext cx="8633883" cy="36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37" tIns="38969" rIns="77937" bIns="38969" numCol="1" anchor="t" anchorCtr="0" compatLnSpc="1"/>
          <a:lstStyle/>
          <a:p>
            <a:pPr lvl="0"/>
            <a:r>
              <a:rPr lang="zh-CN" altLang="en-GB" smtClean="0"/>
              <a:t>　</a:t>
            </a:r>
            <a:r>
              <a:rPr lang="en-GB" altLang="zh-CN" smtClean="0"/>
              <a:t>Click to edit Master text styles</a:t>
            </a:r>
            <a:endParaRPr lang="en-GB" altLang="zh-CN" smtClean="0"/>
          </a:p>
          <a:p>
            <a:pPr lvl="1"/>
            <a:r>
              <a:rPr lang="zh-CN" altLang="en-GB" smtClean="0"/>
              <a:t>　</a:t>
            </a:r>
            <a:r>
              <a:rPr lang="en-GB" altLang="zh-CN" smtClean="0"/>
              <a:t>Second level</a:t>
            </a:r>
            <a:endParaRPr lang="en-GB" altLang="zh-CN" smtClean="0"/>
          </a:p>
          <a:p>
            <a:pPr lvl="2"/>
            <a:r>
              <a:rPr lang="zh-CN" altLang="en-GB" smtClean="0"/>
              <a:t>　</a:t>
            </a:r>
            <a:r>
              <a:rPr lang="en-GB" altLang="zh-CN" smtClean="0"/>
              <a:t>Third level</a:t>
            </a:r>
            <a:endParaRPr lang="en-GB" altLang="zh-CN" smtClean="0"/>
          </a:p>
          <a:p>
            <a:pPr lvl="3"/>
            <a:r>
              <a:rPr lang="zh-CN" altLang="en-GB" smtClean="0"/>
              <a:t>　</a:t>
            </a:r>
            <a:r>
              <a:rPr lang="en-GB" altLang="zh-CN" smtClean="0"/>
              <a:t>Fourth level</a:t>
            </a:r>
            <a:endParaRPr lang="en-GB" altLang="zh-CN" smtClean="0"/>
          </a:p>
        </p:txBody>
      </p:sp>
      <p:sp>
        <p:nvSpPr>
          <p:cNvPr id="18436" name="Line 4"/>
          <p:cNvSpPr>
            <a:spLocks noChangeShapeType="1"/>
          </p:cNvSpPr>
          <p:nvPr userDrawn="1"/>
        </p:nvSpPr>
        <p:spPr bwMode="auto">
          <a:xfrm>
            <a:off x="0" y="1029891"/>
            <a:ext cx="9144000" cy="0"/>
          </a:xfrm>
          <a:prstGeom prst="line">
            <a:avLst/>
          </a:prstGeom>
          <a:noFill/>
          <a:ln w="28575">
            <a:solidFill>
              <a:srgbClr val="D21034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7937" tIns="38969" rIns="77937" bIns="38969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  <p:sldLayoutId id="2147483887" r:id="rId12"/>
  </p:sldLayoutIdLst>
  <p:timing>
    <p:tnLst>
      <p:par>
        <p:cTn id="1" dur="indefinite" restart="never" nodeType="tmRoot"/>
      </p:par>
    </p:tnLst>
  </p:timing>
  <p:txStyles>
    <p:titleStyle>
      <a:lvl1pPr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algn="r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389890" algn="r" rtl="0" fontAlgn="base">
        <a:lnSpc>
          <a:spcPct val="95000"/>
        </a:lnSpc>
        <a:spcBef>
          <a:spcPct val="0"/>
        </a:spcBef>
        <a:spcAft>
          <a:spcPct val="0"/>
        </a:spcAft>
        <a:defRPr sz="3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6pPr>
      <a:lvl7pPr marL="779145" algn="r" rtl="0" fontAlgn="base">
        <a:lnSpc>
          <a:spcPct val="95000"/>
        </a:lnSpc>
        <a:spcBef>
          <a:spcPct val="0"/>
        </a:spcBef>
        <a:spcAft>
          <a:spcPct val="0"/>
        </a:spcAft>
        <a:defRPr sz="3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7pPr>
      <a:lvl8pPr marL="1169035" algn="r" rtl="0" fontAlgn="base">
        <a:lnSpc>
          <a:spcPct val="95000"/>
        </a:lnSpc>
        <a:spcBef>
          <a:spcPct val="0"/>
        </a:spcBef>
        <a:spcAft>
          <a:spcPct val="0"/>
        </a:spcAft>
        <a:defRPr sz="3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8pPr>
      <a:lvl9pPr marL="1558925" algn="r" rtl="0" fontAlgn="base">
        <a:lnSpc>
          <a:spcPct val="95000"/>
        </a:lnSpc>
        <a:spcBef>
          <a:spcPct val="0"/>
        </a:spcBef>
        <a:spcAft>
          <a:spcPct val="0"/>
        </a:spcAft>
        <a:defRPr sz="3400">
          <a:solidFill>
            <a:schemeClr val="bg1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9pPr>
    </p:titleStyle>
    <p:bodyStyle>
      <a:lvl1pPr marL="292100" indent="-292100" algn="l" rtl="0" eaLnBrk="0" fontAlgn="base" hangingPunct="0">
        <a:lnSpc>
          <a:spcPct val="90000"/>
        </a:lnSpc>
        <a:spcBef>
          <a:spcPct val="75000"/>
        </a:spcBef>
        <a:spcAft>
          <a:spcPct val="0"/>
        </a:spcAft>
        <a:buClr>
          <a:srgbClr val="FFFF00"/>
        </a:buClr>
        <a:buFont typeface="Wingdings" panose="05000000000000000000" pitchFamily="2" charset="2"/>
        <a:buChar char="Ø"/>
        <a:defRPr sz="2600">
          <a:solidFill>
            <a:schemeClr val="bg1"/>
          </a:solidFill>
          <a:latin typeface="+mn-lt"/>
          <a:ea typeface="+mn-ea"/>
          <a:cs typeface="+mn-cs"/>
        </a:defRPr>
      </a:lvl1pPr>
      <a:lvl2pPr marL="281305" indent="-18415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FFFF00"/>
        </a:buClr>
        <a:buChar char="•"/>
        <a:defRPr sz="2400">
          <a:solidFill>
            <a:schemeClr val="bg1"/>
          </a:solidFill>
          <a:latin typeface="+mn-lt"/>
          <a:ea typeface="+mn-ea"/>
          <a:cs typeface="+mn-cs"/>
        </a:defRPr>
      </a:lvl2pPr>
      <a:lvl3pPr marL="538480" indent="-159385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FFFF00"/>
        </a:buClr>
        <a:buFont typeface="Arial" panose="020B0604020202020204" pitchFamily="34" charset="0"/>
        <a:buChar char="–"/>
        <a:defRPr sz="2200">
          <a:solidFill>
            <a:schemeClr val="bg1"/>
          </a:solidFill>
          <a:latin typeface="+mn-lt"/>
          <a:ea typeface="+mn-ea"/>
          <a:cs typeface="+mn-cs"/>
        </a:defRPr>
      </a:lvl3pPr>
      <a:lvl4pPr marL="779145" indent="-143510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rgbClr val="FFFF00"/>
        </a:buClr>
        <a:buChar char="•"/>
        <a:defRPr sz="2000">
          <a:solidFill>
            <a:schemeClr val="bg1"/>
          </a:solidFill>
          <a:latin typeface="+mn-lt"/>
          <a:ea typeface="+mn-ea"/>
          <a:cs typeface="+mn-cs"/>
        </a:defRPr>
      </a:lvl4pPr>
      <a:lvl5pPr marL="1045845" indent="-168910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accent1"/>
        </a:buClr>
        <a:buFont typeface="Times New Roman" panose="02020603050405020304" pitchFamily="18" charset="0"/>
        <a:buChar char="»"/>
        <a:defRPr>
          <a:solidFill>
            <a:schemeClr val="bg1"/>
          </a:solidFill>
          <a:latin typeface="+mn-lt"/>
          <a:ea typeface="宋体" panose="02010600030101010101" pitchFamily="2" charset="-122"/>
          <a:cs typeface="+mn-cs"/>
        </a:defRPr>
      </a:lvl5pPr>
      <a:lvl6pPr marL="1435735" indent="-168910" algn="l" rtl="0" fontAlgn="base">
        <a:lnSpc>
          <a:spcPct val="90000"/>
        </a:lnSpc>
        <a:spcBef>
          <a:spcPct val="10000"/>
        </a:spcBef>
        <a:spcAft>
          <a:spcPct val="0"/>
        </a:spcAft>
        <a:buClr>
          <a:schemeClr val="accent1"/>
        </a:buClr>
        <a:buFont typeface="Times New Roman" panose="02020603050405020304" pitchFamily="18" charset="0"/>
        <a:buChar char="»"/>
        <a:defRPr>
          <a:solidFill>
            <a:schemeClr val="bg1"/>
          </a:solidFill>
          <a:latin typeface="+mn-lt"/>
          <a:ea typeface="宋体" panose="02010600030101010101" pitchFamily="2" charset="-122"/>
          <a:cs typeface="+mn-cs"/>
        </a:defRPr>
      </a:lvl6pPr>
      <a:lvl7pPr marL="1825625" indent="-168910" algn="l" rtl="0" fontAlgn="base">
        <a:lnSpc>
          <a:spcPct val="90000"/>
        </a:lnSpc>
        <a:spcBef>
          <a:spcPct val="10000"/>
        </a:spcBef>
        <a:spcAft>
          <a:spcPct val="0"/>
        </a:spcAft>
        <a:buClr>
          <a:schemeClr val="accent1"/>
        </a:buClr>
        <a:buFont typeface="Times New Roman" panose="02020603050405020304" pitchFamily="18" charset="0"/>
        <a:buChar char="»"/>
        <a:defRPr>
          <a:solidFill>
            <a:schemeClr val="bg1"/>
          </a:solidFill>
          <a:latin typeface="+mn-lt"/>
          <a:ea typeface="宋体" panose="02010600030101010101" pitchFamily="2" charset="-122"/>
          <a:cs typeface="+mn-cs"/>
        </a:defRPr>
      </a:lvl7pPr>
      <a:lvl8pPr marL="2214880" indent="-168910" algn="l" rtl="0" fontAlgn="base">
        <a:lnSpc>
          <a:spcPct val="90000"/>
        </a:lnSpc>
        <a:spcBef>
          <a:spcPct val="10000"/>
        </a:spcBef>
        <a:spcAft>
          <a:spcPct val="0"/>
        </a:spcAft>
        <a:buClr>
          <a:schemeClr val="accent1"/>
        </a:buClr>
        <a:buFont typeface="Times New Roman" panose="02020603050405020304" pitchFamily="18" charset="0"/>
        <a:buChar char="»"/>
        <a:defRPr>
          <a:solidFill>
            <a:schemeClr val="bg1"/>
          </a:solidFill>
          <a:latin typeface="+mn-lt"/>
          <a:ea typeface="宋体" panose="02010600030101010101" pitchFamily="2" charset="-122"/>
          <a:cs typeface="+mn-cs"/>
        </a:defRPr>
      </a:lvl8pPr>
      <a:lvl9pPr marL="2604770" indent="-168910" algn="l" rtl="0" fontAlgn="base">
        <a:lnSpc>
          <a:spcPct val="90000"/>
        </a:lnSpc>
        <a:spcBef>
          <a:spcPct val="10000"/>
        </a:spcBef>
        <a:spcAft>
          <a:spcPct val="0"/>
        </a:spcAft>
        <a:buClr>
          <a:schemeClr val="accent1"/>
        </a:buClr>
        <a:buFont typeface="Times New Roman" panose="02020603050405020304" pitchFamily="18" charset="0"/>
        <a:buChar char="»"/>
        <a:defRPr>
          <a:solidFill>
            <a:schemeClr val="bg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19459" name="Picture 176" descr="D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184" descr="Cobas_logo_PP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13052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 altLang="zh-CN" smtClean="0"/>
              <a:t>Title Imago Bold 26 pt.</a:t>
            </a:r>
            <a:br>
              <a:rPr lang="en-US" altLang="zh-CN" smtClean="0"/>
            </a:br>
            <a:endParaRPr lang="en-US" altLang="zh-CN" smtClean="0"/>
          </a:p>
        </p:txBody>
      </p:sp>
      <p:sp>
        <p:nvSpPr>
          <p:cNvPr id="20483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2" y="1264444"/>
            <a:ext cx="8226375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en-US" altLang="zh-CN" smtClean="0"/>
              <a:t>Mastertextformat bearbeiten</a:t>
            </a:r>
            <a:endParaRPr lang="en-US" altLang="zh-CN" smtClean="0"/>
          </a:p>
          <a:p>
            <a:pPr lvl="1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  <p:sldLayoutId id="2147483908" r:id="rId5"/>
    <p:sldLayoutId id="2147483909" r:id="rId6"/>
    <p:sldLayoutId id="2147483910" r:id="rId7"/>
    <p:sldLayoutId id="2147483911" r:id="rId8"/>
    <p:sldLayoutId id="2147483912" r:id="rId9"/>
    <p:sldLayoutId id="2147483913" r:id="rId10"/>
    <p:sldLayoutId id="2147483914" r:id="rId11"/>
    <p:sldLayoutId id="2147483915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92100" indent="-29210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306070" indent="-15303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cs typeface="+mn-cs"/>
        </a:defRPr>
      </a:lvl2pPr>
      <a:lvl3pPr marL="619760" indent="-16129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3pPr>
      <a:lvl4pPr marL="932180" indent="-1593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4pPr>
      <a:lvl5pPr marL="1252855" indent="-16764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5pPr>
      <a:lvl6pPr marL="1642745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6pPr>
      <a:lvl7pPr marL="2032635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7pPr>
      <a:lvl8pPr marL="2421890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8pPr>
      <a:lvl9pPr marL="2811780" indent="-167640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2000">
          <a:solidFill>
            <a:srgbClr val="535B66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350" y="205978"/>
            <a:ext cx="822930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37" tIns="38969" rIns="77937" bIns="3896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350" y="1200151"/>
            <a:ext cx="8229307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37" tIns="38969" rIns="77937" bIns="38969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347" y="4767264"/>
            <a:ext cx="2132819" cy="273844"/>
          </a:xfrm>
          <a:prstGeom prst="rect">
            <a:avLst/>
          </a:prstGeom>
        </p:spPr>
        <p:txBody>
          <a:bodyPr vert="horz" wrap="square" lIns="77937" tIns="38969" rIns="77937" bIns="38969" numCol="1" anchor="ctr" anchorCtr="0" compatLnSpc="1"/>
          <a:lstStyle>
            <a:lvl1pPr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98D8348-289A-4714-B877-0C945780A6AC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3738" y="4767264"/>
            <a:ext cx="2896528" cy="273844"/>
          </a:xfrm>
          <a:prstGeom prst="rect">
            <a:avLst/>
          </a:prstGeom>
        </p:spPr>
        <p:txBody>
          <a:bodyPr vert="horz" wrap="square" lIns="77937" tIns="38969" rIns="77937" bIns="38969" numCol="1" anchor="ctr" anchorCtr="0" compatLnSpc="1"/>
          <a:lstStyle>
            <a:lvl1pPr algn="ctr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836" y="4767264"/>
            <a:ext cx="2132818" cy="273844"/>
          </a:xfrm>
          <a:prstGeom prst="rect">
            <a:avLst/>
          </a:prstGeom>
        </p:spPr>
        <p:txBody>
          <a:bodyPr vert="horz" wrap="square" lIns="77937" tIns="38969" rIns="77937" bIns="38969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0B00D80-FD71-4D50-B94C-975A6F369EE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5pPr>
      <a:lvl6pPr marL="38989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6pPr>
      <a:lvl7pPr marL="779145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7pPr>
      <a:lvl8pPr marL="1169035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8pPr>
      <a:lvl9pPr marL="1558925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92100" indent="-2921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3095" indent="-24384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90" indent="-19494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980" indent="-19494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870" indent="-19494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3125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3015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905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2160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23555" name="Picture 176" descr="D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184" descr="Cobas_logo_PPT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  <p:sldLayoutId id="2147483928" r:id="rId12"/>
    <p:sldLayoutId id="2147483929" r:id="rId13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24579" name="Picture 176" descr="D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184" descr="Cobas_logo_PP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  <p:sldLayoutId id="2147483943" r:id="rId13"/>
    <p:sldLayoutId id="2147483944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3075" name="Picture 176" descr="D1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184" descr="Cobas_logo_PPT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</p:nvPr>
        </p:nvSpPr>
        <p:spPr bwMode="auto">
          <a:xfrm>
            <a:off x="457350" y="205978"/>
            <a:ext cx="822930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37" tIns="38969" rIns="77937" bIns="3896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09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350" y="1200151"/>
            <a:ext cx="8229307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37" tIns="38969" rIns="77937" bIns="38969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347" y="4767264"/>
            <a:ext cx="2132819" cy="273844"/>
          </a:xfrm>
          <a:prstGeom prst="rect">
            <a:avLst/>
          </a:prstGeom>
        </p:spPr>
        <p:txBody>
          <a:bodyPr vert="horz" wrap="square" lIns="77937" tIns="38969" rIns="77937" bIns="38969" numCol="1" anchor="ctr" anchorCtr="0" compatLnSpc="1"/>
          <a:lstStyle>
            <a:lvl1pPr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A6B1135-555C-4516-A047-5F039DC4C66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3738" y="4767264"/>
            <a:ext cx="2896528" cy="273844"/>
          </a:xfrm>
          <a:prstGeom prst="rect">
            <a:avLst/>
          </a:prstGeom>
        </p:spPr>
        <p:txBody>
          <a:bodyPr vert="horz" wrap="square" lIns="77937" tIns="38969" rIns="77937" bIns="38969" numCol="1" anchor="ctr" anchorCtr="0" compatLnSpc="1"/>
          <a:lstStyle>
            <a:lvl1pPr algn="ctr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836" y="4767264"/>
            <a:ext cx="2132818" cy="273844"/>
          </a:xfrm>
          <a:prstGeom prst="rect">
            <a:avLst/>
          </a:prstGeom>
        </p:spPr>
        <p:txBody>
          <a:bodyPr vert="horz" wrap="square" lIns="77937" tIns="38969" rIns="77937" bIns="38969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2086249-02F1-45CB-B3F6-4BA67F220B1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5pPr>
      <a:lvl6pPr marL="38989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6pPr>
      <a:lvl7pPr marL="779145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7pPr>
      <a:lvl8pPr marL="1169035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8pPr>
      <a:lvl9pPr marL="1558925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92100" indent="-2921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3095" indent="-24384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90" indent="-19494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980" indent="-19494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870" indent="-19494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3125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3015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905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2160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/>
          </p:cNvSpPr>
          <p:nvPr>
            <p:ph type="title"/>
          </p:nvPr>
        </p:nvSpPr>
        <p:spPr bwMode="auto">
          <a:xfrm>
            <a:off x="457350" y="205978"/>
            <a:ext cx="8229307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37" tIns="38969" rIns="77937" bIns="38969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12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350" y="1200151"/>
            <a:ext cx="8229307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7937" tIns="38969" rIns="77937" bIns="38969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347" y="4767264"/>
            <a:ext cx="2132819" cy="273844"/>
          </a:xfrm>
          <a:prstGeom prst="rect">
            <a:avLst/>
          </a:prstGeom>
        </p:spPr>
        <p:txBody>
          <a:bodyPr vert="horz" wrap="square" lIns="77937" tIns="38969" rIns="77937" bIns="38969" numCol="1" anchor="ctr" anchorCtr="0" compatLnSpc="1"/>
          <a:lstStyle>
            <a:lvl1pPr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EA12DD-46FC-4E02-83FB-76507606ACF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3738" y="4767264"/>
            <a:ext cx="2896528" cy="273844"/>
          </a:xfrm>
          <a:prstGeom prst="rect">
            <a:avLst/>
          </a:prstGeom>
        </p:spPr>
        <p:txBody>
          <a:bodyPr vert="horz" wrap="square" lIns="77937" tIns="38969" rIns="77937" bIns="38969" numCol="1" anchor="ctr" anchorCtr="0" compatLnSpc="1"/>
          <a:lstStyle>
            <a:lvl1pPr algn="ctr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836" y="4767264"/>
            <a:ext cx="2132818" cy="273844"/>
          </a:xfrm>
          <a:prstGeom prst="rect">
            <a:avLst/>
          </a:prstGeom>
        </p:spPr>
        <p:txBody>
          <a:bodyPr vert="horz" wrap="square" lIns="77937" tIns="38969" rIns="77937" bIns="38969" numCol="1" anchor="ctr" anchorCtr="0" compatLnSpc="1"/>
          <a:lstStyle>
            <a:lvl1pPr algn="r">
              <a:defRPr sz="10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C1847F-D696-4681-B181-C472905ECEC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5pPr>
      <a:lvl6pPr marL="38989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6pPr>
      <a:lvl7pPr marL="779145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7pPr>
      <a:lvl8pPr marL="1169035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8pPr>
      <a:lvl9pPr marL="1558925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292100" indent="-2921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33095" indent="-24384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74090" indent="-19494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63980" indent="-19494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53870" indent="-19494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43125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533015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2922905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312160" indent="-194945" algn="l" defTabSz="779145" rtl="0" eaLnBrk="1" latinLnBrk="0" hangingPunct="1">
        <a:spcBef>
          <a:spcPct val="20000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6147" name="Picture 176" descr="D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184" descr="Cobas_logo_PP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7171" name="Picture 176" descr="D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184" descr="Cobas_logo_PP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8195" name="Picture 176" descr="D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184" descr="Cobas_logo_PP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2"/>
          <p:cNvSpPr>
            <a:spLocks noGrp="1" noChangeArrowheads="1"/>
          </p:cNvSpPr>
          <p:nvPr>
            <p:ph type="title"/>
          </p:nvPr>
        </p:nvSpPr>
        <p:spPr bwMode="gray">
          <a:xfrm>
            <a:off x="507188" y="207171"/>
            <a:ext cx="8229307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Title Imago Bold 26 pt.</a:t>
            </a:r>
            <a:br>
              <a:rPr lang="de-DE" altLang="zh-CN" smtClean="0"/>
            </a:br>
            <a:endParaRPr lang="de-DE" altLang="zh-CN" smtClean="0"/>
          </a:p>
        </p:txBody>
      </p:sp>
      <p:pic>
        <p:nvPicPr>
          <p:cNvPr id="9219" name="Picture 176" descr="D1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45" y="4606530"/>
            <a:ext cx="498391" cy="216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84" descr="Cobas_logo_PPT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0125" b="-7356"/>
          <a:stretch>
            <a:fillRect/>
          </a:stretch>
        </p:blipFill>
        <p:spPr bwMode="auto">
          <a:xfrm>
            <a:off x="7569673" y="4568432"/>
            <a:ext cx="1550874" cy="41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8655" y="1264447"/>
            <a:ext cx="8227841" cy="3270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de-DE" altLang="zh-CN" smtClean="0"/>
              <a:t>Level 1</a:t>
            </a:r>
            <a:endParaRPr lang="de-DE" altLang="zh-CN" smtClean="0"/>
          </a:p>
          <a:p>
            <a:pPr lvl="1"/>
            <a:r>
              <a:rPr lang="de-DE" altLang="zh-CN" smtClean="0"/>
              <a:t>Level 2</a:t>
            </a:r>
            <a:endParaRPr lang="de-DE" altLang="zh-CN" smtClean="0"/>
          </a:p>
          <a:p>
            <a:pPr lvl="2"/>
            <a:r>
              <a:rPr lang="de-DE" altLang="zh-CN" smtClean="0"/>
              <a:t>Leve 3</a:t>
            </a:r>
            <a:endParaRPr lang="de-DE" altLang="zh-CN" smtClean="0"/>
          </a:p>
          <a:p>
            <a:pPr lvl="3"/>
            <a:r>
              <a:rPr lang="de-DE" altLang="zh-CN" smtClean="0"/>
              <a:t>Level 4</a:t>
            </a:r>
            <a:endParaRPr lang="de-DE" altLang="zh-CN" smtClean="0"/>
          </a:p>
          <a:p>
            <a:pPr lvl="4"/>
            <a:r>
              <a:rPr lang="de-DE" altLang="zh-CN" smtClean="0"/>
              <a:t>Level 5</a:t>
            </a:r>
            <a:endParaRPr lang="de-DE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  <p:sldLayoutId id="2147483773" r:id="rId12"/>
    <p:sldLayoutId id="2147483774" r:id="rId13"/>
    <p:sldLayoutId id="2147483775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5pPr>
      <a:lvl6pPr marL="389890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6pPr>
      <a:lvl7pPr marL="77914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7pPr>
      <a:lvl8pPr marL="116903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8pPr>
      <a:lvl9pPr marL="1558925" algn="l" rtl="0" fontAlgn="base">
        <a:lnSpc>
          <a:spcPct val="95000"/>
        </a:lnSpc>
        <a:spcBef>
          <a:spcPct val="0"/>
        </a:spcBef>
        <a:spcAft>
          <a:spcPct val="0"/>
        </a:spcAft>
        <a:defRPr sz="2200" b="1">
          <a:solidFill>
            <a:srgbClr val="000000"/>
          </a:solidFill>
          <a:latin typeface="Imago" pitchFamily="2" charset="0"/>
          <a:cs typeface="Arial" panose="020B0604020202020204" pitchFamily="34" charset="0"/>
        </a:defRPr>
      </a:lvl9pPr>
    </p:titleStyle>
    <p:bodyStyle>
      <a:lvl1pPr marL="223520" indent="-22352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92785" indent="-235585" algn="l" rtl="0" eaLnBrk="0" fontAlgn="t" hangingPunct="0">
        <a:spcBef>
          <a:spcPct val="0"/>
        </a:spcBef>
        <a:spcAft>
          <a:spcPct val="0"/>
        </a:spcAft>
        <a:buClr>
          <a:schemeClr val="tx1"/>
        </a:buClr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2pPr>
      <a:lvl3pPr marL="1149985" indent="-23431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90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66290" indent="-23558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45554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6pPr>
      <a:lvl7pPr marL="284543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7pPr>
      <a:lvl8pPr marL="323532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8pPr>
      <a:lvl9pPr marL="3625215" indent="-235585" algn="l" rtl="0" fontAlgn="base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17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9pPr>
    </p:bodyStyle>
    <p:otherStyle>
      <a:defPPr>
        <a:defRPr lang="zh-CN"/>
      </a:defPPr>
      <a:lvl1pPr marL="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989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914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903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5892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4818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3807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27960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117215" algn="l" defTabSz="77914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zh-CN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SUPBIO® HIV-1 DNA </a:t>
            </a:r>
            <a:r>
              <a:rPr lang="zh-CN" altLang="en-US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病毒储存库检测</a:t>
            </a:r>
            <a:br>
              <a:rPr lang="en-US" altLang="zh-CN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在艾滋病诊疗中的应用研究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688080"/>
            <a:ext cx="6400800" cy="541020"/>
          </a:xfrm>
        </p:spPr>
        <p:txBody>
          <a:bodyPr/>
          <a:lstStyle/>
          <a:p>
            <a:r>
              <a:rPr lang="zh-CN" altLang="en-US" dirty="0" smtClean="0"/>
              <a:t>广州海力特生物科技有限公司</a:t>
            </a:r>
            <a:endParaRPr lang="en-US" altLang="zh-CN" dirty="0" smtClean="0"/>
          </a:p>
          <a:p>
            <a:r>
              <a:rPr lang="en-US" altLang="zh-CN" dirty="0" smtClean="0"/>
              <a:t>2017</a:t>
            </a:r>
            <a:r>
              <a:rPr lang="zh-CN" altLang="en-US" dirty="0" smtClean="0"/>
              <a:t>年</a:t>
            </a:r>
            <a:r>
              <a:rPr lang="en-US" altLang="zh-CN" dirty="0" smtClean="0"/>
              <a:t>2</a:t>
            </a:r>
            <a:r>
              <a:rPr lang="zh-CN" altLang="en-US" dirty="0" smtClean="0"/>
              <a:t>月</a:t>
            </a:r>
            <a:r>
              <a:rPr lang="en-US" altLang="zh-CN" dirty="0" smtClean="0"/>
              <a:t>8</a:t>
            </a:r>
            <a:r>
              <a:rPr lang="zh-CN" altLang="en-US" dirty="0" smtClean="0"/>
              <a:t>日</a:t>
            </a:r>
            <a:endParaRPr lang="zh-CN" altLang="en-US" dirty="0"/>
          </a:p>
        </p:txBody>
      </p:sp>
      <p:pic>
        <p:nvPicPr>
          <p:cNvPr id="4" name="图片 3" descr="QQ图片20151030112438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6929119" y="228283"/>
            <a:ext cx="1978025" cy="6397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8072" y="1434128"/>
            <a:ext cx="17272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早期实行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HARRT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能降低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HIV-1 DNA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水平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66392" y="616831"/>
            <a:ext cx="7177608" cy="4234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0" y="1"/>
            <a:ext cx="7658101" cy="598646"/>
          </a:xfrm>
        </p:spPr>
        <p:txBody>
          <a:bodyPr/>
          <a:lstStyle/>
          <a:p>
            <a:r>
              <a:rPr lang="en-US" altLang="zh-CN" dirty="0" smtClean="0"/>
              <a:t>0</a:t>
            </a:r>
            <a:r>
              <a:rPr lang="zh-CN" altLang="en-US" dirty="0" smtClean="0"/>
              <a:t>周：预测疗效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0</a:t>
            </a:r>
            <a:r>
              <a:rPr lang="zh-CN" altLang="en-US" dirty="0" smtClean="0"/>
              <a:t>周：预测疗效</a:t>
            </a:r>
            <a:endParaRPr lang="zh-CN" altLang="en-US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82616" y="568166"/>
            <a:ext cx="7441064" cy="4324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1048256"/>
            <a:ext cx="16826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HARRT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期间，</a:t>
            </a:r>
            <a:r>
              <a:rPr lang="en-US" altLang="zh-C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HIV-1 DNA</a:t>
            </a:r>
            <a:r>
              <a:rPr lang="zh-CN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水平与疾病进展、治疗成功与否以及病毒抑制的程度有关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标题 1"/>
          <p:cNvSpPr>
            <a:spLocks noGrp="1" noChangeArrowheads="1"/>
          </p:cNvSpPr>
          <p:nvPr>
            <p:ph type="title"/>
          </p:nvPr>
        </p:nvSpPr>
        <p:spPr bwMode="auto"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r>
              <a:rPr lang="en-US" altLang="zh-CN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2W-3Y</a:t>
            </a:r>
            <a:r>
              <a:rPr lang="zh-CN" altLang="en-US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疗效评估及疾病进展预测</a:t>
            </a:r>
            <a:br>
              <a:rPr lang="en-US" altLang="zh-CN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</a:br>
            <a:endParaRPr lang="zh-CN" altLang="en-US" dirty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26627" name="灯片编号占位符 1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7086600" y="4767263"/>
            <a:ext cx="2057400" cy="27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74D2A16E-0FC0-4192-8791-9BEEF19B0BA7}" type="slidenum">
              <a:rPr lang="zh-CN" altLang="en-US" sz="1200" smtClean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6628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64" y="812006"/>
            <a:ext cx="8193087" cy="1887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64" y="2842181"/>
            <a:ext cx="8104187" cy="1950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4144963" y="3647679"/>
            <a:ext cx="171926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118861" y="4084559"/>
            <a:ext cx="17192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1"/>
          <p:cNvSpPr>
            <a:spLocks noGrp="1"/>
          </p:cNvSpPr>
          <p:nvPr>
            <p:ph type="title"/>
          </p:nvPr>
        </p:nvSpPr>
        <p:spPr bwMode="auto"/>
        <p:txBody>
          <a:bodyPr wrap="square" numCol="1" anchorCtr="0" compatLnSpc="1"/>
          <a:lstStyle/>
          <a:p>
            <a:pPr eaLnBrk="1" hangingPunct="1"/>
            <a:r>
              <a:rPr lang="zh-CN" altLang="en-US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艾滋病</a:t>
            </a:r>
            <a:r>
              <a:rPr lang="zh-CN" altLang="en-US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功能性</a:t>
            </a:r>
            <a:r>
              <a:rPr lang="zh-CN" altLang="en-US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治愈探索</a:t>
            </a:r>
            <a:endParaRPr lang="zh-CN" altLang="en-US" dirty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3439" y="689373"/>
            <a:ext cx="7132637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dirty="0">
                <a:solidFill>
                  <a:srgbClr val="FF0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Times New Roman" panose="02020603050405020304" pitchFamily="18" charset="0"/>
              </a:rPr>
              <a:t>艾滋病功能性治愈</a:t>
            </a:r>
            <a:r>
              <a:rPr lang="zh-CN" altLang="en-US" sz="2800" dirty="0">
                <a:solidFill>
                  <a:srgbClr val="FF0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solidFill>
                  <a:srgbClr val="FF0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Times New Roman" panose="02020603050405020304" pitchFamily="18" charset="0"/>
              </a:rPr>
              <a:t>Functional cure</a:t>
            </a:r>
            <a:r>
              <a:rPr lang="zh-CN" altLang="en-US" sz="2800" dirty="0">
                <a:solidFill>
                  <a:srgbClr val="FF0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Times New Roman" panose="02020603050405020304" pitchFamily="18" charset="0"/>
              </a:rPr>
              <a:t>）</a:t>
            </a:r>
            <a:endParaRPr lang="en-US" altLang="zh-CN" sz="2800" dirty="0">
              <a:solidFill>
                <a:srgbClr val="FF0000"/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Times New Roman" panose="02020603050405020304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dirty="0">
              <a:latin typeface="方正兰亭黑_GBK" panose="02000000000000000000" pitchFamily="2" charset="-122"/>
              <a:ea typeface="方正兰亭黑_GBK" panose="02000000000000000000" pitchFamily="2" charset="-122"/>
              <a:cs typeface="Times New Roman" panose="02020603050405020304" pitchFamily="18" charset="0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zh-CN" dirty="0">
                <a:latin typeface="方正兰亭黑_GBK" panose="02000000000000000000" pitchFamily="2" charset="-122"/>
                <a:ea typeface="方正兰亭黑_GBK" panose="02000000000000000000" pitchFamily="2" charset="-122"/>
                <a:cs typeface="Times New Roman" panose="02020603050405020304" pitchFamily="18" charset="0"/>
              </a:rPr>
              <a:t>即人基因组整合的</a:t>
            </a:r>
            <a:r>
              <a:rPr lang="en-US" altLang="zh-CN" sz="2000" dirty="0">
                <a:solidFill>
                  <a:srgbClr val="FF0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HIV-1 DNA</a:t>
            </a:r>
            <a:r>
              <a:rPr lang="zh-CN" altLang="zh-CN" dirty="0">
                <a:latin typeface="方正兰亭黑_GBK" panose="02000000000000000000" pitchFamily="2" charset="-122"/>
                <a:ea typeface="方正兰亭黑_GBK" panose="02000000000000000000" pitchFamily="2" charset="-122"/>
                <a:cs typeface="Times New Roman" panose="02020603050405020304" pitchFamily="18" charset="0"/>
              </a:rPr>
              <a:t>在停止治疗的情况下不复制新病毒、不导致疾病进展或传播</a:t>
            </a:r>
            <a:r>
              <a:rPr lang="zh-CN" altLang="en-US" dirty="0" smtClean="0">
                <a:latin typeface="方正兰亭黑_GBK" panose="02000000000000000000" pitchFamily="2" charset="-122"/>
                <a:ea typeface="方正兰亭黑_GBK" panose="02000000000000000000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latin typeface="方正兰亭黑_GBK" panose="02000000000000000000" pitchFamily="2" charset="-122"/>
              <a:ea typeface="方正兰亭黑_GBK" panose="02000000000000000000" pitchFamily="2" charset="-122"/>
              <a:cs typeface="Times New Roman" panose="02020603050405020304" pitchFamily="18" charset="0"/>
            </a:endParaRP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sz="2400" dirty="0">
                <a:solidFill>
                  <a:srgbClr val="FF000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Times New Roman" panose="02020603050405020304" pitchFamily="18" charset="0"/>
              </a:rPr>
              <a:t>早期诊断和治疗</a:t>
            </a:r>
            <a:r>
              <a:rPr lang="zh-CN" altLang="en-US" dirty="0">
                <a:latin typeface="方正兰亭黑_GBK" panose="02000000000000000000" pitchFamily="2" charset="-122"/>
                <a:ea typeface="方正兰亭黑_GBK" panose="02000000000000000000" pitchFamily="2" charset="-122"/>
                <a:cs typeface="Times New Roman" panose="02020603050405020304" pitchFamily="18" charset="0"/>
              </a:rPr>
              <a:t>极大的有利于功能性治愈</a:t>
            </a:r>
            <a:r>
              <a:rPr lang="zh-CN" altLang="en-US" dirty="0" smtClean="0">
                <a:latin typeface="方正兰亭黑_GBK" panose="02000000000000000000" pitchFamily="2" charset="-122"/>
                <a:ea typeface="方正兰亭黑_GBK" panose="02000000000000000000" pitchFamily="2" charset="-122"/>
                <a:cs typeface="Times New Roman" panose="02020603050405020304" pitchFamily="18" charset="0"/>
              </a:rPr>
              <a:t>。</a:t>
            </a:r>
            <a:endParaRPr lang="en-US" altLang="zh-CN" dirty="0">
              <a:latin typeface="方正兰亭黑_GBK" panose="02000000000000000000" pitchFamily="2" charset="-122"/>
              <a:ea typeface="方正兰亭黑_GBK" panose="02000000000000000000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8676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2424112"/>
            <a:ext cx="6592888" cy="2539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 txBox="1"/>
          <p:nvPr/>
        </p:nvSpPr>
        <p:spPr>
          <a:xfrm>
            <a:off x="397121" y="1928972"/>
            <a:ext cx="8354157" cy="1332388"/>
          </a:xfrm>
          <a:prstGeom prst="rect">
            <a:avLst/>
          </a:prstGeom>
        </p:spPr>
        <p:txBody>
          <a:bodyPr vert="horz" lIns="77937" tIns="38969" rIns="77937" bIns="38969" rtlCol="0" anchor="ctr">
            <a:normAutofit fontScale="92500" lnSpcReduction="20000"/>
          </a:bodyPr>
          <a:lstStyle/>
          <a:p>
            <a:pPr lvl="0" algn="ctr" defTabSz="779145" eaLnBrk="1" fontAlgn="auto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defRPr/>
            </a:pPr>
            <a:r>
              <a:rPr lang="en-US" altLang="zh-CN" sz="3800" b="1" i="1" dirty="0" smtClean="0">
                <a:solidFill>
                  <a:srgbClr val="0082DA"/>
                </a:solidFill>
                <a:latin typeface="Minion" pitchFamily="18" charset="0"/>
              </a:rPr>
              <a:t>So many studies on HIV-1 DNA had been done</a:t>
            </a:r>
            <a:r>
              <a:rPr lang="zh-CN" altLang="en-US" sz="3800" b="1" i="1" dirty="0" smtClean="0">
                <a:solidFill>
                  <a:srgbClr val="0082DA"/>
                </a:solidFill>
                <a:latin typeface="Minion" pitchFamily="18" charset="0"/>
              </a:rPr>
              <a:t>，</a:t>
            </a:r>
            <a:r>
              <a:rPr lang="en-US" altLang="zh-CN" sz="3800" b="1" i="1" dirty="0" smtClean="0">
                <a:solidFill>
                  <a:srgbClr val="0082DA"/>
                </a:solidFill>
                <a:latin typeface="Minion" pitchFamily="18" charset="0"/>
              </a:rPr>
              <a:t>why HIV-1 DNA assay is not yet used in clinical trials?</a:t>
            </a:r>
            <a:endParaRPr lang="en-US" altLang="zh-CN" sz="3800" b="1" i="1" dirty="0" smtClean="0">
              <a:solidFill>
                <a:srgbClr val="0082DA"/>
              </a:solidFill>
              <a:latin typeface="Minio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72155" y="2937249"/>
            <a:ext cx="3112043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图片 2" descr="双定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9805" y="782898"/>
            <a:ext cx="3192215" cy="187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029" y="721519"/>
            <a:ext cx="3503421" cy="4275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标题 1"/>
          <p:cNvSpPr>
            <a:spLocks noGrp="1" noChangeArrowheads="1"/>
          </p:cNvSpPr>
          <p:nvPr>
            <p:ph type="title"/>
          </p:nvPr>
        </p:nvSpPr>
        <p:spPr bwMode="auto"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normAutofit/>
          </a:bodyPr>
          <a:lstStyle/>
          <a:p>
            <a:pPr eaLnBrk="1" hangingPunct="1"/>
            <a:r>
              <a:rPr lang="en-US" altLang="zh-CN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SUPBIO®</a:t>
            </a:r>
            <a:r>
              <a:rPr lang="zh-CN" altLang="en-US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微量精准</a:t>
            </a:r>
            <a:r>
              <a:rPr lang="en-US" altLang="zh-CN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HIV-1 DNA</a:t>
            </a:r>
            <a:r>
              <a:rPr lang="zh-CN" altLang="en-US" dirty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定量检测试剂</a:t>
            </a:r>
            <a:r>
              <a:rPr lang="zh-CN" altLang="en-US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盒</a:t>
            </a:r>
            <a:endParaRPr lang="zh-CN" altLang="en-US" dirty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8917" name="矩形 12"/>
          <p:cNvSpPr>
            <a:spLocks noChangeArrowheads="1"/>
          </p:cNvSpPr>
          <p:nvPr/>
        </p:nvSpPr>
        <p:spPr bwMode="auto">
          <a:xfrm>
            <a:off x="1599249" y="832247"/>
            <a:ext cx="3197796" cy="4242197"/>
          </a:xfrm>
          <a:prstGeom prst="rect">
            <a:avLst/>
          </a:prstGeom>
          <a:noFill/>
          <a:ln w="57150" algn="ctr">
            <a:solidFill>
              <a:srgbClr val="0070C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52402" y="832247"/>
            <a:ext cx="3261677" cy="4242197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673346" y="2223538"/>
            <a:ext cx="3196917" cy="830997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3" dist="53882" dir="13500000">
              <a:schemeClr val="bg2"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algn="ctr" eaLnBrk="0" hangingPunct="0">
              <a:buFont typeface="Arial" panose="020B0604020202020204" pitchFamily="34" charset="0"/>
              <a:buNone/>
            </a:pP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双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定量标准品线性拟合图（红色为</a:t>
            </a:r>
            <a:r>
              <a:rPr lang="zh-CN" altLang="ja-JP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HIV-1 DNA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ja-JP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ja-JP" sz="16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ja-JP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=0.999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；绿色为细胞，</a:t>
            </a:r>
            <a:r>
              <a:rPr lang="zh-CN" altLang="ja-JP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zh-CN" altLang="ja-JP" sz="1600" b="1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ja-JP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963" y="1005840"/>
            <a:ext cx="141668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br>
              <a:rPr lang="en-US" altLang="zh-CN" b="1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</a:br>
            <a:r>
              <a:rPr lang="zh-CN" altLang="en-US" b="1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解决了</a:t>
            </a:r>
            <a:r>
              <a:rPr lang="en-US" altLang="zh-CN" b="1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HIV-1 DNA</a:t>
            </a:r>
            <a:r>
              <a:rPr lang="zh-CN" altLang="en-US" b="1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和细胞同时微量精准定量检测问题</a:t>
            </a:r>
            <a:endParaRPr lang="zh-CN" alt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611560" y="2286402"/>
            <a:ext cx="1781062" cy="216000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36000" tIns="36000" rIns="36000" bIns="36000">
            <a:spAutoFit/>
          </a:bodyPr>
          <a:lstStyle/>
          <a:p>
            <a:pPr marL="171450" indent="-171450" algn="just" defTabSz="788670">
              <a:lnSpc>
                <a:spcPct val="15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单管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HIV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拷贝数及细胞数同时定量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 defTabSz="788670">
              <a:lnSpc>
                <a:spcPct val="15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zh-CN" altLang="en-US" sz="18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监测样本质量</a:t>
            </a:r>
            <a:endParaRPr lang="en-US" altLang="zh-CN" sz="18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 defTabSz="788670">
              <a:lnSpc>
                <a:spcPct val="15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endParaRPr lang="en-US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燕尾形箭头 64"/>
          <p:cNvSpPr>
            <a:spLocks noChangeArrowheads="1"/>
          </p:cNvSpPr>
          <p:nvPr/>
        </p:nvSpPr>
        <p:spPr bwMode="auto">
          <a:xfrm>
            <a:off x="527142" y="1525446"/>
            <a:ext cx="8221325" cy="204813"/>
          </a:xfrm>
          <a:prstGeom prst="notchedRightArrow">
            <a:avLst>
              <a:gd name="adj1" fmla="val 50000"/>
              <a:gd name="adj2" fmla="val 49234"/>
            </a:avLst>
          </a:prstGeom>
          <a:solidFill>
            <a:srgbClr val="B12725"/>
          </a:solidFill>
          <a:ln w="25400" algn="ctr">
            <a:noFill/>
            <a:miter lim="800000"/>
          </a:ln>
        </p:spPr>
        <p:txBody>
          <a:bodyPr lIns="78997" tIns="39500" rIns="78997" bIns="39500" anchor="ctr"/>
          <a:lstStyle/>
          <a:p>
            <a:pPr algn="ctr" defTabSz="788670"/>
            <a:endParaRPr lang="zh-CN" altLang="en-US" sz="210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" name="组合 65"/>
          <p:cNvGrpSpPr/>
          <p:nvPr/>
        </p:nvGrpSpPr>
        <p:grpSpPr bwMode="auto">
          <a:xfrm>
            <a:off x="817239" y="1078257"/>
            <a:ext cx="1544547" cy="1163660"/>
            <a:chOff x="1225165" y="3334906"/>
            <a:chExt cx="1005710" cy="914014"/>
          </a:xfrm>
        </p:grpSpPr>
        <p:grpSp>
          <p:nvGrpSpPr>
            <p:cNvPr id="3" name="组合 66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69" name="同心圆 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68" name="TextBox 3"/>
            <p:cNvSpPr txBox="1">
              <a:spLocks noChangeArrowheads="1"/>
            </p:cNvSpPr>
            <p:nvPr/>
          </p:nvSpPr>
          <p:spPr bwMode="auto">
            <a:xfrm>
              <a:off x="1225165" y="3677828"/>
              <a:ext cx="1005710" cy="280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670"/>
              <a:r>
                <a:rPr lang="zh-CN" altLang="en-US" sz="1800" b="1" dirty="0" smtClean="0">
                  <a:solidFill>
                    <a:srgbClr val="B127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单管双重定量</a:t>
              </a:r>
              <a:endParaRPr lang="zh-CN" altLang="en-US" sz="1800" b="1" dirty="0">
                <a:solidFill>
                  <a:srgbClr val="B127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70"/>
          <p:cNvGrpSpPr/>
          <p:nvPr/>
        </p:nvGrpSpPr>
        <p:grpSpPr bwMode="auto">
          <a:xfrm>
            <a:off x="2954329" y="1081964"/>
            <a:ext cx="1401651" cy="1162162"/>
            <a:chOff x="1278794" y="3334906"/>
            <a:chExt cx="914014" cy="914014"/>
          </a:xfrm>
        </p:grpSpPr>
        <p:grpSp>
          <p:nvGrpSpPr>
            <p:cNvPr id="5" name="组合 71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4" name="同心圆 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73" name="TextBox 8"/>
            <p:cNvSpPr txBox="1">
              <a:spLocks noChangeArrowheads="1"/>
            </p:cNvSpPr>
            <p:nvPr/>
          </p:nvSpPr>
          <p:spPr bwMode="auto">
            <a:xfrm>
              <a:off x="1323337" y="3684743"/>
              <a:ext cx="856671" cy="2805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670"/>
              <a:r>
                <a:rPr lang="zh-CN" altLang="en-US" sz="1800" b="1" dirty="0" smtClean="0">
                  <a:solidFill>
                    <a:srgbClr val="B127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极高灵敏度</a:t>
              </a:r>
              <a:endParaRPr lang="zh-CN" altLang="en-US" sz="1800" b="1" dirty="0">
                <a:solidFill>
                  <a:srgbClr val="B127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75"/>
          <p:cNvGrpSpPr/>
          <p:nvPr/>
        </p:nvGrpSpPr>
        <p:grpSpPr bwMode="auto">
          <a:xfrm>
            <a:off x="4925971" y="1078257"/>
            <a:ext cx="1544549" cy="1163660"/>
            <a:chOff x="1252498" y="3334906"/>
            <a:chExt cx="1004230" cy="914014"/>
          </a:xfrm>
        </p:grpSpPr>
        <p:grpSp>
          <p:nvGrpSpPr>
            <p:cNvPr id="7" name="组合 12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9" name="同心圆 7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78" name="TextBox 13"/>
            <p:cNvSpPr txBox="1">
              <a:spLocks noChangeArrowheads="1"/>
            </p:cNvSpPr>
            <p:nvPr/>
          </p:nvSpPr>
          <p:spPr bwMode="auto">
            <a:xfrm>
              <a:off x="1252498" y="3677828"/>
              <a:ext cx="1004230" cy="2802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670"/>
              <a:r>
                <a:rPr lang="zh-CN" altLang="en-US" sz="1800" b="1" dirty="0" smtClean="0">
                  <a:solidFill>
                    <a:srgbClr val="B127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样本获得便利</a:t>
              </a:r>
              <a:endParaRPr lang="zh-CN" altLang="en-US" sz="1800" b="1" dirty="0">
                <a:solidFill>
                  <a:srgbClr val="B127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80"/>
          <p:cNvGrpSpPr/>
          <p:nvPr/>
        </p:nvGrpSpPr>
        <p:grpSpPr bwMode="auto">
          <a:xfrm>
            <a:off x="6833301" y="1085769"/>
            <a:ext cx="1483122" cy="1161128"/>
            <a:chOff x="1227219" y="3334906"/>
            <a:chExt cx="965589" cy="914014"/>
          </a:xfrm>
        </p:grpSpPr>
        <p:grpSp>
          <p:nvGrpSpPr>
            <p:cNvPr id="9" name="组合 81"/>
            <p:cNvGrpSpPr/>
            <p:nvPr/>
          </p:nvGrpSpPr>
          <p:grpSpPr>
            <a:xfrm>
              <a:off x="1278794" y="3334906"/>
              <a:ext cx="914014" cy="91401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4" name="同心圆 8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500"/>
              </a:p>
            </p:txBody>
          </p:sp>
        </p:grpSp>
        <p:sp>
          <p:nvSpPr>
            <p:cNvPr id="83" name="TextBox 18"/>
            <p:cNvSpPr txBox="1">
              <a:spLocks noChangeArrowheads="1"/>
            </p:cNvSpPr>
            <p:nvPr/>
          </p:nvSpPr>
          <p:spPr bwMode="auto">
            <a:xfrm>
              <a:off x="1227219" y="3674407"/>
              <a:ext cx="922089" cy="2323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79005" tIns="39503" rIns="79005" bIns="39503">
              <a:spAutoFit/>
            </a:bodyPr>
            <a:lstStyle/>
            <a:p>
              <a:pPr algn="ctr" defTabSz="788670"/>
              <a:r>
                <a:rPr lang="zh-CN" altLang="en-US" sz="1400" b="1" dirty="0" smtClean="0">
                  <a:solidFill>
                    <a:srgbClr val="B1272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亚型覆盖能力强</a:t>
              </a:r>
              <a:endParaRPr lang="zh-CN" altLang="en-US" sz="1400" b="1" dirty="0">
                <a:solidFill>
                  <a:srgbClr val="B1272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6" name="椭圆 85"/>
          <p:cNvSpPr>
            <a:spLocks noChangeArrowheads="1"/>
          </p:cNvSpPr>
          <p:nvPr/>
        </p:nvSpPr>
        <p:spPr bwMode="auto">
          <a:xfrm>
            <a:off x="899592" y="794840"/>
            <a:ext cx="533400" cy="441274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670">
              <a:defRPr/>
            </a:pPr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7" name="椭圆 86"/>
          <p:cNvSpPr>
            <a:spLocks noChangeArrowheads="1"/>
          </p:cNvSpPr>
          <p:nvPr/>
        </p:nvSpPr>
        <p:spPr bwMode="auto">
          <a:xfrm>
            <a:off x="2956892" y="794840"/>
            <a:ext cx="534988" cy="441274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670">
              <a:defRPr/>
            </a:pPr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8" name="椭圆 87"/>
          <p:cNvSpPr>
            <a:spLocks noChangeArrowheads="1"/>
          </p:cNvSpPr>
          <p:nvPr/>
        </p:nvSpPr>
        <p:spPr bwMode="auto">
          <a:xfrm>
            <a:off x="5028426" y="799600"/>
            <a:ext cx="531812" cy="44127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670">
              <a:defRPr/>
            </a:pPr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9" name="椭圆 88"/>
          <p:cNvSpPr>
            <a:spLocks noChangeArrowheads="1"/>
          </p:cNvSpPr>
          <p:nvPr/>
        </p:nvSpPr>
        <p:spPr bwMode="auto">
          <a:xfrm>
            <a:off x="6983164" y="799600"/>
            <a:ext cx="534988" cy="441275"/>
          </a:xfrm>
          <a:prstGeom prst="ellipse">
            <a:avLst/>
          </a:prstGeom>
          <a:solidFill>
            <a:srgbClr val="B12725"/>
          </a:solidFill>
          <a:ln w="25400" algn="ctr">
            <a:noFill/>
            <a:round/>
          </a:ln>
          <a:effectLst>
            <a:outerShdw dist="254000" dir="8100000" algn="tr" rotWithShape="0">
              <a:srgbClr val="000000">
                <a:alpha val="50000"/>
              </a:srgbClr>
            </a:outerShdw>
          </a:effectLst>
        </p:spPr>
        <p:txBody>
          <a:bodyPr lIns="79005" tIns="39503" rIns="79005" bIns="39503" anchor="ctr"/>
          <a:lstStyle/>
          <a:p>
            <a:pPr algn="ctr" defTabSz="788670">
              <a:defRPr/>
            </a:pPr>
            <a:endParaRPr lang="zh-CN" altLang="en-US" sz="13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0" name="Freeform 34"/>
          <p:cNvSpPr>
            <a:spLocks noEditPoints="1"/>
          </p:cNvSpPr>
          <p:nvPr/>
        </p:nvSpPr>
        <p:spPr bwMode="auto">
          <a:xfrm>
            <a:off x="1043612" y="874889"/>
            <a:ext cx="274637" cy="234224"/>
          </a:xfrm>
          <a:custGeom>
            <a:avLst/>
            <a:gdLst>
              <a:gd name="T0" fmla="*/ 2147483647 w 447"/>
              <a:gd name="T1" fmla="*/ 2147483647 h 460"/>
              <a:gd name="T2" fmla="*/ 2147483647 w 447"/>
              <a:gd name="T3" fmla="*/ 2147483647 h 460"/>
              <a:gd name="T4" fmla="*/ 2147483647 w 447"/>
              <a:gd name="T5" fmla="*/ 2147483647 h 460"/>
              <a:gd name="T6" fmla="*/ 2147483647 w 447"/>
              <a:gd name="T7" fmla="*/ 2147483647 h 460"/>
              <a:gd name="T8" fmla="*/ 2147483647 w 447"/>
              <a:gd name="T9" fmla="*/ 2147483647 h 460"/>
              <a:gd name="T10" fmla="*/ 2147483647 w 447"/>
              <a:gd name="T11" fmla="*/ 2147483647 h 460"/>
              <a:gd name="T12" fmla="*/ 2147483647 w 447"/>
              <a:gd name="T13" fmla="*/ 2147483647 h 460"/>
              <a:gd name="T14" fmla="*/ 2147483647 w 447"/>
              <a:gd name="T15" fmla="*/ 2147483647 h 460"/>
              <a:gd name="T16" fmla="*/ 2147483647 w 447"/>
              <a:gd name="T17" fmla="*/ 2147483647 h 460"/>
              <a:gd name="T18" fmla="*/ 0 w 447"/>
              <a:gd name="T19" fmla="*/ 2147483647 h 460"/>
              <a:gd name="T20" fmla="*/ 2147483647 w 447"/>
              <a:gd name="T21" fmla="*/ 2147483647 h 460"/>
              <a:gd name="T22" fmla="*/ 2147483647 w 447"/>
              <a:gd name="T23" fmla="*/ 2147483647 h 460"/>
              <a:gd name="T24" fmla="*/ 2147483647 w 447"/>
              <a:gd name="T25" fmla="*/ 2147483647 h 460"/>
              <a:gd name="T26" fmla="*/ 2147483647 w 447"/>
              <a:gd name="T27" fmla="*/ 2147483647 h 460"/>
              <a:gd name="T28" fmla="*/ 2147483647 w 447"/>
              <a:gd name="T29" fmla="*/ 2147483647 h 460"/>
              <a:gd name="T30" fmla="*/ 2147483647 w 447"/>
              <a:gd name="T31" fmla="*/ 2147483647 h 460"/>
              <a:gd name="T32" fmla="*/ 2147483647 w 447"/>
              <a:gd name="T33" fmla="*/ 2147483647 h 460"/>
              <a:gd name="T34" fmla="*/ 2147483647 w 447"/>
              <a:gd name="T35" fmla="*/ 2147483647 h 460"/>
              <a:gd name="T36" fmla="*/ 2147483647 w 447"/>
              <a:gd name="T37" fmla="*/ 2147483647 h 460"/>
              <a:gd name="T38" fmla="*/ 2147483647 w 447"/>
              <a:gd name="T39" fmla="*/ 2147483647 h 460"/>
              <a:gd name="T40" fmla="*/ 2147483647 w 447"/>
              <a:gd name="T41" fmla="*/ 2147483647 h 460"/>
              <a:gd name="T42" fmla="*/ 2147483647 w 447"/>
              <a:gd name="T43" fmla="*/ 2147483647 h 460"/>
              <a:gd name="T44" fmla="*/ 2147483647 w 447"/>
              <a:gd name="T45" fmla="*/ 2147483647 h 460"/>
              <a:gd name="T46" fmla="*/ 2147483647 w 447"/>
              <a:gd name="T47" fmla="*/ 2147483647 h 460"/>
              <a:gd name="T48" fmla="*/ 2147483647 w 447"/>
              <a:gd name="T49" fmla="*/ 2147483647 h 460"/>
              <a:gd name="T50" fmla="*/ 2147483647 w 447"/>
              <a:gd name="T51" fmla="*/ 2147483647 h 460"/>
              <a:gd name="T52" fmla="*/ 2147483647 w 447"/>
              <a:gd name="T53" fmla="*/ 2147483647 h 460"/>
              <a:gd name="T54" fmla="*/ 2147483647 w 447"/>
              <a:gd name="T55" fmla="*/ 2147483647 h 460"/>
              <a:gd name="T56" fmla="*/ 2147483647 w 447"/>
              <a:gd name="T57" fmla="*/ 2147483647 h 460"/>
              <a:gd name="T58" fmla="*/ 2147483647 w 447"/>
              <a:gd name="T59" fmla="*/ 2147483647 h 460"/>
              <a:gd name="T60" fmla="*/ 2147483647 w 447"/>
              <a:gd name="T61" fmla="*/ 2147483647 h 460"/>
              <a:gd name="T62" fmla="*/ 2147483647 w 447"/>
              <a:gd name="T63" fmla="*/ 2147483647 h 460"/>
              <a:gd name="T64" fmla="*/ 2147483647 w 447"/>
              <a:gd name="T65" fmla="*/ 2147483647 h 460"/>
              <a:gd name="T66" fmla="*/ 2147483647 w 447"/>
              <a:gd name="T67" fmla="*/ 2147483647 h 460"/>
              <a:gd name="T68" fmla="*/ 2147483647 w 447"/>
              <a:gd name="T69" fmla="*/ 2147483647 h 460"/>
              <a:gd name="T70" fmla="*/ 2147483647 w 447"/>
              <a:gd name="T71" fmla="*/ 2147483647 h 460"/>
              <a:gd name="T72" fmla="*/ 2147483647 w 447"/>
              <a:gd name="T73" fmla="*/ 2147483647 h 460"/>
              <a:gd name="T74" fmla="*/ 2147483647 w 447"/>
              <a:gd name="T75" fmla="*/ 2147483647 h 460"/>
              <a:gd name="T76" fmla="*/ 2147483647 w 447"/>
              <a:gd name="T77" fmla="*/ 2147483647 h 460"/>
              <a:gd name="T78" fmla="*/ 2147483647 w 447"/>
              <a:gd name="T79" fmla="*/ 2147483647 h 460"/>
              <a:gd name="T80" fmla="*/ 2147483647 w 447"/>
              <a:gd name="T81" fmla="*/ 2147483647 h 460"/>
              <a:gd name="T82" fmla="*/ 2147483647 w 447"/>
              <a:gd name="T83" fmla="*/ 2147483647 h 460"/>
              <a:gd name="T84" fmla="*/ 2147483647 w 447"/>
              <a:gd name="T85" fmla="*/ 2147483647 h 460"/>
              <a:gd name="T86" fmla="*/ 2147483647 w 447"/>
              <a:gd name="T87" fmla="*/ 2147483647 h 46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447"/>
              <a:gd name="T133" fmla="*/ 0 h 460"/>
              <a:gd name="T134" fmla="*/ 447 w 447"/>
              <a:gd name="T135" fmla="*/ 460 h 460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447" h="460">
                <a:moveTo>
                  <a:pt x="285" y="0"/>
                </a:moveTo>
                <a:cubicBezTo>
                  <a:pt x="272" y="0"/>
                  <a:pt x="261" y="12"/>
                  <a:pt x="261" y="25"/>
                </a:cubicBezTo>
                <a:lnTo>
                  <a:pt x="261" y="75"/>
                </a:lnTo>
                <a:cubicBezTo>
                  <a:pt x="261" y="88"/>
                  <a:pt x="273" y="99"/>
                  <a:pt x="286" y="99"/>
                </a:cubicBezTo>
                <a:cubicBezTo>
                  <a:pt x="298" y="99"/>
                  <a:pt x="310" y="88"/>
                  <a:pt x="310" y="75"/>
                </a:cubicBezTo>
                <a:lnTo>
                  <a:pt x="310" y="25"/>
                </a:lnTo>
                <a:cubicBezTo>
                  <a:pt x="310" y="12"/>
                  <a:pt x="298" y="0"/>
                  <a:pt x="285" y="0"/>
                </a:cubicBezTo>
                <a:close/>
                <a:moveTo>
                  <a:pt x="124" y="3"/>
                </a:moveTo>
                <a:lnTo>
                  <a:pt x="124" y="3"/>
                </a:lnTo>
                <a:cubicBezTo>
                  <a:pt x="111" y="3"/>
                  <a:pt x="100" y="15"/>
                  <a:pt x="100" y="28"/>
                </a:cubicBezTo>
                <a:lnTo>
                  <a:pt x="100" y="78"/>
                </a:lnTo>
                <a:cubicBezTo>
                  <a:pt x="100" y="91"/>
                  <a:pt x="112" y="103"/>
                  <a:pt x="125" y="103"/>
                </a:cubicBezTo>
                <a:cubicBezTo>
                  <a:pt x="138" y="103"/>
                  <a:pt x="149" y="91"/>
                  <a:pt x="149" y="78"/>
                </a:cubicBezTo>
                <a:lnTo>
                  <a:pt x="149" y="28"/>
                </a:lnTo>
                <a:cubicBezTo>
                  <a:pt x="150" y="15"/>
                  <a:pt x="138" y="3"/>
                  <a:pt x="124" y="3"/>
                </a:cubicBezTo>
                <a:close/>
                <a:moveTo>
                  <a:pt x="31" y="70"/>
                </a:moveTo>
                <a:lnTo>
                  <a:pt x="31" y="70"/>
                </a:lnTo>
                <a:cubicBezTo>
                  <a:pt x="21" y="70"/>
                  <a:pt x="13" y="75"/>
                  <a:pt x="7" y="82"/>
                </a:cubicBezTo>
                <a:cubicBezTo>
                  <a:pt x="2" y="89"/>
                  <a:pt x="0" y="97"/>
                  <a:pt x="0" y="105"/>
                </a:cubicBezTo>
                <a:lnTo>
                  <a:pt x="0" y="401"/>
                </a:lnTo>
                <a:cubicBezTo>
                  <a:pt x="0" y="410"/>
                  <a:pt x="2" y="418"/>
                  <a:pt x="7" y="424"/>
                </a:cubicBezTo>
                <a:cubicBezTo>
                  <a:pt x="13" y="431"/>
                  <a:pt x="21" y="436"/>
                  <a:pt x="31" y="436"/>
                </a:cubicBezTo>
                <a:lnTo>
                  <a:pt x="262" y="436"/>
                </a:lnTo>
                <a:cubicBezTo>
                  <a:pt x="251" y="425"/>
                  <a:pt x="243" y="412"/>
                  <a:pt x="237" y="397"/>
                </a:cubicBezTo>
                <a:lnTo>
                  <a:pt x="153" y="397"/>
                </a:lnTo>
                <a:lnTo>
                  <a:pt x="153" y="302"/>
                </a:lnTo>
                <a:lnTo>
                  <a:pt x="241" y="302"/>
                </a:lnTo>
                <a:lnTo>
                  <a:pt x="241" y="314"/>
                </a:lnTo>
                <a:cubicBezTo>
                  <a:pt x="247" y="301"/>
                  <a:pt x="256" y="288"/>
                  <a:pt x="267" y="278"/>
                </a:cubicBezTo>
                <a:lnTo>
                  <a:pt x="265" y="278"/>
                </a:lnTo>
                <a:lnTo>
                  <a:pt x="265" y="174"/>
                </a:lnTo>
                <a:lnTo>
                  <a:pt x="359" y="174"/>
                </a:lnTo>
                <a:lnTo>
                  <a:pt x="359" y="251"/>
                </a:lnTo>
                <a:cubicBezTo>
                  <a:pt x="374" y="254"/>
                  <a:pt x="387" y="259"/>
                  <a:pt x="399" y="267"/>
                </a:cubicBezTo>
                <a:lnTo>
                  <a:pt x="399" y="105"/>
                </a:lnTo>
                <a:cubicBezTo>
                  <a:pt x="399" y="97"/>
                  <a:pt x="397" y="89"/>
                  <a:pt x="392" y="82"/>
                </a:cubicBezTo>
                <a:cubicBezTo>
                  <a:pt x="386" y="75"/>
                  <a:pt x="377" y="70"/>
                  <a:pt x="367" y="70"/>
                </a:cubicBezTo>
                <a:lnTo>
                  <a:pt x="325" y="70"/>
                </a:lnTo>
                <a:lnTo>
                  <a:pt x="325" y="91"/>
                </a:lnTo>
                <a:cubicBezTo>
                  <a:pt x="325" y="97"/>
                  <a:pt x="321" y="103"/>
                  <a:pt x="313" y="108"/>
                </a:cubicBezTo>
                <a:cubicBezTo>
                  <a:pt x="306" y="112"/>
                  <a:pt x="295" y="115"/>
                  <a:pt x="285" y="115"/>
                </a:cubicBezTo>
                <a:cubicBezTo>
                  <a:pt x="274" y="115"/>
                  <a:pt x="264" y="112"/>
                  <a:pt x="256" y="108"/>
                </a:cubicBezTo>
                <a:cubicBezTo>
                  <a:pt x="249" y="103"/>
                  <a:pt x="245" y="97"/>
                  <a:pt x="245" y="91"/>
                </a:cubicBezTo>
                <a:lnTo>
                  <a:pt x="245" y="70"/>
                </a:lnTo>
                <a:lnTo>
                  <a:pt x="165" y="70"/>
                </a:lnTo>
                <a:lnTo>
                  <a:pt x="165" y="91"/>
                </a:lnTo>
                <a:cubicBezTo>
                  <a:pt x="165" y="97"/>
                  <a:pt x="161" y="103"/>
                  <a:pt x="153" y="108"/>
                </a:cubicBezTo>
                <a:cubicBezTo>
                  <a:pt x="146" y="112"/>
                  <a:pt x="135" y="115"/>
                  <a:pt x="125" y="115"/>
                </a:cubicBezTo>
                <a:cubicBezTo>
                  <a:pt x="114" y="115"/>
                  <a:pt x="104" y="112"/>
                  <a:pt x="96" y="108"/>
                </a:cubicBezTo>
                <a:cubicBezTo>
                  <a:pt x="89" y="103"/>
                  <a:pt x="85" y="97"/>
                  <a:pt x="85" y="91"/>
                </a:cubicBezTo>
                <a:lnTo>
                  <a:pt x="85" y="70"/>
                </a:lnTo>
                <a:lnTo>
                  <a:pt x="31" y="70"/>
                </a:lnTo>
                <a:close/>
                <a:moveTo>
                  <a:pt x="40" y="174"/>
                </a:moveTo>
                <a:lnTo>
                  <a:pt x="40" y="174"/>
                </a:lnTo>
                <a:lnTo>
                  <a:pt x="129" y="174"/>
                </a:lnTo>
                <a:lnTo>
                  <a:pt x="129" y="278"/>
                </a:lnTo>
                <a:lnTo>
                  <a:pt x="40" y="278"/>
                </a:lnTo>
                <a:lnTo>
                  <a:pt x="40" y="174"/>
                </a:lnTo>
                <a:close/>
                <a:moveTo>
                  <a:pt x="153" y="174"/>
                </a:moveTo>
                <a:lnTo>
                  <a:pt x="153" y="174"/>
                </a:lnTo>
                <a:lnTo>
                  <a:pt x="241" y="174"/>
                </a:lnTo>
                <a:lnTo>
                  <a:pt x="241" y="278"/>
                </a:lnTo>
                <a:lnTo>
                  <a:pt x="153" y="278"/>
                </a:lnTo>
                <a:lnTo>
                  <a:pt x="153" y="174"/>
                </a:lnTo>
                <a:close/>
                <a:moveTo>
                  <a:pt x="352" y="281"/>
                </a:moveTo>
                <a:lnTo>
                  <a:pt x="352" y="281"/>
                </a:lnTo>
                <a:cubicBezTo>
                  <a:pt x="305" y="283"/>
                  <a:pt x="267" y="322"/>
                  <a:pt x="267" y="370"/>
                </a:cubicBezTo>
                <a:cubicBezTo>
                  <a:pt x="267" y="420"/>
                  <a:pt x="307" y="460"/>
                  <a:pt x="357" y="460"/>
                </a:cubicBezTo>
                <a:cubicBezTo>
                  <a:pt x="407" y="460"/>
                  <a:pt x="447" y="420"/>
                  <a:pt x="447" y="370"/>
                </a:cubicBezTo>
                <a:cubicBezTo>
                  <a:pt x="447" y="321"/>
                  <a:pt x="407" y="281"/>
                  <a:pt x="357" y="281"/>
                </a:cubicBezTo>
                <a:cubicBezTo>
                  <a:pt x="355" y="281"/>
                  <a:pt x="354" y="281"/>
                  <a:pt x="352" y="281"/>
                </a:cubicBezTo>
                <a:close/>
                <a:moveTo>
                  <a:pt x="40" y="302"/>
                </a:moveTo>
                <a:lnTo>
                  <a:pt x="40" y="302"/>
                </a:lnTo>
                <a:lnTo>
                  <a:pt x="129" y="302"/>
                </a:lnTo>
                <a:lnTo>
                  <a:pt x="129" y="397"/>
                </a:lnTo>
                <a:lnTo>
                  <a:pt x="40" y="397"/>
                </a:lnTo>
                <a:lnTo>
                  <a:pt x="40" y="302"/>
                </a:lnTo>
                <a:close/>
                <a:moveTo>
                  <a:pt x="319" y="316"/>
                </a:moveTo>
                <a:lnTo>
                  <a:pt x="319" y="316"/>
                </a:lnTo>
                <a:lnTo>
                  <a:pt x="414" y="316"/>
                </a:lnTo>
                <a:lnTo>
                  <a:pt x="414" y="330"/>
                </a:lnTo>
                <a:lnTo>
                  <a:pt x="364" y="432"/>
                </a:lnTo>
                <a:lnTo>
                  <a:pt x="329" y="432"/>
                </a:lnTo>
                <a:lnTo>
                  <a:pt x="371" y="345"/>
                </a:lnTo>
                <a:cubicBezTo>
                  <a:pt x="371" y="345"/>
                  <a:pt x="365" y="345"/>
                  <a:pt x="362" y="345"/>
                </a:cubicBezTo>
                <a:cubicBezTo>
                  <a:pt x="359" y="345"/>
                  <a:pt x="355" y="345"/>
                  <a:pt x="352" y="345"/>
                </a:cubicBezTo>
                <a:cubicBezTo>
                  <a:pt x="348" y="345"/>
                  <a:pt x="345" y="345"/>
                  <a:pt x="341" y="345"/>
                </a:cubicBezTo>
                <a:cubicBezTo>
                  <a:pt x="334" y="346"/>
                  <a:pt x="325" y="346"/>
                  <a:pt x="316" y="346"/>
                </a:cubicBezTo>
                <a:lnTo>
                  <a:pt x="319" y="3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1" name="Freeform 26"/>
          <p:cNvSpPr>
            <a:spLocks noEditPoints="1"/>
          </p:cNvSpPr>
          <p:nvPr/>
        </p:nvSpPr>
        <p:spPr bwMode="auto">
          <a:xfrm>
            <a:off x="3123975" y="886188"/>
            <a:ext cx="255587" cy="207050"/>
          </a:xfrm>
          <a:custGeom>
            <a:avLst/>
            <a:gdLst>
              <a:gd name="T0" fmla="*/ 2147483647 w 389"/>
              <a:gd name="T1" fmla="*/ 2147483647 h 385"/>
              <a:gd name="T2" fmla="*/ 2147483647 w 389"/>
              <a:gd name="T3" fmla="*/ 2147483647 h 385"/>
              <a:gd name="T4" fmla="*/ 2147483647 w 389"/>
              <a:gd name="T5" fmla="*/ 2147483647 h 385"/>
              <a:gd name="T6" fmla="*/ 2147483647 w 389"/>
              <a:gd name="T7" fmla="*/ 2147483647 h 385"/>
              <a:gd name="T8" fmla="*/ 2147483647 w 389"/>
              <a:gd name="T9" fmla="*/ 2147483647 h 385"/>
              <a:gd name="T10" fmla="*/ 2147483647 w 389"/>
              <a:gd name="T11" fmla="*/ 2147483647 h 385"/>
              <a:gd name="T12" fmla="*/ 2147483647 w 389"/>
              <a:gd name="T13" fmla="*/ 2147483647 h 385"/>
              <a:gd name="T14" fmla="*/ 2147483647 w 389"/>
              <a:gd name="T15" fmla="*/ 2147483647 h 385"/>
              <a:gd name="T16" fmla="*/ 2147483647 w 389"/>
              <a:gd name="T17" fmla="*/ 2147483647 h 385"/>
              <a:gd name="T18" fmla="*/ 2147483647 w 389"/>
              <a:gd name="T19" fmla="*/ 2147483647 h 385"/>
              <a:gd name="T20" fmla="*/ 2147483647 w 389"/>
              <a:gd name="T21" fmla="*/ 2147483647 h 385"/>
              <a:gd name="T22" fmla="*/ 2147483647 w 389"/>
              <a:gd name="T23" fmla="*/ 2147483647 h 385"/>
              <a:gd name="T24" fmla="*/ 2147483647 w 389"/>
              <a:gd name="T25" fmla="*/ 2147483647 h 385"/>
              <a:gd name="T26" fmla="*/ 2147483647 w 389"/>
              <a:gd name="T27" fmla="*/ 2147483647 h 385"/>
              <a:gd name="T28" fmla="*/ 2147483647 w 389"/>
              <a:gd name="T29" fmla="*/ 2147483647 h 385"/>
              <a:gd name="T30" fmla="*/ 0 w 389"/>
              <a:gd name="T31" fmla="*/ 2147483647 h 385"/>
              <a:gd name="T32" fmla="*/ 2147483647 w 389"/>
              <a:gd name="T33" fmla="*/ 2147483647 h 385"/>
              <a:gd name="T34" fmla="*/ 2147483647 w 389"/>
              <a:gd name="T35" fmla="*/ 2147483647 h 385"/>
              <a:gd name="T36" fmla="*/ 2147483647 w 389"/>
              <a:gd name="T37" fmla="*/ 2147483647 h 385"/>
              <a:gd name="T38" fmla="*/ 2147483647 w 389"/>
              <a:gd name="T39" fmla="*/ 0 h 385"/>
              <a:gd name="T40" fmla="*/ 2147483647 w 389"/>
              <a:gd name="T41" fmla="*/ 2147483647 h 385"/>
              <a:gd name="T42" fmla="*/ 2147483647 w 389"/>
              <a:gd name="T43" fmla="*/ 2147483647 h 385"/>
              <a:gd name="T44" fmla="*/ 2147483647 w 389"/>
              <a:gd name="T45" fmla="*/ 2147483647 h 385"/>
              <a:gd name="T46" fmla="*/ 2147483647 w 389"/>
              <a:gd name="T47" fmla="*/ 2147483647 h 385"/>
              <a:gd name="T48" fmla="*/ 2147483647 w 389"/>
              <a:gd name="T49" fmla="*/ 2147483647 h 385"/>
              <a:gd name="T50" fmla="*/ 2147483647 w 389"/>
              <a:gd name="T51" fmla="*/ 2147483647 h 385"/>
              <a:gd name="T52" fmla="*/ 2147483647 w 389"/>
              <a:gd name="T53" fmla="*/ 2147483647 h 385"/>
              <a:gd name="T54" fmla="*/ 2147483647 w 389"/>
              <a:gd name="T55" fmla="*/ 2147483647 h 385"/>
              <a:gd name="T56" fmla="*/ 2147483647 w 389"/>
              <a:gd name="T57" fmla="*/ 2147483647 h 385"/>
              <a:gd name="T58" fmla="*/ 2147483647 w 389"/>
              <a:gd name="T59" fmla="*/ 2147483647 h 385"/>
              <a:gd name="T60" fmla="*/ 2147483647 w 389"/>
              <a:gd name="T61" fmla="*/ 2147483647 h 385"/>
              <a:gd name="T62" fmla="*/ 2147483647 w 389"/>
              <a:gd name="T63" fmla="*/ 2147483647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389"/>
              <a:gd name="T97" fmla="*/ 0 h 385"/>
              <a:gd name="T98" fmla="*/ 389 w 389"/>
              <a:gd name="T99" fmla="*/ 385 h 38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389" h="385">
                <a:moveTo>
                  <a:pt x="331" y="312"/>
                </a:moveTo>
                <a:cubicBezTo>
                  <a:pt x="342" y="312"/>
                  <a:pt x="351" y="321"/>
                  <a:pt x="351" y="332"/>
                </a:cubicBezTo>
                <a:cubicBezTo>
                  <a:pt x="351" y="343"/>
                  <a:pt x="342" y="352"/>
                  <a:pt x="331" y="352"/>
                </a:cubicBezTo>
                <a:cubicBezTo>
                  <a:pt x="320" y="352"/>
                  <a:pt x="311" y="343"/>
                  <a:pt x="311" y="332"/>
                </a:cubicBezTo>
                <a:cubicBezTo>
                  <a:pt x="311" y="321"/>
                  <a:pt x="320" y="312"/>
                  <a:pt x="331" y="312"/>
                </a:cubicBezTo>
                <a:close/>
                <a:moveTo>
                  <a:pt x="255" y="224"/>
                </a:moveTo>
                <a:lnTo>
                  <a:pt x="260" y="234"/>
                </a:lnTo>
                <a:lnTo>
                  <a:pt x="249" y="245"/>
                </a:lnTo>
                <a:lnTo>
                  <a:pt x="239" y="255"/>
                </a:lnTo>
                <a:cubicBezTo>
                  <a:pt x="233" y="261"/>
                  <a:pt x="226" y="266"/>
                  <a:pt x="218" y="269"/>
                </a:cubicBezTo>
                <a:lnTo>
                  <a:pt x="286" y="337"/>
                </a:lnTo>
                <a:lnTo>
                  <a:pt x="319" y="380"/>
                </a:lnTo>
                <a:lnTo>
                  <a:pt x="336" y="385"/>
                </a:lnTo>
                <a:lnTo>
                  <a:pt x="384" y="337"/>
                </a:lnTo>
                <a:lnTo>
                  <a:pt x="379" y="319"/>
                </a:lnTo>
                <a:lnTo>
                  <a:pt x="336" y="287"/>
                </a:lnTo>
                <a:lnTo>
                  <a:pt x="271" y="223"/>
                </a:lnTo>
                <a:lnTo>
                  <a:pt x="265" y="229"/>
                </a:lnTo>
                <a:lnTo>
                  <a:pt x="255" y="224"/>
                </a:lnTo>
                <a:close/>
                <a:moveTo>
                  <a:pt x="140" y="137"/>
                </a:moveTo>
                <a:lnTo>
                  <a:pt x="151" y="126"/>
                </a:lnTo>
                <a:lnTo>
                  <a:pt x="162" y="131"/>
                </a:lnTo>
                <a:lnTo>
                  <a:pt x="156" y="121"/>
                </a:lnTo>
                <a:lnTo>
                  <a:pt x="167" y="110"/>
                </a:lnTo>
                <a:lnTo>
                  <a:pt x="168" y="109"/>
                </a:lnTo>
                <a:cubicBezTo>
                  <a:pt x="171" y="102"/>
                  <a:pt x="172" y="96"/>
                  <a:pt x="172" y="90"/>
                </a:cubicBezTo>
                <a:cubicBezTo>
                  <a:pt x="172" y="44"/>
                  <a:pt x="129" y="0"/>
                  <a:pt x="83" y="1"/>
                </a:cubicBezTo>
                <a:cubicBezTo>
                  <a:pt x="83" y="1"/>
                  <a:pt x="78" y="6"/>
                  <a:pt x="75" y="9"/>
                </a:cubicBezTo>
                <a:cubicBezTo>
                  <a:pt x="111" y="45"/>
                  <a:pt x="108" y="39"/>
                  <a:pt x="108" y="62"/>
                </a:cubicBezTo>
                <a:cubicBezTo>
                  <a:pt x="108" y="80"/>
                  <a:pt x="79" y="109"/>
                  <a:pt x="61" y="109"/>
                </a:cubicBezTo>
                <a:cubicBezTo>
                  <a:pt x="38" y="109"/>
                  <a:pt x="46" y="113"/>
                  <a:pt x="8" y="75"/>
                </a:cubicBezTo>
                <a:cubicBezTo>
                  <a:pt x="5" y="78"/>
                  <a:pt x="0" y="83"/>
                  <a:pt x="0" y="84"/>
                </a:cubicBezTo>
                <a:cubicBezTo>
                  <a:pt x="1" y="129"/>
                  <a:pt x="44" y="173"/>
                  <a:pt x="90" y="173"/>
                </a:cubicBezTo>
                <a:cubicBezTo>
                  <a:pt x="98" y="173"/>
                  <a:pt x="107" y="170"/>
                  <a:pt x="115" y="166"/>
                </a:cubicBezTo>
                <a:lnTo>
                  <a:pt x="117" y="168"/>
                </a:lnTo>
                <a:cubicBezTo>
                  <a:pt x="120" y="160"/>
                  <a:pt x="124" y="153"/>
                  <a:pt x="130" y="147"/>
                </a:cubicBezTo>
                <a:lnTo>
                  <a:pt x="140" y="137"/>
                </a:lnTo>
                <a:close/>
                <a:moveTo>
                  <a:pt x="375" y="37"/>
                </a:moveTo>
                <a:lnTo>
                  <a:pt x="348" y="11"/>
                </a:lnTo>
                <a:cubicBezTo>
                  <a:pt x="341" y="4"/>
                  <a:pt x="332" y="0"/>
                  <a:pt x="322" y="0"/>
                </a:cubicBezTo>
                <a:cubicBezTo>
                  <a:pt x="313" y="0"/>
                  <a:pt x="304" y="4"/>
                  <a:pt x="297" y="11"/>
                </a:cubicBezTo>
                <a:lnTo>
                  <a:pt x="183" y="125"/>
                </a:lnTo>
                <a:cubicBezTo>
                  <a:pt x="186" y="132"/>
                  <a:pt x="183" y="142"/>
                  <a:pt x="178" y="147"/>
                </a:cubicBezTo>
                <a:cubicBezTo>
                  <a:pt x="174" y="151"/>
                  <a:pt x="168" y="154"/>
                  <a:pt x="163" y="154"/>
                </a:cubicBezTo>
                <a:cubicBezTo>
                  <a:pt x="160" y="154"/>
                  <a:pt x="158" y="153"/>
                  <a:pt x="156" y="152"/>
                </a:cubicBezTo>
                <a:lnTo>
                  <a:pt x="146" y="162"/>
                </a:lnTo>
                <a:cubicBezTo>
                  <a:pt x="131" y="176"/>
                  <a:pt x="131" y="199"/>
                  <a:pt x="145" y="213"/>
                </a:cubicBezTo>
                <a:lnTo>
                  <a:pt x="147" y="215"/>
                </a:lnTo>
                <a:lnTo>
                  <a:pt x="58" y="304"/>
                </a:lnTo>
                <a:lnTo>
                  <a:pt x="34" y="313"/>
                </a:lnTo>
                <a:lnTo>
                  <a:pt x="0" y="363"/>
                </a:lnTo>
                <a:lnTo>
                  <a:pt x="22" y="385"/>
                </a:lnTo>
                <a:lnTo>
                  <a:pt x="71" y="351"/>
                </a:lnTo>
                <a:lnTo>
                  <a:pt x="80" y="327"/>
                </a:lnTo>
                <a:lnTo>
                  <a:pt x="170" y="237"/>
                </a:lnTo>
                <a:lnTo>
                  <a:pt x="172" y="240"/>
                </a:lnTo>
                <a:cubicBezTo>
                  <a:pt x="179" y="247"/>
                  <a:pt x="189" y="251"/>
                  <a:pt x="198" y="251"/>
                </a:cubicBezTo>
                <a:cubicBezTo>
                  <a:pt x="207" y="251"/>
                  <a:pt x="216" y="247"/>
                  <a:pt x="224" y="240"/>
                </a:cubicBezTo>
                <a:lnTo>
                  <a:pt x="234" y="230"/>
                </a:lnTo>
                <a:cubicBezTo>
                  <a:pt x="230" y="223"/>
                  <a:pt x="233" y="213"/>
                  <a:pt x="238" y="208"/>
                </a:cubicBezTo>
                <a:cubicBezTo>
                  <a:pt x="242" y="204"/>
                  <a:pt x="248" y="202"/>
                  <a:pt x="254" y="202"/>
                </a:cubicBezTo>
                <a:cubicBezTo>
                  <a:pt x="256" y="202"/>
                  <a:pt x="258" y="202"/>
                  <a:pt x="261" y="203"/>
                </a:cubicBezTo>
                <a:lnTo>
                  <a:pt x="375" y="89"/>
                </a:lnTo>
                <a:cubicBezTo>
                  <a:pt x="389" y="75"/>
                  <a:pt x="389" y="52"/>
                  <a:pt x="375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" name="Freeform 35"/>
          <p:cNvSpPr>
            <a:spLocks noEditPoints="1"/>
          </p:cNvSpPr>
          <p:nvPr/>
        </p:nvSpPr>
        <p:spPr bwMode="auto">
          <a:xfrm>
            <a:off x="7140331" y="901235"/>
            <a:ext cx="244475" cy="217402"/>
          </a:xfrm>
          <a:custGeom>
            <a:avLst/>
            <a:gdLst>
              <a:gd name="T0" fmla="*/ 2147483647 w 433"/>
              <a:gd name="T1" fmla="*/ 2147483647 h 469"/>
              <a:gd name="T2" fmla="*/ 2147483647 w 433"/>
              <a:gd name="T3" fmla="*/ 2147483647 h 469"/>
              <a:gd name="T4" fmla="*/ 2147483647 w 433"/>
              <a:gd name="T5" fmla="*/ 2147483647 h 469"/>
              <a:gd name="T6" fmla="*/ 2147483647 w 433"/>
              <a:gd name="T7" fmla="*/ 0 h 469"/>
              <a:gd name="T8" fmla="*/ 2147483647 w 433"/>
              <a:gd name="T9" fmla="*/ 2147483647 h 469"/>
              <a:gd name="T10" fmla="*/ 2147483647 w 433"/>
              <a:gd name="T11" fmla="*/ 2147483647 h 469"/>
              <a:gd name="T12" fmla="*/ 2147483647 w 433"/>
              <a:gd name="T13" fmla="*/ 2147483647 h 469"/>
              <a:gd name="T14" fmla="*/ 2147483647 w 433"/>
              <a:gd name="T15" fmla="*/ 2147483647 h 469"/>
              <a:gd name="T16" fmla="*/ 2147483647 w 433"/>
              <a:gd name="T17" fmla="*/ 2147483647 h 469"/>
              <a:gd name="T18" fmla="*/ 2147483647 w 433"/>
              <a:gd name="T19" fmla="*/ 2147483647 h 469"/>
              <a:gd name="T20" fmla="*/ 2147483647 w 433"/>
              <a:gd name="T21" fmla="*/ 2147483647 h 469"/>
              <a:gd name="T22" fmla="*/ 2147483647 w 433"/>
              <a:gd name="T23" fmla="*/ 2147483647 h 469"/>
              <a:gd name="T24" fmla="*/ 2147483647 w 433"/>
              <a:gd name="T25" fmla="*/ 2147483647 h 469"/>
              <a:gd name="T26" fmla="*/ 2147483647 w 433"/>
              <a:gd name="T27" fmla="*/ 2147483647 h 469"/>
              <a:gd name="T28" fmla="*/ 0 w 433"/>
              <a:gd name="T29" fmla="*/ 2147483647 h 469"/>
              <a:gd name="T30" fmla="*/ 0 w 433"/>
              <a:gd name="T31" fmla="*/ 2147483647 h 469"/>
              <a:gd name="T32" fmla="*/ 2147483647 w 433"/>
              <a:gd name="T33" fmla="*/ 2147483647 h 469"/>
              <a:gd name="T34" fmla="*/ 2147483647 w 433"/>
              <a:gd name="T35" fmla="*/ 2147483647 h 469"/>
              <a:gd name="T36" fmla="*/ 2147483647 w 433"/>
              <a:gd name="T37" fmla="*/ 2147483647 h 469"/>
              <a:gd name="T38" fmla="*/ 2147483647 w 433"/>
              <a:gd name="T39" fmla="*/ 2147483647 h 469"/>
              <a:gd name="T40" fmla="*/ 2147483647 w 433"/>
              <a:gd name="T41" fmla="*/ 2147483647 h 469"/>
              <a:gd name="T42" fmla="*/ 2147483647 w 433"/>
              <a:gd name="T43" fmla="*/ 2147483647 h 469"/>
              <a:gd name="T44" fmla="*/ 2147483647 w 433"/>
              <a:gd name="T45" fmla="*/ 2147483647 h 469"/>
              <a:gd name="T46" fmla="*/ 2147483647 w 433"/>
              <a:gd name="T47" fmla="*/ 2147483647 h 469"/>
              <a:gd name="T48" fmla="*/ 2147483647 w 433"/>
              <a:gd name="T49" fmla="*/ 2147483647 h 469"/>
              <a:gd name="T50" fmla="*/ 2147483647 w 433"/>
              <a:gd name="T51" fmla="*/ 2147483647 h 469"/>
              <a:gd name="T52" fmla="*/ 2147483647 w 433"/>
              <a:gd name="T53" fmla="*/ 2147483647 h 469"/>
              <a:gd name="T54" fmla="*/ 2147483647 w 433"/>
              <a:gd name="T55" fmla="*/ 2147483647 h 469"/>
              <a:gd name="T56" fmla="*/ 2147483647 w 433"/>
              <a:gd name="T57" fmla="*/ 2147483647 h 469"/>
              <a:gd name="T58" fmla="*/ 2147483647 w 433"/>
              <a:gd name="T59" fmla="*/ 2147483647 h 46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433"/>
              <a:gd name="T91" fmla="*/ 0 h 469"/>
              <a:gd name="T92" fmla="*/ 433 w 433"/>
              <a:gd name="T93" fmla="*/ 469 h 469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433" h="469">
                <a:moveTo>
                  <a:pt x="29" y="29"/>
                </a:moveTo>
                <a:cubicBezTo>
                  <a:pt x="57" y="32"/>
                  <a:pt x="85" y="32"/>
                  <a:pt x="115" y="28"/>
                </a:cubicBezTo>
                <a:cubicBezTo>
                  <a:pt x="145" y="24"/>
                  <a:pt x="176" y="16"/>
                  <a:pt x="208" y="3"/>
                </a:cubicBezTo>
                <a:lnTo>
                  <a:pt x="216" y="0"/>
                </a:lnTo>
                <a:lnTo>
                  <a:pt x="225" y="3"/>
                </a:lnTo>
                <a:cubicBezTo>
                  <a:pt x="257" y="16"/>
                  <a:pt x="288" y="24"/>
                  <a:pt x="318" y="28"/>
                </a:cubicBezTo>
                <a:cubicBezTo>
                  <a:pt x="347" y="32"/>
                  <a:pt x="376" y="32"/>
                  <a:pt x="404" y="29"/>
                </a:cubicBezTo>
                <a:lnTo>
                  <a:pt x="433" y="25"/>
                </a:lnTo>
                <a:lnTo>
                  <a:pt x="433" y="58"/>
                </a:lnTo>
                <a:cubicBezTo>
                  <a:pt x="431" y="199"/>
                  <a:pt x="409" y="293"/>
                  <a:pt x="372" y="355"/>
                </a:cubicBezTo>
                <a:cubicBezTo>
                  <a:pt x="334" y="421"/>
                  <a:pt x="281" y="452"/>
                  <a:pt x="222" y="468"/>
                </a:cubicBezTo>
                <a:lnTo>
                  <a:pt x="216" y="469"/>
                </a:lnTo>
                <a:lnTo>
                  <a:pt x="210" y="468"/>
                </a:lnTo>
                <a:cubicBezTo>
                  <a:pt x="151" y="452"/>
                  <a:pt x="99" y="421"/>
                  <a:pt x="61" y="355"/>
                </a:cubicBezTo>
                <a:cubicBezTo>
                  <a:pt x="24" y="293"/>
                  <a:pt x="1" y="199"/>
                  <a:pt x="0" y="58"/>
                </a:cubicBezTo>
                <a:lnTo>
                  <a:pt x="0" y="25"/>
                </a:lnTo>
                <a:lnTo>
                  <a:pt x="29" y="29"/>
                </a:lnTo>
                <a:close/>
                <a:moveTo>
                  <a:pt x="216" y="239"/>
                </a:moveTo>
                <a:lnTo>
                  <a:pt x="216" y="239"/>
                </a:lnTo>
                <a:lnTo>
                  <a:pt x="361" y="239"/>
                </a:lnTo>
                <a:cubicBezTo>
                  <a:pt x="371" y="198"/>
                  <a:pt x="377" y="149"/>
                  <a:pt x="380" y="90"/>
                </a:cubicBezTo>
                <a:cubicBezTo>
                  <a:pt x="357" y="91"/>
                  <a:pt x="335" y="90"/>
                  <a:pt x="311" y="86"/>
                </a:cubicBezTo>
                <a:cubicBezTo>
                  <a:pt x="281" y="82"/>
                  <a:pt x="249" y="74"/>
                  <a:pt x="216" y="62"/>
                </a:cubicBezTo>
                <a:lnTo>
                  <a:pt x="216" y="239"/>
                </a:lnTo>
                <a:close/>
                <a:moveTo>
                  <a:pt x="216" y="409"/>
                </a:moveTo>
                <a:lnTo>
                  <a:pt x="216" y="409"/>
                </a:lnTo>
                <a:lnTo>
                  <a:pt x="216" y="239"/>
                </a:lnTo>
                <a:lnTo>
                  <a:pt x="72" y="239"/>
                </a:lnTo>
                <a:cubicBezTo>
                  <a:pt x="80" y="273"/>
                  <a:pt x="92" y="301"/>
                  <a:pt x="105" y="323"/>
                </a:cubicBezTo>
                <a:cubicBezTo>
                  <a:pt x="133" y="372"/>
                  <a:pt x="172" y="396"/>
                  <a:pt x="216" y="40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3" name="Freeform 20"/>
          <p:cNvSpPr>
            <a:spLocks noEditPoints="1"/>
          </p:cNvSpPr>
          <p:nvPr/>
        </p:nvSpPr>
        <p:spPr bwMode="auto">
          <a:xfrm>
            <a:off x="5184001" y="870177"/>
            <a:ext cx="239712" cy="248459"/>
          </a:xfrm>
          <a:custGeom>
            <a:avLst/>
            <a:gdLst>
              <a:gd name="T0" fmla="*/ 2147483647 w 355"/>
              <a:gd name="T1" fmla="*/ 2147483647 h 447"/>
              <a:gd name="T2" fmla="*/ 2147483647 w 355"/>
              <a:gd name="T3" fmla="*/ 2147483647 h 447"/>
              <a:gd name="T4" fmla="*/ 2147483647 w 355"/>
              <a:gd name="T5" fmla="*/ 2147483647 h 447"/>
              <a:gd name="T6" fmla="*/ 2147483647 w 355"/>
              <a:gd name="T7" fmla="*/ 2147483647 h 447"/>
              <a:gd name="T8" fmla="*/ 2147483647 w 355"/>
              <a:gd name="T9" fmla="*/ 2147483647 h 447"/>
              <a:gd name="T10" fmla="*/ 2147483647 w 355"/>
              <a:gd name="T11" fmla="*/ 2147483647 h 447"/>
              <a:gd name="T12" fmla="*/ 2147483647 w 355"/>
              <a:gd name="T13" fmla="*/ 2147483647 h 447"/>
              <a:gd name="T14" fmla="*/ 2147483647 w 355"/>
              <a:gd name="T15" fmla="*/ 2147483647 h 447"/>
              <a:gd name="T16" fmla="*/ 2147483647 w 355"/>
              <a:gd name="T17" fmla="*/ 0 h 447"/>
              <a:gd name="T18" fmla="*/ 2147483647 w 355"/>
              <a:gd name="T19" fmla="*/ 2147483647 h 447"/>
              <a:gd name="T20" fmla="*/ 2147483647 w 355"/>
              <a:gd name="T21" fmla="*/ 2147483647 h 447"/>
              <a:gd name="T22" fmla="*/ 2147483647 w 355"/>
              <a:gd name="T23" fmla="*/ 2147483647 h 447"/>
              <a:gd name="T24" fmla="*/ 2147483647 w 355"/>
              <a:gd name="T25" fmla="*/ 2147483647 h 447"/>
              <a:gd name="T26" fmla="*/ 2147483647 w 355"/>
              <a:gd name="T27" fmla="*/ 2147483647 h 447"/>
              <a:gd name="T28" fmla="*/ 2147483647 w 355"/>
              <a:gd name="T29" fmla="*/ 2147483647 h 447"/>
              <a:gd name="T30" fmla="*/ 2147483647 w 355"/>
              <a:gd name="T31" fmla="*/ 2147483647 h 447"/>
              <a:gd name="T32" fmla="*/ 2147483647 w 355"/>
              <a:gd name="T33" fmla="*/ 2147483647 h 447"/>
              <a:gd name="T34" fmla="*/ 2147483647 w 355"/>
              <a:gd name="T35" fmla="*/ 2147483647 h 447"/>
              <a:gd name="T36" fmla="*/ 2147483647 w 355"/>
              <a:gd name="T37" fmla="*/ 2147483647 h 447"/>
              <a:gd name="T38" fmla="*/ 2147483647 w 355"/>
              <a:gd name="T39" fmla="*/ 2147483647 h 447"/>
              <a:gd name="T40" fmla="*/ 2147483647 w 355"/>
              <a:gd name="T41" fmla="*/ 2147483647 h 447"/>
              <a:gd name="T42" fmla="*/ 2147483647 w 355"/>
              <a:gd name="T43" fmla="*/ 2147483647 h 447"/>
              <a:gd name="T44" fmla="*/ 2147483647 w 355"/>
              <a:gd name="T45" fmla="*/ 2147483647 h 447"/>
              <a:gd name="T46" fmla="*/ 2147483647 w 355"/>
              <a:gd name="T47" fmla="*/ 2147483647 h 447"/>
              <a:gd name="T48" fmla="*/ 2147483647 w 355"/>
              <a:gd name="T49" fmla="*/ 2147483647 h 447"/>
              <a:gd name="T50" fmla="*/ 2147483647 w 355"/>
              <a:gd name="T51" fmla="*/ 2147483647 h 447"/>
              <a:gd name="T52" fmla="*/ 2147483647 w 355"/>
              <a:gd name="T53" fmla="*/ 2147483647 h 447"/>
              <a:gd name="T54" fmla="*/ 2147483647 w 355"/>
              <a:gd name="T55" fmla="*/ 2147483647 h 447"/>
              <a:gd name="T56" fmla="*/ 2147483647 w 355"/>
              <a:gd name="T57" fmla="*/ 2147483647 h 447"/>
              <a:gd name="T58" fmla="*/ 2147483647 w 355"/>
              <a:gd name="T59" fmla="*/ 2147483647 h 447"/>
              <a:gd name="T60" fmla="*/ 2147483647 w 355"/>
              <a:gd name="T61" fmla="*/ 2147483647 h 447"/>
              <a:gd name="T62" fmla="*/ 2147483647 w 355"/>
              <a:gd name="T63" fmla="*/ 2147483647 h 447"/>
              <a:gd name="T64" fmla="*/ 2147483647 w 355"/>
              <a:gd name="T65" fmla="*/ 2147483647 h 44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55"/>
              <a:gd name="T100" fmla="*/ 0 h 447"/>
              <a:gd name="T101" fmla="*/ 355 w 355"/>
              <a:gd name="T102" fmla="*/ 447 h 447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55" h="447">
                <a:moveTo>
                  <a:pt x="167" y="0"/>
                </a:moveTo>
                <a:cubicBezTo>
                  <a:pt x="95" y="2"/>
                  <a:pt x="46" y="57"/>
                  <a:pt x="41" y="121"/>
                </a:cubicBezTo>
                <a:cubicBezTo>
                  <a:pt x="18" y="130"/>
                  <a:pt x="1" y="152"/>
                  <a:pt x="2" y="178"/>
                </a:cubicBezTo>
                <a:cubicBezTo>
                  <a:pt x="4" y="237"/>
                  <a:pt x="28" y="238"/>
                  <a:pt x="60" y="238"/>
                </a:cubicBezTo>
                <a:lnTo>
                  <a:pt x="60" y="125"/>
                </a:lnTo>
                <a:cubicBezTo>
                  <a:pt x="60" y="76"/>
                  <a:pt x="108" y="22"/>
                  <a:pt x="174" y="22"/>
                </a:cubicBezTo>
                <a:cubicBezTo>
                  <a:pt x="239" y="22"/>
                  <a:pt x="275" y="73"/>
                  <a:pt x="291" y="118"/>
                </a:cubicBezTo>
                <a:lnTo>
                  <a:pt x="291" y="235"/>
                </a:lnTo>
                <a:cubicBezTo>
                  <a:pt x="288" y="242"/>
                  <a:pt x="279" y="251"/>
                  <a:pt x="263" y="266"/>
                </a:cubicBezTo>
                <a:cubicBezTo>
                  <a:pt x="243" y="286"/>
                  <a:pt x="213" y="296"/>
                  <a:pt x="213" y="296"/>
                </a:cubicBezTo>
                <a:cubicBezTo>
                  <a:pt x="210" y="297"/>
                  <a:pt x="207" y="301"/>
                  <a:pt x="208" y="305"/>
                </a:cubicBezTo>
                <a:cubicBezTo>
                  <a:pt x="209" y="309"/>
                  <a:pt x="214" y="312"/>
                  <a:pt x="217" y="310"/>
                </a:cubicBezTo>
                <a:cubicBezTo>
                  <a:pt x="217" y="310"/>
                  <a:pt x="248" y="300"/>
                  <a:pt x="271" y="277"/>
                </a:cubicBezTo>
                <a:cubicBezTo>
                  <a:pt x="294" y="255"/>
                  <a:pt x="304" y="237"/>
                  <a:pt x="304" y="236"/>
                </a:cubicBezTo>
                <a:cubicBezTo>
                  <a:pt x="329" y="230"/>
                  <a:pt x="348" y="230"/>
                  <a:pt x="348" y="178"/>
                </a:cubicBezTo>
                <a:cubicBezTo>
                  <a:pt x="348" y="153"/>
                  <a:pt x="333" y="131"/>
                  <a:pt x="312" y="122"/>
                </a:cubicBezTo>
                <a:cubicBezTo>
                  <a:pt x="296" y="63"/>
                  <a:pt x="247" y="2"/>
                  <a:pt x="174" y="0"/>
                </a:cubicBezTo>
                <a:cubicBezTo>
                  <a:pt x="171" y="0"/>
                  <a:pt x="169" y="0"/>
                  <a:pt x="167" y="0"/>
                </a:cubicBezTo>
                <a:close/>
                <a:moveTo>
                  <a:pt x="175" y="57"/>
                </a:moveTo>
                <a:lnTo>
                  <a:pt x="175" y="57"/>
                </a:lnTo>
                <a:cubicBezTo>
                  <a:pt x="92" y="57"/>
                  <a:pt x="52" y="120"/>
                  <a:pt x="70" y="185"/>
                </a:cubicBezTo>
                <a:cubicBezTo>
                  <a:pt x="70" y="185"/>
                  <a:pt x="212" y="126"/>
                  <a:pt x="213" y="96"/>
                </a:cubicBezTo>
                <a:cubicBezTo>
                  <a:pt x="244" y="138"/>
                  <a:pt x="280" y="155"/>
                  <a:pt x="280" y="155"/>
                </a:cubicBezTo>
                <a:cubicBezTo>
                  <a:pt x="276" y="83"/>
                  <a:pt x="243" y="58"/>
                  <a:pt x="175" y="57"/>
                </a:cubicBezTo>
                <a:close/>
                <a:moveTo>
                  <a:pt x="132" y="173"/>
                </a:moveTo>
                <a:lnTo>
                  <a:pt x="132" y="173"/>
                </a:lnTo>
                <a:cubicBezTo>
                  <a:pt x="120" y="173"/>
                  <a:pt x="111" y="181"/>
                  <a:pt x="111" y="191"/>
                </a:cubicBezTo>
                <a:cubicBezTo>
                  <a:pt x="111" y="201"/>
                  <a:pt x="120" y="209"/>
                  <a:pt x="132" y="209"/>
                </a:cubicBezTo>
                <a:cubicBezTo>
                  <a:pt x="144" y="209"/>
                  <a:pt x="154" y="201"/>
                  <a:pt x="154" y="191"/>
                </a:cubicBezTo>
                <a:cubicBezTo>
                  <a:pt x="154" y="181"/>
                  <a:pt x="144" y="173"/>
                  <a:pt x="132" y="173"/>
                </a:cubicBezTo>
                <a:close/>
                <a:moveTo>
                  <a:pt x="223" y="173"/>
                </a:moveTo>
                <a:lnTo>
                  <a:pt x="223" y="173"/>
                </a:lnTo>
                <a:cubicBezTo>
                  <a:pt x="211" y="173"/>
                  <a:pt x="201" y="181"/>
                  <a:pt x="201" y="191"/>
                </a:cubicBezTo>
                <a:cubicBezTo>
                  <a:pt x="201" y="201"/>
                  <a:pt x="211" y="209"/>
                  <a:pt x="223" y="209"/>
                </a:cubicBezTo>
                <a:cubicBezTo>
                  <a:pt x="235" y="209"/>
                  <a:pt x="245" y="201"/>
                  <a:pt x="245" y="191"/>
                </a:cubicBezTo>
                <a:cubicBezTo>
                  <a:pt x="245" y="181"/>
                  <a:pt x="235" y="173"/>
                  <a:pt x="223" y="173"/>
                </a:cubicBezTo>
                <a:close/>
                <a:moveTo>
                  <a:pt x="190" y="292"/>
                </a:moveTo>
                <a:lnTo>
                  <a:pt x="190" y="292"/>
                </a:lnTo>
                <a:lnTo>
                  <a:pt x="169" y="293"/>
                </a:lnTo>
                <a:cubicBezTo>
                  <a:pt x="162" y="294"/>
                  <a:pt x="157" y="299"/>
                  <a:pt x="157" y="303"/>
                </a:cubicBezTo>
                <a:lnTo>
                  <a:pt x="158" y="318"/>
                </a:lnTo>
                <a:cubicBezTo>
                  <a:pt x="158" y="322"/>
                  <a:pt x="164" y="326"/>
                  <a:pt x="171" y="325"/>
                </a:cubicBezTo>
                <a:lnTo>
                  <a:pt x="192" y="323"/>
                </a:lnTo>
                <a:cubicBezTo>
                  <a:pt x="198" y="322"/>
                  <a:pt x="204" y="318"/>
                  <a:pt x="204" y="313"/>
                </a:cubicBezTo>
                <a:lnTo>
                  <a:pt x="203" y="299"/>
                </a:lnTo>
                <a:cubicBezTo>
                  <a:pt x="202" y="295"/>
                  <a:pt x="196" y="291"/>
                  <a:pt x="190" y="292"/>
                </a:cubicBezTo>
                <a:close/>
                <a:moveTo>
                  <a:pt x="252" y="312"/>
                </a:moveTo>
                <a:lnTo>
                  <a:pt x="252" y="312"/>
                </a:lnTo>
                <a:cubicBezTo>
                  <a:pt x="246" y="313"/>
                  <a:pt x="241" y="314"/>
                  <a:pt x="235" y="316"/>
                </a:cubicBezTo>
                <a:lnTo>
                  <a:pt x="223" y="447"/>
                </a:lnTo>
                <a:lnTo>
                  <a:pt x="355" y="447"/>
                </a:lnTo>
                <a:cubicBezTo>
                  <a:pt x="336" y="406"/>
                  <a:pt x="302" y="310"/>
                  <a:pt x="252" y="312"/>
                </a:cubicBezTo>
                <a:close/>
                <a:moveTo>
                  <a:pt x="108" y="315"/>
                </a:moveTo>
                <a:lnTo>
                  <a:pt x="108" y="315"/>
                </a:lnTo>
                <a:cubicBezTo>
                  <a:pt x="49" y="318"/>
                  <a:pt x="20" y="404"/>
                  <a:pt x="0" y="447"/>
                </a:cubicBezTo>
                <a:lnTo>
                  <a:pt x="132" y="447"/>
                </a:lnTo>
                <a:lnTo>
                  <a:pt x="120" y="316"/>
                </a:lnTo>
                <a:cubicBezTo>
                  <a:pt x="116" y="315"/>
                  <a:pt x="112" y="315"/>
                  <a:pt x="108" y="315"/>
                </a:cubicBezTo>
                <a:close/>
                <a:moveTo>
                  <a:pt x="156" y="341"/>
                </a:moveTo>
                <a:lnTo>
                  <a:pt x="156" y="341"/>
                </a:lnTo>
                <a:cubicBezTo>
                  <a:pt x="152" y="341"/>
                  <a:pt x="150" y="343"/>
                  <a:pt x="150" y="344"/>
                </a:cubicBezTo>
                <a:lnTo>
                  <a:pt x="157" y="447"/>
                </a:lnTo>
                <a:lnTo>
                  <a:pt x="198" y="447"/>
                </a:lnTo>
                <a:lnTo>
                  <a:pt x="205" y="344"/>
                </a:lnTo>
                <a:cubicBezTo>
                  <a:pt x="205" y="343"/>
                  <a:pt x="203" y="341"/>
                  <a:pt x="200" y="341"/>
                </a:cubicBezTo>
                <a:lnTo>
                  <a:pt x="156" y="34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2661314" y="2305049"/>
            <a:ext cx="1891549" cy="216000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36000" tIns="36000" rIns="36000" bIns="36000">
            <a:spAutoFit/>
          </a:bodyPr>
          <a:lstStyle/>
          <a:p>
            <a:pPr marL="171450" indent="-171450" algn="just" defTabSz="788670">
              <a:lnSpc>
                <a:spcPct val="15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最低检出限：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拷贝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/10</a:t>
            </a:r>
            <a:r>
              <a:rPr lang="en-US" altLang="zh-CN" sz="1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细胞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 defTabSz="788670">
              <a:lnSpc>
                <a:spcPct val="15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线性范围：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10-10</a:t>
            </a:r>
            <a:r>
              <a:rPr lang="en-US" altLang="zh-CN" sz="1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拷贝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/10</a:t>
            </a:r>
            <a:r>
              <a:rPr lang="en-US" altLang="zh-CN" sz="1800" baseline="30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细胞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4807162" y="2291710"/>
            <a:ext cx="1781062" cy="216000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36000" tIns="36000" rIns="36000" bIns="36000">
            <a:spAutoFit/>
          </a:bodyPr>
          <a:lstStyle/>
          <a:p>
            <a:pPr marL="171450" indent="-171450" algn="just" defTabSz="788670">
              <a:lnSpc>
                <a:spcPct val="15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8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全血</a:t>
            </a:r>
            <a:endParaRPr lang="en-US" altLang="zh-CN" sz="18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 defTabSz="788670">
              <a:lnSpc>
                <a:spcPct val="15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zh-CN" altLang="en-US" sz="18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干血斑</a:t>
            </a:r>
            <a:endParaRPr lang="en-US" altLang="zh-CN" sz="18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 defTabSz="788670">
              <a:lnSpc>
                <a:spcPct val="15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r>
              <a:rPr lang="en-US" altLang="zh-CN" sz="18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PBMC</a:t>
            </a:r>
            <a:endParaRPr lang="en-US" altLang="zh-CN" sz="18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algn="just" defTabSz="788670">
              <a:lnSpc>
                <a:spcPct val="150000"/>
              </a:lnSpc>
              <a:spcAft>
                <a:spcPts val="300"/>
              </a:spcAft>
              <a:buFont typeface="Wingdings" panose="05000000000000000000" pitchFamily="2" charset="2"/>
              <a:buChar char="Ø"/>
            </a:pPr>
            <a:endParaRPr lang="en-US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6740624" y="2305048"/>
            <a:ext cx="1781062" cy="216000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36000" tIns="36000" rIns="36000" bIns="36000">
            <a:spAutoFit/>
          </a:bodyPr>
          <a:lstStyle/>
          <a:p>
            <a:pPr marL="171450" indent="-171450" defTabSz="78867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群所有亚型</a:t>
            </a:r>
            <a:endParaRPr lang="en-US" altLang="zh-CN" sz="1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 defTabSz="78867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NIH AIDS Reagent/</a:t>
            </a:r>
            <a:r>
              <a:rPr lang="en-US" altLang="zh-CN" sz="1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Itl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标准品</a:t>
            </a:r>
            <a:r>
              <a:rPr lang="en-US" altLang="zh-CN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\</a:t>
            </a:r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临床标本验证</a:t>
            </a:r>
            <a:endParaRPr lang="en-US" altLang="zh-CN" sz="1800" dirty="0" smtClean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154283" y="4829028"/>
            <a:ext cx="8797159" cy="346232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68561" tIns="34282" rIns="68561" bIns="34282">
            <a:spAutoFit/>
          </a:bodyPr>
          <a:lstStyle/>
          <a:p>
            <a:pPr defTabSz="455930">
              <a:defRPr/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人类免疫缺陷病毒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型（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HIV-1 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DNA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定量检测试剂盒（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PCR-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荧光定量法）</a:t>
            </a:r>
            <a:endParaRPr lang="zh-CN" altLang="en-US" sz="1800" b="1" spc="4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3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SUPBIO</a:t>
            </a:r>
            <a:r>
              <a:rPr lang="en-US" altLang="zh-CN" baseline="30000" dirty="0" smtClean="0"/>
              <a:t>®</a:t>
            </a:r>
            <a:r>
              <a:rPr lang="zh-CN" altLang="en-US" dirty="0" smtClean="0"/>
              <a:t>微量精准</a:t>
            </a:r>
            <a:r>
              <a:rPr lang="en-US" altLang="zh-CN" dirty="0" smtClean="0"/>
              <a:t>HIV-1 DNA</a:t>
            </a:r>
            <a:r>
              <a:rPr lang="zh-CN" altLang="en-US" dirty="0" smtClean="0"/>
              <a:t>定量检测试剂盒性能</a:t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标题 1"/>
          <p:cNvSpPr>
            <a:spLocks noGrp="1" noChangeArrowheads="1"/>
          </p:cNvSpPr>
          <p:nvPr>
            <p:ph type="title"/>
          </p:nvPr>
        </p:nvSpPr>
        <p:spPr bwMode="auto"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normAutofit/>
          </a:bodyPr>
          <a:lstStyle/>
          <a:p>
            <a:pPr eaLnBrk="1" hangingPunct="1"/>
            <a:r>
              <a:rPr lang="zh-CN" altLang="en-US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我们解决了</a:t>
            </a:r>
            <a:r>
              <a:rPr lang="en-US" altLang="zh-CN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HIV-1 DNA</a:t>
            </a:r>
            <a:r>
              <a:rPr lang="zh-CN" altLang="en-US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和细胞同时定量检测问题</a:t>
            </a:r>
            <a:endParaRPr lang="zh-CN" altLang="en-US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8916" name="灯片编号占位符 1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7086600" y="4767263"/>
            <a:ext cx="2057400" cy="27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62E80CEE-C9AD-4BA0-9437-C9B3E4BC6FB6}" type="slidenum">
              <a:rPr lang="zh-CN" altLang="en-US" sz="1200" smtClean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582613" y="1016000"/>
            <a:ext cx="80152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+mj-ea"/>
                <a:ea typeface="+mj-ea"/>
              </a:rPr>
              <a:t>SUPBIO</a:t>
            </a:r>
            <a:r>
              <a:rPr lang="en-US" altLang="zh-CN" sz="2400" b="1" baseline="30000" dirty="0">
                <a:latin typeface="+mj-ea"/>
                <a:ea typeface="+mj-ea"/>
              </a:rPr>
              <a:t>®</a:t>
            </a:r>
            <a:r>
              <a:rPr lang="zh-CN" altLang="en-US" sz="2400" b="1" dirty="0">
                <a:latin typeface="+mj-ea"/>
                <a:ea typeface="+mj-ea"/>
              </a:rPr>
              <a:t>微量精准</a:t>
            </a:r>
            <a:r>
              <a:rPr lang="en-US" altLang="zh-CN" sz="2400" b="1" dirty="0" smtClean="0">
                <a:latin typeface="+mj-ea"/>
                <a:ea typeface="+mj-ea"/>
              </a:rPr>
              <a:t>HIV-1 DNA</a:t>
            </a:r>
            <a:r>
              <a:rPr lang="zh-CN" altLang="en-US" sz="2400" b="1" dirty="0" smtClean="0">
                <a:latin typeface="+mj-ea"/>
                <a:ea typeface="+mj-ea"/>
              </a:rPr>
              <a:t>定量检测试剂盒</a:t>
            </a:r>
            <a:r>
              <a:rPr lang="zh-CN" altLang="zh-CN" sz="2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完成</a:t>
            </a:r>
            <a:r>
              <a:rPr lang="zh-CN" altLang="en-US" sz="2400" dirty="0">
                <a:latin typeface="方正兰亭黑简体" panose="02000000000000000000" pitchFamily="2" charset="-122"/>
                <a:ea typeface="宋体" panose="02010600030101010101" pitchFamily="2" charset="-122"/>
              </a:rPr>
              <a:t>多中心</a:t>
            </a:r>
            <a:r>
              <a:rPr lang="en-US" altLang="zh-CN" sz="2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1078</a:t>
            </a:r>
            <a:r>
              <a:rPr lang="zh-CN" altLang="zh-CN" sz="2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例</a:t>
            </a:r>
            <a:r>
              <a:rPr lang="zh-CN" altLang="zh-CN" sz="2400" dirty="0">
                <a:latin typeface="方正兰亭黑简体" panose="02000000000000000000" pitchFamily="2" charset="-122"/>
                <a:ea typeface="宋体" panose="02010600030101010101" pitchFamily="2" charset="-122"/>
              </a:rPr>
              <a:t>临床样本的检测，其中经金标准</a:t>
            </a:r>
            <a:r>
              <a:rPr lang="en-US" altLang="zh-CN" sz="2400" dirty="0">
                <a:latin typeface="方正兰亭黑简体" panose="02000000000000000000" pitchFamily="2" charset="-122"/>
                <a:ea typeface="宋体" panose="02010600030101010101" pitchFamily="2" charset="-122"/>
              </a:rPr>
              <a:t>WB</a:t>
            </a:r>
            <a:r>
              <a:rPr lang="zh-CN" altLang="zh-CN" sz="2400" dirty="0">
                <a:latin typeface="方正兰亭黑简体" panose="02000000000000000000" pitchFamily="2" charset="-122"/>
                <a:ea typeface="宋体" panose="02010600030101010101" pitchFamily="2" charset="-122"/>
              </a:rPr>
              <a:t>确证</a:t>
            </a:r>
            <a:r>
              <a:rPr lang="zh-CN" altLang="zh-CN" sz="2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的阳性标本为</a:t>
            </a:r>
            <a:r>
              <a:rPr lang="en-US" altLang="zh-CN" sz="2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1034</a:t>
            </a:r>
            <a:r>
              <a:rPr lang="zh-CN" altLang="zh-CN" sz="2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例</a:t>
            </a:r>
            <a:r>
              <a:rPr lang="zh-CN" altLang="zh-CN" sz="2400" dirty="0">
                <a:latin typeface="方正兰亭黑简体" panose="02000000000000000000" pitchFamily="2" charset="-122"/>
                <a:ea typeface="宋体" panose="02010600030101010101" pitchFamily="2" charset="-122"/>
              </a:rPr>
              <a:t>，含</a:t>
            </a:r>
            <a:r>
              <a:rPr lang="en-US" altLang="zh-CN" sz="2400" dirty="0">
                <a:latin typeface="方正兰亭黑简体" panose="02000000000000000000" pitchFamily="2" charset="-122"/>
                <a:ea typeface="宋体" panose="02010600030101010101" pitchFamily="2" charset="-122"/>
              </a:rPr>
              <a:t>57</a:t>
            </a:r>
            <a:r>
              <a:rPr lang="zh-CN" altLang="zh-CN" sz="2400" dirty="0">
                <a:latin typeface="方正兰亭黑简体" panose="02000000000000000000" pitchFamily="2" charset="-122"/>
                <a:ea typeface="宋体" panose="02010600030101010101" pitchFamily="2" charset="-122"/>
              </a:rPr>
              <a:t>例合并感染</a:t>
            </a:r>
            <a:r>
              <a:rPr lang="zh-CN" altLang="zh-CN" sz="2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样本</a:t>
            </a:r>
            <a:r>
              <a:rPr lang="zh-CN" altLang="en-US" sz="2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；阴性样本</a:t>
            </a:r>
            <a:r>
              <a:rPr lang="en-US" altLang="zh-CN" sz="2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44</a:t>
            </a:r>
            <a:r>
              <a:rPr lang="zh-CN" altLang="en-US" sz="2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例</a:t>
            </a:r>
            <a:r>
              <a:rPr lang="zh-CN" altLang="en-US" sz="2400" dirty="0">
                <a:latin typeface="方正兰亭黑简体" panose="02000000000000000000" pitchFamily="2" charset="-122"/>
                <a:ea typeface="宋体" panose="02010600030101010101" pitchFamily="2" charset="-122"/>
              </a:rPr>
              <a:t>。</a:t>
            </a:r>
            <a:endParaRPr lang="zh-CN" altLang="en-US" sz="2400" dirty="0">
              <a:latin typeface="方正兰亭黑简体" panose="02000000000000000000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788728" y="2216329"/>
          <a:ext cx="7399930" cy="2197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7005"/>
                <a:gridCol w="1392071"/>
                <a:gridCol w="1370882"/>
                <a:gridCol w="1479986"/>
                <a:gridCol w="1479986"/>
              </a:tblGrid>
              <a:tr h="402968">
                <a:tc rowSpan="2"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 marT="34290" marB="3429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100" b="1" dirty="0" smtClean="0"/>
                        <a:t>阳性样本</a:t>
                      </a:r>
                      <a:r>
                        <a:rPr lang="en-US" altLang="zh-CN" sz="1100" b="1" dirty="0" smtClean="0"/>
                        <a:t>1034</a:t>
                      </a:r>
                      <a:r>
                        <a:rPr lang="zh-CN" altLang="en-US" sz="1100" b="1" dirty="0" smtClean="0"/>
                        <a:t>例</a:t>
                      </a:r>
                      <a:endParaRPr lang="zh-CN" altLang="en-US" sz="1100" b="1" dirty="0"/>
                    </a:p>
                  </a:txBody>
                  <a:tcPr marT="34290" marB="34290" anchor="ctr"/>
                </a:tc>
                <a:tc hMerge="1"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100" b="1" dirty="0" smtClean="0"/>
                        <a:t>阴性样本</a:t>
                      </a:r>
                      <a:r>
                        <a:rPr lang="en-US" altLang="zh-CN" sz="1100" b="1" dirty="0" smtClean="0"/>
                        <a:t>44</a:t>
                      </a:r>
                      <a:r>
                        <a:rPr lang="zh-CN" altLang="en-US" sz="1100" b="1" dirty="0" smtClean="0"/>
                        <a:t>例</a:t>
                      </a:r>
                      <a:endParaRPr lang="zh-CN" altLang="en-US" sz="1100" b="1" dirty="0"/>
                    </a:p>
                  </a:txBody>
                  <a:tcPr marT="34290" marB="34290" anchor="ctr"/>
                </a:tc>
                <a:tc hMerge="1">
                  <a:tcPr/>
                </a:tc>
              </a:tr>
              <a:tr h="402968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dirty="0" smtClean="0"/>
                        <a:t>检出</a:t>
                      </a:r>
                      <a:endParaRPr lang="zh-CN" altLang="en-US" sz="1100" b="1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dirty="0" smtClean="0"/>
                        <a:t>检出率</a:t>
                      </a:r>
                      <a:endParaRPr lang="zh-CN" altLang="en-US" sz="1100" b="1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dirty="0" smtClean="0"/>
                        <a:t>检出</a:t>
                      </a:r>
                      <a:endParaRPr lang="zh-CN" altLang="en-US" sz="1100" b="1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100" b="1" dirty="0" smtClean="0"/>
                        <a:t>特异性</a:t>
                      </a:r>
                      <a:endParaRPr lang="zh-CN" altLang="en-US" sz="1100" b="1" dirty="0"/>
                    </a:p>
                  </a:txBody>
                  <a:tcPr marT="34290" marB="34290" anchor="ctr"/>
                </a:tc>
              </a:tr>
              <a:tr h="6955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SUPBIO®</a:t>
                      </a:r>
                      <a:endParaRPr lang="en-US" altLang="zh-CN" sz="1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试</a:t>
                      </a:r>
                      <a:r>
                        <a:rPr lang="zh-CN" altLang="en-US" sz="1100" b="1" dirty="0" smtClean="0"/>
                        <a:t>剂盒</a:t>
                      </a:r>
                      <a:endParaRPr lang="zh-CN" altLang="en-US" sz="1100" b="1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1028</a:t>
                      </a:r>
                      <a:endParaRPr lang="zh-CN" altLang="en-US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99.4%</a:t>
                      </a:r>
                      <a:endParaRPr lang="zh-CN" altLang="en-US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100%</a:t>
                      </a:r>
                      <a:endParaRPr lang="zh-CN" altLang="en-US" sz="1100" dirty="0"/>
                    </a:p>
                  </a:txBody>
                  <a:tcPr marT="34290" marB="34290" anchor="ctr"/>
                </a:tc>
              </a:tr>
              <a:tr h="69553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b="1" dirty="0" smtClean="0"/>
                        <a:t>Abbott</a:t>
                      </a:r>
                      <a:endParaRPr lang="en-US" altLang="zh-CN" sz="1100" b="1" dirty="0" smtClean="0"/>
                    </a:p>
                    <a:p>
                      <a:pPr algn="ctr"/>
                      <a:r>
                        <a:rPr lang="zh-CN" altLang="en-US" sz="1100" b="1" dirty="0" smtClean="0"/>
                        <a:t>试剂盒</a:t>
                      </a:r>
                      <a:endParaRPr lang="zh-CN" altLang="en-US" sz="1100" b="1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362</a:t>
                      </a:r>
                      <a:endParaRPr lang="zh-CN" altLang="en-US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47.3%</a:t>
                      </a:r>
                      <a:endParaRPr lang="zh-CN" altLang="en-US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0</a:t>
                      </a:r>
                      <a:endParaRPr lang="zh-CN" altLang="en-US" sz="1100" dirty="0"/>
                    </a:p>
                  </a:txBody>
                  <a:tcPr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100%</a:t>
                      </a:r>
                      <a:endParaRPr lang="zh-CN" altLang="en-US" sz="1100" dirty="0"/>
                    </a:p>
                  </a:txBody>
                  <a:tcPr marT="34290" marB="34290" anchor="ctr"/>
                </a:tc>
              </a:tr>
            </a:tbl>
          </a:graphicData>
        </a:graphic>
      </p:graphicFrame>
      <p:sp>
        <p:nvSpPr>
          <p:cNvPr id="9" name="矩形 1"/>
          <p:cNvSpPr>
            <a:spLocks noChangeArrowheads="1"/>
          </p:cNvSpPr>
          <p:nvPr/>
        </p:nvSpPr>
        <p:spPr bwMode="auto">
          <a:xfrm>
            <a:off x="3026322" y="4459486"/>
            <a:ext cx="516233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  <a:cs typeface="方正兰亭细黑_GBK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*其中</a:t>
            </a:r>
            <a:r>
              <a:rPr lang="en-US" altLang="zh-CN" sz="1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1034</a:t>
            </a:r>
            <a:r>
              <a:rPr lang="zh-CN" altLang="en-US" sz="1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例阳性样本中，</a:t>
            </a:r>
            <a:r>
              <a:rPr lang="en-US" altLang="zh-CN" sz="1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Abbott</a:t>
            </a:r>
            <a:r>
              <a:rPr lang="zh-CN" altLang="en-US" sz="1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检测结果有</a:t>
            </a:r>
            <a:r>
              <a:rPr lang="en-US" altLang="zh-CN" sz="1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269</a:t>
            </a:r>
            <a:r>
              <a:rPr lang="zh-CN" altLang="en-US" sz="1400" dirty="0" smtClean="0">
                <a:latin typeface="方正兰亭黑简体" panose="02000000000000000000" pitchFamily="2" charset="-122"/>
                <a:ea typeface="宋体" panose="02010600030101010101" pitchFamily="2" charset="-122"/>
              </a:rPr>
              <a:t>例列入统计</a:t>
            </a:r>
            <a:endParaRPr lang="zh-CN" altLang="en-US" sz="1400" dirty="0">
              <a:latin typeface="方正兰亭黑简体" panose="02000000000000000000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9019" y="877064"/>
            <a:ext cx="3078906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97794" y="829939"/>
            <a:ext cx="307031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8657" y="2988046"/>
            <a:ext cx="3079268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1760562" y="2571466"/>
            <a:ext cx="1091821" cy="276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</a:rPr>
              <a:t>PBMC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88233" y="4572798"/>
            <a:ext cx="1091821" cy="276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</a:rPr>
              <a:t>PBMC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88675" y="2481050"/>
            <a:ext cx="1091821" cy="276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</a:rPr>
              <a:t>PBMC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76282" y="2491286"/>
            <a:ext cx="1091821" cy="276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全血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4715" y="1193041"/>
            <a:ext cx="450376" cy="651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全血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6990" y="3334033"/>
            <a:ext cx="450376" cy="6516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b="1" dirty="0" smtClean="0">
                <a:solidFill>
                  <a:schemeClr val="tx1"/>
                </a:solidFill>
              </a:rPr>
              <a:t>全血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32561" y="914967"/>
            <a:ext cx="1271972" cy="276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800" b="1" dirty="0" smtClean="0">
                <a:solidFill>
                  <a:schemeClr val="tx1"/>
                </a:solidFill>
              </a:rPr>
              <a:t>R=0.9255</a:t>
            </a:r>
            <a:endParaRPr lang="zh-CN" altLang="en-US" sz="1800" b="1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32561" y="3107138"/>
            <a:ext cx="1301547" cy="276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</a:rPr>
              <a:t>R=0.9755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53253" y="916674"/>
            <a:ext cx="1211808" cy="276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</a:rPr>
              <a:t>P=0.1486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4807438" y="3836314"/>
            <a:ext cx="3546115" cy="40011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由北京协和医院李太生提供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0" name="标题 1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标本易获得：用</a:t>
            </a:r>
            <a:r>
              <a:rPr lang="en-US" altLang="zh-CN" dirty="0" smtClean="0"/>
              <a:t>PBMC</a:t>
            </a:r>
            <a:r>
              <a:rPr lang="zh-CN" altLang="en-US" dirty="0" smtClean="0"/>
              <a:t>和全血做</a:t>
            </a:r>
            <a:r>
              <a:rPr lang="en-US" altLang="zh-CN" dirty="0" smtClean="0"/>
              <a:t>HIV DNA</a:t>
            </a:r>
            <a:r>
              <a:rPr lang="zh-CN" altLang="en-US" dirty="0" smtClean="0"/>
              <a:t>定量的比较</a:t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3120" y="2001521"/>
            <a:ext cx="7658101" cy="598646"/>
          </a:xfrm>
        </p:spPr>
        <p:txBody>
          <a:bodyPr/>
          <a:lstStyle/>
          <a:p>
            <a:pPr algn="ctr"/>
            <a:r>
              <a:rPr lang="zh-CN" altLang="en-US" sz="6000" dirty="0" smtClean="0">
                <a:solidFill>
                  <a:srgbClr val="00B0F0"/>
                </a:solidFill>
              </a:rPr>
              <a:t>谢谢！</a:t>
            </a:r>
            <a:endParaRPr lang="zh-CN" altLang="en-US" sz="6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图片 9219" descr="未命名 -1"/>
          <p:cNvPicPr>
            <a:picLocks noChangeAspect="1"/>
          </p:cNvPicPr>
          <p:nvPr/>
        </p:nvPicPr>
        <p:blipFill>
          <a:blip r:embed="rId1"/>
          <a:srcRect l="78" t="37180" b="32649"/>
          <a:stretch>
            <a:fillRect/>
          </a:stretch>
        </p:blipFill>
        <p:spPr>
          <a:xfrm>
            <a:off x="-14287" y="4812983"/>
            <a:ext cx="9172099" cy="335756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9121"/>
            <a:ext cx="9144000" cy="423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/>
              <a:t>HIV-1</a:t>
            </a:r>
            <a:r>
              <a:rPr lang="zh-CN" altLang="en-US" sz="2800" dirty="0" smtClean="0"/>
              <a:t>检测技术及发展</a:t>
            </a:r>
            <a:endParaRPr lang="zh-CN" altLang="en-US" sz="2800" dirty="0"/>
          </a:p>
        </p:txBody>
      </p:sp>
      <p:sp>
        <p:nvSpPr>
          <p:cNvPr id="5" name="矩形 4"/>
          <p:cNvSpPr/>
          <p:nvPr/>
        </p:nvSpPr>
        <p:spPr bwMode="auto">
          <a:xfrm>
            <a:off x="314960" y="2504440"/>
            <a:ext cx="1412240" cy="204216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Imago Book" pitchFamily="34" charset="0"/>
                <a:ea typeface="华文仿宋" panose="02010600040101010101" pitchFamily="2" charset="-122"/>
                <a:cs typeface="Arial" panose="020B0604020202020204" pitchFamily="34" charset="0"/>
              </a:rPr>
              <a:t>病毒分离</a:t>
            </a:r>
            <a:r>
              <a:rPr lang="zh-CN" altLang="en-US" sz="1600" b="1" dirty="0" smtClean="0">
                <a:solidFill>
                  <a:srgbClr val="C00000"/>
                </a:solidFill>
                <a:latin typeface="Imago Book" pitchFamily="34" charset="0"/>
                <a:ea typeface="华文仿宋" panose="02010600040101010101" pitchFamily="2" charset="-122"/>
              </a:rPr>
              <a:t>培养：</a:t>
            </a:r>
            <a:r>
              <a:rPr lang="zh-CN" altLang="en-US" sz="1400" b="1" dirty="0" smtClean="0">
                <a:latin typeface="Imago Book" pitchFamily="34" charset="0"/>
                <a:ea typeface="华文仿宋" panose="02010600040101010101" pitchFamily="2" charset="-122"/>
              </a:rPr>
              <a:t>敏感性差、周期长、费用高，需</a:t>
            </a:r>
            <a:r>
              <a:rPr lang="en-US" altLang="zh-CN" sz="1400" b="1" dirty="0" smtClean="0">
                <a:latin typeface="Imago Book" pitchFamily="34" charset="0"/>
                <a:ea typeface="华文仿宋" panose="02010600040101010101" pitchFamily="2" charset="-122"/>
              </a:rPr>
              <a:t>BSL—3</a:t>
            </a:r>
            <a:r>
              <a:rPr lang="zh-CN" altLang="en-US" sz="1400" b="1" dirty="0" smtClean="0">
                <a:latin typeface="Imago Book" pitchFamily="34" charset="0"/>
                <a:ea typeface="华文仿宋" panose="02010600040101010101" pitchFamily="2" charset="-122"/>
              </a:rPr>
              <a:t>实验室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mago Book" pitchFamily="34" charset="0"/>
              <a:ea typeface="华文仿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42160" y="1783081"/>
            <a:ext cx="1412240" cy="204216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600" b="1" dirty="0" smtClean="0">
                <a:solidFill>
                  <a:srgbClr val="C00000"/>
                </a:solidFill>
                <a:latin typeface="Imago Book" pitchFamily="34" charset="0"/>
                <a:ea typeface="华文仿宋" panose="02010600040101010101" pitchFamily="2" charset="-122"/>
              </a:rPr>
              <a:t>免疫学检测：</a:t>
            </a:r>
            <a:endParaRPr lang="en-US" altLang="zh-CN" sz="1600" b="1" dirty="0" smtClean="0">
              <a:solidFill>
                <a:srgbClr val="C00000"/>
              </a:solidFill>
              <a:latin typeface="Imago Book" pitchFamily="34" charset="0"/>
              <a:ea typeface="华文仿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400" b="1" dirty="0" smtClean="0">
                <a:latin typeface="Imago Book" pitchFamily="34" charset="0"/>
                <a:ea typeface="华文仿宋" panose="02010600040101010101" pitchFamily="2" charset="-122"/>
              </a:rPr>
              <a:t>ELISA</a:t>
            </a:r>
            <a:r>
              <a:rPr lang="zh-CN" altLang="en-US" sz="1400" b="1" dirty="0" smtClean="0">
                <a:latin typeface="Imago Book" pitchFamily="34" charset="0"/>
                <a:ea typeface="华文仿宋" panose="02010600040101010101" pitchFamily="2" charset="-122"/>
              </a:rPr>
              <a:t>三代</a:t>
            </a:r>
            <a:r>
              <a:rPr lang="en-US" altLang="zh-CN" sz="1400" b="1" dirty="0" smtClean="0">
                <a:latin typeface="Imago Book" pitchFamily="34" charset="0"/>
                <a:ea typeface="华文仿宋" panose="02010600040101010101" pitchFamily="2" charset="-122"/>
              </a:rPr>
              <a:t>/</a:t>
            </a:r>
            <a:r>
              <a:rPr lang="zh-CN" altLang="en-US" sz="1400" b="1" dirty="0" smtClean="0">
                <a:latin typeface="Imago Book" pitchFamily="34" charset="0"/>
                <a:ea typeface="华文仿宋" panose="02010600040101010101" pitchFamily="2" charset="-122"/>
              </a:rPr>
              <a:t>四代</a:t>
            </a:r>
            <a:endParaRPr lang="en-US" altLang="zh-CN" sz="1400" b="1" dirty="0" smtClean="0">
              <a:latin typeface="Imago Book" pitchFamily="34" charset="0"/>
              <a:ea typeface="华文仿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ago Book" pitchFamily="34" charset="0"/>
                <a:ea typeface="华文仿宋" panose="02010600040101010101" pitchFamily="2" charset="-122"/>
                <a:cs typeface="Arial" panose="020B0604020202020204" pitchFamily="34" charset="0"/>
              </a:rPr>
              <a:t>WB</a:t>
            </a:r>
            <a:endParaRPr kumimoji="0" lang="en-US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mago Book" pitchFamily="34" charset="0"/>
              <a:ea typeface="华文仿宋" panose="02010600040101010101" pitchFamily="2" charset="-122"/>
              <a:cs typeface="Arial" panose="020B0604020202020204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400" b="1" dirty="0" smtClean="0">
                <a:latin typeface="Imago Book" pitchFamily="34" charset="0"/>
                <a:ea typeface="华文仿宋" panose="02010600040101010101" pitchFamily="2" charset="-122"/>
              </a:rPr>
              <a:t>胶体金</a:t>
            </a:r>
            <a:endParaRPr lang="en-US" altLang="zh-CN" sz="1400" b="1" dirty="0" smtClean="0">
              <a:latin typeface="Imago Book" pitchFamily="34" charset="0"/>
              <a:ea typeface="华文仿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ago Book" pitchFamily="34" charset="0"/>
                <a:ea typeface="华文仿宋" panose="02010600040101010101" pitchFamily="2" charset="-122"/>
                <a:cs typeface="Arial" panose="020B0604020202020204" pitchFamily="34" charset="0"/>
              </a:rPr>
              <a:t>……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mago Book" pitchFamily="34" charset="0"/>
              <a:ea typeface="华文仿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3850640" y="1564640"/>
            <a:ext cx="1412240" cy="204216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eaLnBrk="1" hangingPunct="1"/>
            <a:r>
              <a:rPr lang="en-US" altLang="zh-CN" sz="1600" b="1" dirty="0" smtClean="0">
                <a:solidFill>
                  <a:srgbClr val="C00000"/>
                </a:solidFill>
                <a:latin typeface="Imago Book" pitchFamily="34" charset="0"/>
                <a:ea typeface="华文仿宋" panose="02010600040101010101" pitchFamily="2" charset="-122"/>
              </a:rPr>
              <a:t>CD4+/CD8+</a:t>
            </a:r>
            <a:r>
              <a:rPr lang="zh-CN" altLang="en-US" sz="1600" b="1" dirty="0" smtClean="0">
                <a:solidFill>
                  <a:srgbClr val="C00000"/>
                </a:solidFill>
                <a:latin typeface="Imago Book" pitchFamily="34" charset="0"/>
                <a:ea typeface="华文仿宋" panose="02010600040101010101" pitchFamily="2" charset="-122"/>
              </a:rPr>
              <a:t>细胞计数：</a:t>
            </a:r>
            <a:endParaRPr lang="en-US" altLang="zh-CN" sz="1600" b="1" dirty="0" smtClean="0">
              <a:solidFill>
                <a:srgbClr val="C00000"/>
              </a:solidFill>
              <a:latin typeface="Imago Book" pitchFamily="34" charset="0"/>
              <a:ea typeface="华文仿宋" panose="02010600040101010101" pitchFamily="2" charset="-122"/>
            </a:endParaRPr>
          </a:p>
          <a:p>
            <a:pPr eaLnBrk="1" hangingPunct="1"/>
            <a:r>
              <a:rPr lang="zh-CN" altLang="en-US" sz="1400" b="1" dirty="0" smtClean="0">
                <a:latin typeface="Imago Book" pitchFamily="34" charset="0"/>
                <a:ea typeface="华文仿宋" panose="02010600040101010101" pitchFamily="2" charset="-122"/>
              </a:rPr>
              <a:t>预测</a:t>
            </a:r>
            <a:r>
              <a:rPr lang="en-US" altLang="zh-CN" sz="1400" b="1" dirty="0" smtClean="0">
                <a:latin typeface="Imago Book" pitchFamily="34" charset="0"/>
                <a:ea typeface="华文仿宋" panose="02010600040101010101" pitchFamily="2" charset="-122"/>
              </a:rPr>
              <a:t>HIV</a:t>
            </a:r>
            <a:r>
              <a:rPr lang="zh-CN" altLang="en-US" sz="1400" b="1" dirty="0" smtClean="0">
                <a:latin typeface="Imago Book" pitchFamily="34" charset="0"/>
                <a:ea typeface="华文仿宋" panose="02010600040101010101" pitchFamily="2" charset="-122"/>
              </a:rPr>
              <a:t>感染状态及何时会转力</a:t>
            </a:r>
            <a:r>
              <a:rPr lang="en-US" altLang="zh-CN" sz="1400" b="1" dirty="0" smtClean="0">
                <a:latin typeface="Imago Book" pitchFamily="34" charset="0"/>
                <a:ea typeface="华文仿宋" panose="02010600040101010101" pitchFamily="2" charset="-122"/>
              </a:rPr>
              <a:t>AIDS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mago Book" pitchFamily="34" charset="0"/>
              <a:ea typeface="华文仿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6065520" y="579121"/>
            <a:ext cx="1412240" cy="204216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</a:pPr>
            <a:r>
              <a:rPr lang="zh-CN" altLang="en-US" sz="1600" b="1" dirty="0" smtClean="0">
                <a:solidFill>
                  <a:srgbClr val="C00000"/>
                </a:solidFill>
                <a:latin typeface="Imago Book" pitchFamily="34" charset="0"/>
                <a:ea typeface="华文仿宋" panose="02010600040101010101" pitchFamily="2" charset="-122"/>
              </a:rPr>
              <a:t>核酸检测：</a:t>
            </a:r>
            <a:endParaRPr lang="en-US" altLang="zh-CN" sz="1600" b="1" dirty="0" smtClean="0">
              <a:solidFill>
                <a:srgbClr val="C00000"/>
              </a:solidFill>
              <a:latin typeface="Imago Book" pitchFamily="34" charset="0"/>
              <a:ea typeface="华文仿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400" b="1" dirty="0" smtClean="0">
                <a:latin typeface="Imago Book" pitchFamily="34" charset="0"/>
                <a:ea typeface="华文仿宋" panose="02010600040101010101" pitchFamily="2" charset="-122"/>
              </a:rPr>
              <a:t>病毒载量</a:t>
            </a:r>
            <a:endParaRPr lang="en-US" altLang="zh-CN" sz="1400" b="1" dirty="0" smtClean="0">
              <a:latin typeface="Imago Book" pitchFamily="34" charset="0"/>
              <a:ea typeface="华文仿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ago Book" pitchFamily="34" charset="0"/>
                <a:ea typeface="华文仿宋" panose="02010600040101010101" pitchFamily="2" charset="-122"/>
                <a:cs typeface="Arial" panose="020B0604020202020204" pitchFamily="34" charset="0"/>
              </a:rPr>
              <a:t>病毒库检测</a:t>
            </a:r>
            <a:endParaRPr kumimoji="0" lang="en-US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mago Book" pitchFamily="34" charset="0"/>
              <a:ea typeface="华文仿宋" panose="02010600040101010101" pitchFamily="2" charset="-122"/>
              <a:cs typeface="Arial" panose="020B0604020202020204" pitchFamily="34" charset="0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1400" b="1" dirty="0" smtClean="0">
                <a:latin typeface="Imago Book" pitchFamily="34" charset="0"/>
                <a:ea typeface="华文仿宋" panose="02010600040101010101" pitchFamily="2" charset="-122"/>
              </a:rPr>
              <a:t>细胞内核酸检测</a:t>
            </a:r>
            <a:endParaRPr lang="en-US" altLang="zh-CN" sz="1400" b="1" dirty="0" smtClean="0">
              <a:latin typeface="Imago Book" pitchFamily="34" charset="0"/>
              <a:ea typeface="华文仿宋" panose="02010600040101010101" pitchFamily="2" charset="-122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mago Book" pitchFamily="34" charset="0"/>
                <a:ea typeface="华文仿宋" panose="02010600040101010101" pitchFamily="2" charset="-122"/>
                <a:cs typeface="Arial" panose="020B0604020202020204" pitchFamily="34" charset="0"/>
              </a:rPr>
              <a:t>……</a:t>
            </a:r>
            <a:endPara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Imago Book" pitchFamily="34" charset="0"/>
              <a:ea typeface="华文仿宋" panose="020106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725" y="2659158"/>
            <a:ext cx="9142809" cy="249382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939" tIns="38970" rIns="77939" bIns="38970" rtlCol="0" anchor="ctr"/>
          <a:lstStyle/>
          <a:p>
            <a:pPr algn="ctr"/>
            <a:endParaRPr kumimoji="1" lang="zh-CN" altLang="en-US" sz="2700" dirty="0"/>
          </a:p>
        </p:txBody>
      </p:sp>
      <p:grpSp>
        <p:nvGrpSpPr>
          <p:cNvPr id="2" name="组合 3"/>
          <p:cNvGrpSpPr/>
          <p:nvPr/>
        </p:nvGrpSpPr>
        <p:grpSpPr>
          <a:xfrm>
            <a:off x="1381905" y="1364749"/>
            <a:ext cx="166233" cy="1502228"/>
            <a:chOff x="643356" y="1151906"/>
            <a:chExt cx="166255" cy="1502228"/>
          </a:xfrm>
        </p:grpSpPr>
        <p:sp>
          <p:nvSpPr>
            <p:cNvPr id="19" name="椭圆 18"/>
            <p:cNvSpPr/>
            <p:nvPr/>
          </p:nvSpPr>
          <p:spPr>
            <a:xfrm>
              <a:off x="643356" y="2487879"/>
              <a:ext cx="166255" cy="16625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rgbClr val="F37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700" dirty="0"/>
            </a:p>
          </p:txBody>
        </p:sp>
        <p:cxnSp>
          <p:nvCxnSpPr>
            <p:cNvPr id="21" name="直线连接符 20"/>
            <p:cNvCxnSpPr>
              <a:stCxn id="19" idx="0"/>
            </p:cNvCxnSpPr>
            <p:nvPr/>
          </p:nvCxnSpPr>
          <p:spPr>
            <a:xfrm flipV="1">
              <a:off x="726484" y="1151906"/>
              <a:ext cx="0" cy="1335973"/>
            </a:xfrm>
            <a:prstGeom prst="line">
              <a:avLst/>
            </a:prstGeom>
            <a:ln w="19050">
              <a:solidFill>
                <a:srgbClr val="F37D2A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52"/>
          <p:cNvSpPr/>
          <p:nvPr/>
        </p:nvSpPr>
        <p:spPr>
          <a:xfrm>
            <a:off x="1519023" y="1576052"/>
            <a:ext cx="1142897" cy="694254"/>
          </a:xfrm>
          <a:prstGeom prst="rect">
            <a:avLst/>
          </a:prstGeom>
        </p:spPr>
        <p:txBody>
          <a:bodyPr wrap="square" lIns="77939" tIns="38970" rIns="77939" bIns="38970">
            <a:spAutoFit/>
          </a:bodyPr>
          <a:lstStyle/>
          <a:p>
            <a:pPr lvl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预测远期疗效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548137" y="1137470"/>
            <a:ext cx="468383" cy="448033"/>
          </a:xfrm>
          <a:prstGeom prst="rect">
            <a:avLst/>
          </a:prstGeom>
        </p:spPr>
        <p:txBody>
          <a:bodyPr wrap="none" lIns="77939" tIns="38970" rIns="77939" bIns="38970">
            <a:spAutoFit/>
          </a:bodyPr>
          <a:lstStyle/>
          <a:p>
            <a:r>
              <a:rPr lang="en-US" altLang="zh-CN" sz="2400" b="1" dirty="0" smtClean="0">
                <a:solidFill>
                  <a:srgbClr val="F37D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0W</a:t>
            </a:r>
            <a:endParaRPr lang="zh-CN" altLang="en-US" sz="2400" b="1" dirty="0">
              <a:solidFill>
                <a:srgbClr val="F37D2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4"/>
          <p:cNvGrpSpPr/>
          <p:nvPr/>
        </p:nvGrpSpPr>
        <p:grpSpPr>
          <a:xfrm>
            <a:off x="2245474" y="2700720"/>
            <a:ext cx="166233" cy="1493074"/>
            <a:chOff x="2525772" y="2487879"/>
            <a:chExt cx="166255" cy="1493074"/>
          </a:xfrm>
        </p:grpSpPr>
        <p:sp>
          <p:nvSpPr>
            <p:cNvPr id="42" name="椭圆 41"/>
            <p:cNvSpPr/>
            <p:nvPr/>
          </p:nvSpPr>
          <p:spPr>
            <a:xfrm>
              <a:off x="2525772" y="2487879"/>
              <a:ext cx="166255" cy="166255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700" dirty="0"/>
            </a:p>
          </p:txBody>
        </p:sp>
        <p:cxnSp>
          <p:nvCxnSpPr>
            <p:cNvPr id="55" name="直线连接符 54"/>
            <p:cNvCxnSpPr/>
            <p:nvPr/>
          </p:nvCxnSpPr>
          <p:spPr>
            <a:xfrm>
              <a:off x="2608900" y="2644980"/>
              <a:ext cx="0" cy="1335973"/>
            </a:xfrm>
            <a:prstGeom prst="line">
              <a:avLst/>
            </a:prstGeom>
            <a:ln w="19050">
              <a:solidFill>
                <a:srgbClr val="0070C0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矩形 56"/>
          <p:cNvSpPr/>
          <p:nvPr/>
        </p:nvSpPr>
        <p:spPr>
          <a:xfrm>
            <a:off x="2391646" y="3263180"/>
            <a:ext cx="1605890" cy="694254"/>
          </a:xfrm>
          <a:prstGeom prst="rect">
            <a:avLst/>
          </a:prstGeom>
        </p:spPr>
        <p:txBody>
          <a:bodyPr wrap="square" lIns="77939" tIns="38970" rIns="77939" bIns="38970">
            <a:spAutoFit/>
          </a:bodyPr>
          <a:lstStyle/>
          <a:p>
            <a:pPr lvl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治疗方案有效性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391646" y="3987914"/>
            <a:ext cx="468383" cy="448033"/>
          </a:xfrm>
          <a:prstGeom prst="rect">
            <a:avLst/>
          </a:prstGeom>
        </p:spPr>
        <p:txBody>
          <a:bodyPr wrap="none" lIns="77939" tIns="38970" rIns="77939" bIns="3897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4W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5"/>
          <p:cNvGrpSpPr/>
          <p:nvPr/>
        </p:nvGrpSpPr>
        <p:grpSpPr>
          <a:xfrm>
            <a:off x="3180787" y="1364749"/>
            <a:ext cx="166233" cy="1502228"/>
            <a:chOff x="4408188" y="1151906"/>
            <a:chExt cx="166255" cy="1502228"/>
          </a:xfrm>
          <a:solidFill>
            <a:schemeClr val="accent1"/>
          </a:solidFill>
        </p:grpSpPr>
        <p:sp>
          <p:nvSpPr>
            <p:cNvPr id="43" name="椭圆 42"/>
            <p:cNvSpPr/>
            <p:nvPr/>
          </p:nvSpPr>
          <p:spPr>
            <a:xfrm>
              <a:off x="4408188" y="2487879"/>
              <a:ext cx="166255" cy="166255"/>
            </a:xfrm>
            <a:prstGeom prst="ellipse">
              <a:avLst/>
            </a:prstGeom>
            <a:grpFill/>
            <a:ln>
              <a:solidFill>
                <a:srgbClr val="F37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700" dirty="0"/>
            </a:p>
          </p:txBody>
        </p:sp>
        <p:cxnSp>
          <p:nvCxnSpPr>
            <p:cNvPr id="59" name="直线连接符 58"/>
            <p:cNvCxnSpPr/>
            <p:nvPr/>
          </p:nvCxnSpPr>
          <p:spPr>
            <a:xfrm flipV="1">
              <a:off x="4491315" y="1151906"/>
              <a:ext cx="0" cy="1335973"/>
            </a:xfrm>
            <a:prstGeom prst="line">
              <a:avLst/>
            </a:prstGeom>
            <a:grpFill/>
            <a:ln w="19050">
              <a:solidFill>
                <a:srgbClr val="F37D2A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矩形 60"/>
          <p:cNvSpPr/>
          <p:nvPr/>
        </p:nvSpPr>
        <p:spPr>
          <a:xfrm>
            <a:off x="3332464" y="1576052"/>
            <a:ext cx="1563474" cy="694254"/>
          </a:xfrm>
          <a:prstGeom prst="rect">
            <a:avLst/>
          </a:prstGeom>
        </p:spPr>
        <p:txBody>
          <a:bodyPr wrap="square" lIns="77939" tIns="38970" rIns="77939" bIns="38970">
            <a:spAutoFit/>
          </a:bodyPr>
          <a:lstStyle/>
          <a:p>
            <a:pPr lvl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是否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达到病毒学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抑制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416033" y="3371911"/>
            <a:ext cx="2738235" cy="694254"/>
          </a:xfrm>
          <a:prstGeom prst="rect">
            <a:avLst/>
          </a:prstGeom>
        </p:spPr>
        <p:txBody>
          <a:bodyPr wrap="none" lIns="77939" tIns="38970" rIns="77939" bIns="38970">
            <a:spAutoFit/>
          </a:bodyPr>
          <a:lstStyle/>
          <a:p>
            <a:pPr lvl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及时发现病毒学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失败，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指导治疗方案调整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342322" y="1137470"/>
            <a:ext cx="1245840" cy="448033"/>
          </a:xfrm>
          <a:prstGeom prst="rect">
            <a:avLst/>
          </a:prstGeom>
        </p:spPr>
        <p:txBody>
          <a:bodyPr wrap="none" lIns="77939" tIns="38970" rIns="77939" bIns="38970">
            <a:spAutoFit/>
          </a:bodyPr>
          <a:lstStyle/>
          <a:p>
            <a:r>
              <a:rPr lang="en-US" altLang="zh-CN" sz="2400" b="1" dirty="0" smtClean="0">
                <a:solidFill>
                  <a:srgbClr val="F37D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12W&amp;24W</a:t>
            </a:r>
            <a:endParaRPr lang="zh-CN" altLang="en-US" sz="2400" b="1" dirty="0">
              <a:solidFill>
                <a:srgbClr val="F37D2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31"/>
          <p:cNvGrpSpPr/>
          <p:nvPr/>
        </p:nvGrpSpPr>
        <p:grpSpPr>
          <a:xfrm>
            <a:off x="4249799" y="2698320"/>
            <a:ext cx="166233" cy="1493074"/>
            <a:chOff x="2525772" y="2487879"/>
            <a:chExt cx="166255" cy="1493074"/>
          </a:xfrm>
        </p:grpSpPr>
        <p:sp>
          <p:nvSpPr>
            <p:cNvPr id="33" name="椭圆 32"/>
            <p:cNvSpPr/>
            <p:nvPr/>
          </p:nvSpPr>
          <p:spPr>
            <a:xfrm>
              <a:off x="2525772" y="2487879"/>
              <a:ext cx="166255" cy="166255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700" dirty="0"/>
            </a:p>
          </p:txBody>
        </p:sp>
        <p:cxnSp>
          <p:nvCxnSpPr>
            <p:cNvPr id="34" name="直线连接符 54"/>
            <p:cNvCxnSpPr/>
            <p:nvPr/>
          </p:nvCxnSpPr>
          <p:spPr>
            <a:xfrm>
              <a:off x="2608900" y="2644980"/>
              <a:ext cx="0" cy="1335973"/>
            </a:xfrm>
            <a:prstGeom prst="line">
              <a:avLst/>
            </a:prstGeom>
            <a:ln w="19050">
              <a:solidFill>
                <a:srgbClr val="0070C0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矩形 34"/>
          <p:cNvSpPr/>
          <p:nvPr/>
        </p:nvSpPr>
        <p:spPr>
          <a:xfrm>
            <a:off x="4416032" y="3974504"/>
            <a:ext cx="2542669" cy="448033"/>
          </a:xfrm>
          <a:prstGeom prst="rect">
            <a:avLst/>
          </a:prstGeom>
        </p:spPr>
        <p:txBody>
          <a:bodyPr wrap="none" lIns="77939" tIns="38970" rIns="77939" bIns="38970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6M-2.5Y</a:t>
            </a: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/3-4M)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36"/>
          <p:cNvGrpSpPr/>
          <p:nvPr/>
        </p:nvGrpSpPr>
        <p:grpSpPr>
          <a:xfrm>
            <a:off x="5151612" y="1355049"/>
            <a:ext cx="166233" cy="1502228"/>
            <a:chOff x="4408188" y="1151906"/>
            <a:chExt cx="166255" cy="1502228"/>
          </a:xfrm>
          <a:solidFill>
            <a:schemeClr val="accent1"/>
          </a:solidFill>
        </p:grpSpPr>
        <p:sp>
          <p:nvSpPr>
            <p:cNvPr id="38" name="椭圆 37"/>
            <p:cNvSpPr/>
            <p:nvPr/>
          </p:nvSpPr>
          <p:spPr>
            <a:xfrm>
              <a:off x="4408188" y="2487879"/>
              <a:ext cx="166255" cy="166255"/>
            </a:xfrm>
            <a:prstGeom prst="ellipse">
              <a:avLst/>
            </a:prstGeom>
            <a:grpFill/>
            <a:ln>
              <a:solidFill>
                <a:srgbClr val="F37D2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700" dirty="0"/>
            </a:p>
          </p:txBody>
        </p:sp>
        <p:cxnSp>
          <p:nvCxnSpPr>
            <p:cNvPr id="39" name="直线连接符 58"/>
            <p:cNvCxnSpPr/>
            <p:nvPr/>
          </p:nvCxnSpPr>
          <p:spPr>
            <a:xfrm flipV="1">
              <a:off x="4491315" y="1151906"/>
              <a:ext cx="0" cy="1335973"/>
            </a:xfrm>
            <a:prstGeom prst="line">
              <a:avLst/>
            </a:prstGeom>
            <a:grpFill/>
            <a:ln w="19050">
              <a:solidFill>
                <a:srgbClr val="F37D2A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矩形 39"/>
          <p:cNvSpPr/>
          <p:nvPr/>
        </p:nvSpPr>
        <p:spPr>
          <a:xfrm>
            <a:off x="5333086" y="1562575"/>
            <a:ext cx="2168056" cy="1309807"/>
          </a:xfrm>
          <a:prstGeom prst="rect">
            <a:avLst/>
          </a:prstGeom>
        </p:spPr>
        <p:txBody>
          <a:bodyPr wrap="square" lIns="77939" tIns="38970" rIns="77939" bIns="38970">
            <a:spAutoFit/>
          </a:bodyPr>
          <a:lstStyle/>
          <a:p>
            <a:pPr lvl="0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减少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传染性和机会性感染，降低死亡率和提高预期寿命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313147" y="1127768"/>
            <a:ext cx="2281380" cy="448033"/>
          </a:xfrm>
          <a:prstGeom prst="rect">
            <a:avLst/>
          </a:prstGeom>
        </p:spPr>
        <p:txBody>
          <a:bodyPr wrap="none" lIns="77939" tIns="38970" rIns="77939" bIns="38970">
            <a:spAutoFit/>
          </a:bodyPr>
          <a:lstStyle/>
          <a:p>
            <a:r>
              <a:rPr lang="zh-CN" altLang="en-US" sz="2400" b="1" dirty="0" smtClean="0">
                <a:solidFill>
                  <a:srgbClr val="F37D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 smtClean="0">
                <a:solidFill>
                  <a:srgbClr val="F37D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2.5Y</a:t>
            </a:r>
            <a:r>
              <a:rPr lang="zh-CN" altLang="en-US" sz="2400" b="1" dirty="0" smtClean="0">
                <a:solidFill>
                  <a:srgbClr val="F37D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b="1" dirty="0" smtClean="0">
                <a:solidFill>
                  <a:srgbClr val="F37D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</a:t>
            </a:r>
            <a:r>
              <a:rPr lang="zh-CN" altLang="en-US" b="1" dirty="0" smtClean="0">
                <a:solidFill>
                  <a:srgbClr val="F37D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次</a:t>
            </a:r>
            <a:r>
              <a:rPr lang="en-US" altLang="zh-CN" b="1" dirty="0" smtClean="0">
                <a:solidFill>
                  <a:srgbClr val="F37D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/6M)</a:t>
            </a:r>
            <a:endParaRPr lang="zh-CN" altLang="en-US" b="1" dirty="0">
              <a:solidFill>
                <a:srgbClr val="F37D2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标题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目前病毒载量在 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ART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治疗过程中的临床应用</a:t>
            </a:r>
            <a:b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dirty="0"/>
          </a:p>
        </p:txBody>
      </p:sp>
      <p:grpSp>
        <p:nvGrpSpPr>
          <p:cNvPr id="32" name="组合 31"/>
          <p:cNvGrpSpPr/>
          <p:nvPr/>
        </p:nvGrpSpPr>
        <p:grpSpPr>
          <a:xfrm>
            <a:off x="7445251" y="2700722"/>
            <a:ext cx="166233" cy="1493074"/>
            <a:chOff x="2525772" y="2487879"/>
            <a:chExt cx="166255" cy="1493074"/>
          </a:xfrm>
        </p:grpSpPr>
        <p:sp>
          <p:nvSpPr>
            <p:cNvPr id="36" name="椭圆 35"/>
            <p:cNvSpPr/>
            <p:nvPr/>
          </p:nvSpPr>
          <p:spPr>
            <a:xfrm>
              <a:off x="2525772" y="2487879"/>
              <a:ext cx="166255" cy="166255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700" dirty="0"/>
            </a:p>
          </p:txBody>
        </p:sp>
        <p:cxnSp>
          <p:nvCxnSpPr>
            <p:cNvPr id="37" name="直线连接符 54"/>
            <p:cNvCxnSpPr/>
            <p:nvPr/>
          </p:nvCxnSpPr>
          <p:spPr>
            <a:xfrm>
              <a:off x="2608900" y="2644980"/>
              <a:ext cx="0" cy="1335973"/>
            </a:xfrm>
            <a:prstGeom prst="line">
              <a:avLst/>
            </a:prstGeom>
            <a:ln w="19050">
              <a:solidFill>
                <a:srgbClr val="0070C0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矩形 44"/>
          <p:cNvSpPr/>
          <p:nvPr/>
        </p:nvSpPr>
        <p:spPr>
          <a:xfrm>
            <a:off x="7621644" y="3056730"/>
            <a:ext cx="1928756" cy="1002031"/>
          </a:xfrm>
          <a:prstGeom prst="rect">
            <a:avLst/>
          </a:prstGeom>
        </p:spPr>
        <p:txBody>
          <a:bodyPr wrap="square" lIns="77939" tIns="38970" rIns="77939" bIns="38970">
            <a:spAutoFit/>
          </a:bodyPr>
          <a:lstStyle/>
          <a:p>
            <a:pPr lvl="0"/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功能性治愈？</a:t>
            </a:r>
            <a:endParaRPr lang="en-US" altLang="zh-CN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减药、停药、新药？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658101" y="3957434"/>
            <a:ext cx="1394919" cy="448033"/>
          </a:xfrm>
          <a:prstGeom prst="rect">
            <a:avLst/>
          </a:prstGeom>
        </p:spPr>
        <p:txBody>
          <a:bodyPr wrap="none" lIns="77939" tIns="38970" rIns="77939" bIns="3897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未来需求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8" name="直接连接符 47"/>
          <p:cNvCxnSpPr/>
          <p:nvPr/>
        </p:nvCxnSpPr>
        <p:spPr bwMode="auto">
          <a:xfrm rot="5400000">
            <a:off x="5331575" y="2712323"/>
            <a:ext cx="4227353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9" name="组合 4"/>
          <p:cNvGrpSpPr/>
          <p:nvPr/>
        </p:nvGrpSpPr>
        <p:grpSpPr>
          <a:xfrm>
            <a:off x="282643" y="2700722"/>
            <a:ext cx="166233" cy="1493074"/>
            <a:chOff x="2525772" y="2487879"/>
            <a:chExt cx="166255" cy="1493074"/>
          </a:xfrm>
        </p:grpSpPr>
        <p:sp>
          <p:nvSpPr>
            <p:cNvPr id="50" name="椭圆 49"/>
            <p:cNvSpPr/>
            <p:nvPr/>
          </p:nvSpPr>
          <p:spPr>
            <a:xfrm>
              <a:off x="2525772" y="2487879"/>
              <a:ext cx="166255" cy="166255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2700" dirty="0"/>
            </a:p>
          </p:txBody>
        </p:sp>
        <p:cxnSp>
          <p:nvCxnSpPr>
            <p:cNvPr id="51" name="直线连接符 54"/>
            <p:cNvCxnSpPr/>
            <p:nvPr/>
          </p:nvCxnSpPr>
          <p:spPr>
            <a:xfrm>
              <a:off x="2608900" y="2644980"/>
              <a:ext cx="0" cy="1335973"/>
            </a:xfrm>
            <a:prstGeom prst="line">
              <a:avLst/>
            </a:prstGeom>
            <a:ln w="19050">
              <a:solidFill>
                <a:srgbClr val="0070C0"/>
              </a:solidFill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/>
          <p:cNvSpPr/>
          <p:nvPr/>
        </p:nvSpPr>
        <p:spPr>
          <a:xfrm>
            <a:off x="42476" y="4069194"/>
            <a:ext cx="1394919" cy="448033"/>
          </a:xfrm>
          <a:prstGeom prst="rect">
            <a:avLst/>
          </a:prstGeom>
        </p:spPr>
        <p:txBody>
          <a:bodyPr wrap="none" lIns="77939" tIns="38970" rIns="77939" bIns="3897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高危人群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6" name="直接连接符 55"/>
          <p:cNvCxnSpPr/>
          <p:nvPr/>
        </p:nvCxnSpPr>
        <p:spPr bwMode="auto">
          <a:xfrm rot="5400000">
            <a:off x="-757668" y="2690228"/>
            <a:ext cx="4227353" cy="15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标题 1"/>
          <p:cNvSpPr>
            <a:spLocks noGrp="1" noChangeArrowheads="1"/>
          </p:cNvSpPr>
          <p:nvPr>
            <p:ph type="title"/>
          </p:nvPr>
        </p:nvSpPr>
        <p:spPr bwMode="auto"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normAutofit fontScale="90000"/>
          </a:bodyPr>
          <a:lstStyle/>
          <a:p>
            <a:pPr eaLnBrk="1" hangingPunct="1"/>
            <a:r>
              <a:rPr lang="zh-CN" altLang="en-US" sz="32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治疗后</a:t>
            </a:r>
            <a:r>
              <a:rPr lang="en-US" altLang="zh-CN" sz="32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RNA</a:t>
            </a:r>
            <a:r>
              <a:rPr lang="zh-CN" altLang="en-US" sz="32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，</a:t>
            </a:r>
            <a:r>
              <a:rPr lang="en-US" altLang="zh-CN" sz="32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VOA</a:t>
            </a:r>
            <a:r>
              <a:rPr lang="zh-CN" altLang="en-US" sz="32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，</a:t>
            </a:r>
            <a:r>
              <a:rPr lang="en-US" altLang="zh-CN" sz="32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2-LTR</a:t>
            </a:r>
            <a:r>
              <a:rPr lang="zh-CN" altLang="en-US" sz="32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和</a:t>
            </a:r>
            <a:r>
              <a:rPr lang="en-US" altLang="zh-CN" sz="3200" dirty="0" err="1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msRNA</a:t>
            </a:r>
            <a:r>
              <a:rPr lang="zh-CN" altLang="en-US" sz="3200" dirty="0" smtClean="0">
                <a:latin typeface="方正兰亭黑_GBK" panose="02000000000000000000" pitchFamily="2" charset="-122"/>
                <a:ea typeface="方正兰亭黑_GBK" panose="02000000000000000000" pitchFamily="2" charset="-122"/>
              </a:rPr>
              <a:t>可能阴性</a:t>
            </a:r>
            <a:endParaRPr lang="zh-CN" altLang="en-US" sz="3200" dirty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8916" name="灯片编号占位符 1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7086600" y="4767263"/>
            <a:ext cx="2057400" cy="27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62E80CEE-C9AD-4BA0-9437-C9B3E4BC6FB6}" type="slidenum">
              <a:rPr lang="zh-CN" altLang="en-US" sz="1200" smtClean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2" name="图片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080" y="803673"/>
            <a:ext cx="4328160" cy="310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597266" y="3829719"/>
            <a:ext cx="8127009" cy="707886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 typeface="Arial" panose="020B0604020202020204" pitchFamily="34" charset="0"/>
              <a:buNone/>
            </a:pPr>
            <a:r>
              <a:rPr lang="zh-CN" altLang="en-US" dirty="0" smtClean="0">
                <a:latin typeface="微软雅黑" panose="020B0503020204020204" pitchFamily="34" charset="-122"/>
              </a:rPr>
              <a:t>比较</a:t>
            </a:r>
            <a:r>
              <a:rPr lang="en-US" altLang="zh-CN" dirty="0" smtClean="0">
                <a:latin typeface="微软雅黑" panose="020B0503020204020204" pitchFamily="34" charset="-122"/>
              </a:rPr>
              <a:t>HIV-1 DNA</a:t>
            </a:r>
            <a:r>
              <a:rPr lang="zh-CN" altLang="en-US" dirty="0" smtClean="0">
                <a:latin typeface="微软雅黑" panose="020B0503020204020204" pitchFamily="34" charset="-122"/>
              </a:rPr>
              <a:t>定量</a:t>
            </a:r>
            <a:r>
              <a:rPr lang="zh-CN" altLang="en-US" dirty="0">
                <a:latin typeface="微软雅黑" panose="020B0503020204020204" pitchFamily="34" charset="-122"/>
              </a:rPr>
              <a:t>检测试剂</a:t>
            </a:r>
            <a:r>
              <a:rPr lang="zh-CN" altLang="en-US" dirty="0" smtClean="0">
                <a:latin typeface="微软雅黑" panose="020B0503020204020204" pitchFamily="34" charset="-122"/>
              </a:rPr>
              <a:t>盒</a:t>
            </a:r>
            <a:r>
              <a:rPr lang="en-US" altLang="zh-CN" dirty="0" smtClean="0">
                <a:latin typeface="微软雅黑" panose="020B0503020204020204" pitchFamily="34" charset="-122"/>
              </a:rPr>
              <a:t>(</a:t>
            </a:r>
            <a:r>
              <a:rPr lang="en-US" altLang="zh-CN" b="1" dirty="0">
                <a:latin typeface="+mj-ea"/>
              </a:rPr>
              <a:t>SUPBIO</a:t>
            </a:r>
            <a:r>
              <a:rPr lang="en-US" altLang="zh-CN" b="1" baseline="30000" dirty="0">
                <a:latin typeface="+mj-ea"/>
              </a:rPr>
              <a:t>®</a:t>
            </a:r>
            <a:r>
              <a:rPr lang="zh-CN" altLang="en-US" b="1" dirty="0">
                <a:latin typeface="+mj-ea"/>
              </a:rPr>
              <a:t>微量精准</a:t>
            </a:r>
            <a:r>
              <a:rPr lang="en-US" altLang="zh-CN" b="1" dirty="0">
                <a:latin typeface="+mj-ea"/>
              </a:rPr>
              <a:t>HIV-1 </a:t>
            </a:r>
            <a:r>
              <a:rPr lang="en-US" altLang="zh-CN" b="1" dirty="0" smtClean="0">
                <a:latin typeface="+mj-ea"/>
              </a:rPr>
              <a:t>DNA)</a:t>
            </a:r>
            <a:r>
              <a:rPr lang="zh-CN" altLang="en-US" dirty="0" smtClean="0">
                <a:latin typeface="微软雅黑" panose="020B0503020204020204" pitchFamily="34" charset="-122"/>
              </a:rPr>
              <a:t>和</a:t>
            </a:r>
            <a:r>
              <a:rPr lang="en-US" altLang="zh-CN" dirty="0">
                <a:latin typeface="微软雅黑" panose="020B0503020204020204" pitchFamily="34" charset="-122"/>
              </a:rPr>
              <a:t>HIV-1</a:t>
            </a:r>
            <a:r>
              <a:rPr lang="zh-CN" altLang="en-US" dirty="0">
                <a:latin typeface="微软雅黑" panose="020B0503020204020204" pitchFamily="34" charset="-122"/>
              </a:rPr>
              <a:t>病毒载量试剂盒</a:t>
            </a:r>
            <a:r>
              <a:rPr lang="zh-CN" altLang="en-US" dirty="0" smtClean="0">
                <a:latin typeface="微软雅黑" panose="020B0503020204020204" pitchFamily="34" charset="-122"/>
              </a:rPr>
              <a:t>（</a:t>
            </a:r>
            <a:r>
              <a:rPr lang="en-US" altLang="zh-CN" dirty="0" smtClean="0">
                <a:latin typeface="微软雅黑" panose="020B0503020204020204" pitchFamily="34" charset="-122"/>
              </a:rPr>
              <a:t>Abbott</a:t>
            </a:r>
            <a:r>
              <a:rPr lang="zh-CN" altLang="en-US" dirty="0" smtClean="0">
                <a:latin typeface="微软雅黑" panose="020B0503020204020204" pitchFamily="34" charset="-122"/>
              </a:rPr>
              <a:t>）</a:t>
            </a:r>
            <a:r>
              <a:rPr lang="zh-CN" altLang="en-US" dirty="0">
                <a:latin typeface="微软雅黑" panose="020B0503020204020204" pitchFamily="34" charset="-122"/>
              </a:rPr>
              <a:t>在</a:t>
            </a:r>
            <a:r>
              <a:rPr lang="en-US" altLang="zh-CN" dirty="0">
                <a:latin typeface="微软雅黑" panose="020B0503020204020204" pitchFamily="34" charset="-122"/>
              </a:rPr>
              <a:t>ART</a:t>
            </a:r>
            <a:r>
              <a:rPr lang="zh-CN" altLang="en-US" dirty="0">
                <a:latin typeface="微软雅黑" panose="020B0503020204020204" pitchFamily="34" charset="-122"/>
              </a:rPr>
              <a:t>治疗成功队列中定量检测效果</a:t>
            </a:r>
            <a:endParaRPr lang="zh-CN" altLang="zh-CN" dirty="0">
              <a:latin typeface="微软雅黑" panose="020B0503020204020204" pitchFamily="34" charset="-122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3799839" y="4493117"/>
            <a:ext cx="5281809" cy="40011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微软雅黑" panose="020B0503020204020204" pitchFamily="34" charset="-122"/>
              </a:rPr>
              <a:t>由广州市第八人民医院蔡卫平／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李凌华提供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 txBox="1"/>
          <p:nvPr/>
        </p:nvSpPr>
        <p:spPr>
          <a:xfrm>
            <a:off x="397121" y="1928972"/>
            <a:ext cx="8354157" cy="1332388"/>
          </a:xfrm>
          <a:prstGeom prst="rect">
            <a:avLst/>
          </a:prstGeom>
        </p:spPr>
        <p:txBody>
          <a:bodyPr vert="horz" lIns="77937" tIns="38969" rIns="77937" bIns="38969" rtlCol="0" anchor="ctr">
            <a:normAutofit/>
          </a:bodyPr>
          <a:lstStyle/>
          <a:p>
            <a:pPr marL="0" marR="0" lvl="0" indent="0" algn="ctr" defTabSz="779145" rtl="0" eaLnBrk="1" fontAlgn="auto" latinLnBrk="0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3800" b="1" i="1" dirty="0" smtClean="0">
                <a:solidFill>
                  <a:srgbClr val="0082DA"/>
                </a:solidFill>
                <a:latin typeface="Minion" pitchFamily="18" charset="0"/>
                <a:cs typeface="+mn-cs"/>
              </a:rPr>
              <a:t>How to achieve the first 90%</a:t>
            </a:r>
            <a:r>
              <a:rPr lang="zh-CN" altLang="en-US" sz="3800" b="1" i="1" dirty="0" smtClean="0">
                <a:solidFill>
                  <a:srgbClr val="0082DA"/>
                </a:solidFill>
                <a:latin typeface="Minion" pitchFamily="18" charset="0"/>
                <a:cs typeface="+mn-cs"/>
              </a:rPr>
              <a:t>？</a:t>
            </a:r>
            <a:endParaRPr lang="en-US" altLang="zh-CN" sz="3800" b="1" i="1" dirty="0" smtClean="0">
              <a:solidFill>
                <a:srgbClr val="0082DA"/>
              </a:solidFill>
              <a:latin typeface="Minion" pitchFamily="18" charset="0"/>
              <a:cs typeface="+mn-cs"/>
            </a:endParaRPr>
          </a:p>
          <a:p>
            <a:pPr algn="ctr" defTabSz="779145" eaLnBrk="1" fontAlgn="auto" hangingPunct="1">
              <a:lnSpc>
                <a:spcPct val="90000"/>
              </a:lnSpc>
              <a:spcBef>
                <a:spcPts val="850"/>
              </a:spcBef>
              <a:spcAft>
                <a:spcPts val="0"/>
              </a:spcAft>
              <a:defRPr/>
            </a:pPr>
            <a:r>
              <a:rPr lang="en-US" sz="3800" b="1" i="1" dirty="0" smtClean="0">
                <a:solidFill>
                  <a:srgbClr val="0082DA"/>
                </a:solidFill>
                <a:latin typeface="Minion" pitchFamily="18" charset="0"/>
              </a:rPr>
              <a:t>What patients need next</a:t>
            </a:r>
            <a:r>
              <a:rPr lang="zh-CN" altLang="en-US" sz="3800" b="1" i="1" dirty="0" smtClean="0">
                <a:solidFill>
                  <a:srgbClr val="0082DA"/>
                </a:solidFill>
                <a:latin typeface="Minion" pitchFamily="18" charset="0"/>
              </a:rPr>
              <a:t>？</a:t>
            </a:r>
            <a:endParaRPr lang="en-US" altLang="zh-CN" sz="3800" b="1" i="1" dirty="0" smtClean="0">
              <a:solidFill>
                <a:srgbClr val="0082DA"/>
              </a:solidFill>
              <a:latin typeface="Minio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PPT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783830" y="117634"/>
            <a:ext cx="1106805" cy="374809"/>
          </a:xfrm>
          <a:prstGeom prst="rect">
            <a:avLst/>
          </a:prstGeom>
        </p:spPr>
      </p:pic>
      <p:graphicFrame>
        <p:nvGraphicFramePr>
          <p:cNvPr id="140" name="图示 139"/>
          <p:cNvGraphicFramePr/>
          <p:nvPr/>
        </p:nvGraphicFramePr>
        <p:xfrm>
          <a:off x="203994" y="1104900"/>
          <a:ext cx="8889206" cy="3498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矩形 6"/>
          <p:cNvSpPr/>
          <p:nvPr/>
        </p:nvSpPr>
        <p:spPr>
          <a:xfrm>
            <a:off x="254794" y="1064260"/>
            <a:ext cx="1248886" cy="11506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/>
                </a:solidFill>
              </a:rPr>
              <a:t>极早期筛查：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dirty="0" smtClean="0">
                <a:solidFill>
                  <a:schemeClr val="tx1"/>
                </a:solidFill>
              </a:rPr>
              <a:t>特殊样本确证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r>
              <a:rPr lang="zh-CN" altLang="en-US" sz="1600" dirty="0" smtClean="0">
                <a:solidFill>
                  <a:schemeClr val="tx1"/>
                </a:solidFill>
              </a:rPr>
              <a:t>缩短窗口期</a:t>
            </a:r>
            <a:endParaRPr lang="en-US" altLang="zh-CN" sz="1600" dirty="0" smtClean="0">
              <a:solidFill>
                <a:schemeClr val="tx1"/>
              </a:solidFill>
            </a:endParaRPr>
          </a:p>
          <a:p>
            <a:r>
              <a:rPr lang="zh-CN" altLang="en-US" sz="1600" dirty="0" smtClean="0">
                <a:solidFill>
                  <a:schemeClr val="tx1"/>
                </a:solidFill>
              </a:rPr>
              <a:t>干血斑样本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6554" y="3606799"/>
            <a:ext cx="1391126" cy="966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/>
                </a:solidFill>
              </a:rPr>
              <a:t>预测疗效：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dirty="0" smtClean="0">
                <a:solidFill>
                  <a:schemeClr val="tx1"/>
                </a:solidFill>
              </a:rPr>
              <a:t>能否实现功能性治愈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88640" y="1064260"/>
            <a:ext cx="1391126" cy="10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/>
                </a:solidFill>
              </a:rPr>
              <a:t>疗效评估：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dirty="0" smtClean="0">
                <a:solidFill>
                  <a:schemeClr val="tx1"/>
                </a:solidFill>
              </a:rPr>
              <a:t>治疗方案有效性评估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13" name="标题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zh-CN" altLang="en-US" dirty="0" smtClean="0"/>
              <a:t>病毒库检测在艾滋病诊疗过程中的伴随诊断</a:t>
            </a:r>
            <a:br>
              <a:rPr lang="zh-CN" altLang="en-US" dirty="0" smtClean="0"/>
            </a:br>
            <a:endParaRPr lang="zh-CN" altLang="en-US" dirty="0"/>
          </a:p>
        </p:txBody>
      </p:sp>
      <p:sp>
        <p:nvSpPr>
          <p:cNvPr id="11" name="燕尾形箭头 38"/>
          <p:cNvSpPr/>
          <p:nvPr/>
        </p:nvSpPr>
        <p:spPr>
          <a:xfrm flipH="1" flipV="1">
            <a:off x="121920" y="2153919"/>
            <a:ext cx="671865" cy="400983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燕尾形箭头 38"/>
          <p:cNvSpPr/>
          <p:nvPr/>
        </p:nvSpPr>
        <p:spPr>
          <a:xfrm flipV="1">
            <a:off x="974849" y="2153919"/>
            <a:ext cx="671865" cy="400983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燕尾形箭头 38"/>
          <p:cNvSpPr/>
          <p:nvPr/>
        </p:nvSpPr>
        <p:spPr>
          <a:xfrm flipH="1">
            <a:off x="1584960" y="3190240"/>
            <a:ext cx="700056" cy="400982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燕尾形箭头 38"/>
          <p:cNvSpPr/>
          <p:nvPr/>
        </p:nvSpPr>
        <p:spPr>
          <a:xfrm>
            <a:off x="2408904" y="3200400"/>
            <a:ext cx="700056" cy="400982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燕尾形箭头 38"/>
          <p:cNvSpPr/>
          <p:nvPr/>
        </p:nvSpPr>
        <p:spPr>
          <a:xfrm flipH="1" flipV="1">
            <a:off x="3017520" y="2153921"/>
            <a:ext cx="671865" cy="400983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燕尾形箭头 38"/>
          <p:cNvSpPr/>
          <p:nvPr/>
        </p:nvSpPr>
        <p:spPr>
          <a:xfrm flipV="1">
            <a:off x="3870449" y="2153921"/>
            <a:ext cx="671865" cy="400983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燕尾形箭头 38"/>
          <p:cNvSpPr/>
          <p:nvPr/>
        </p:nvSpPr>
        <p:spPr>
          <a:xfrm flipH="1">
            <a:off x="4479766" y="3200400"/>
            <a:ext cx="700056" cy="400982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燕尾形箭头 38"/>
          <p:cNvSpPr/>
          <p:nvPr/>
        </p:nvSpPr>
        <p:spPr>
          <a:xfrm>
            <a:off x="5303710" y="3210560"/>
            <a:ext cx="700056" cy="400982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燕尾形箭头 38"/>
          <p:cNvSpPr/>
          <p:nvPr/>
        </p:nvSpPr>
        <p:spPr>
          <a:xfrm flipH="1" flipV="1">
            <a:off x="6003766" y="2153919"/>
            <a:ext cx="671865" cy="400983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燕尾形箭头 38"/>
          <p:cNvSpPr/>
          <p:nvPr/>
        </p:nvSpPr>
        <p:spPr>
          <a:xfrm flipV="1">
            <a:off x="6856695" y="2153919"/>
            <a:ext cx="671865" cy="400983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燕尾形箭头 38"/>
          <p:cNvSpPr/>
          <p:nvPr/>
        </p:nvSpPr>
        <p:spPr>
          <a:xfrm flipH="1">
            <a:off x="7407275" y="3200400"/>
            <a:ext cx="700056" cy="400982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燕尾形箭头 38"/>
          <p:cNvSpPr/>
          <p:nvPr/>
        </p:nvSpPr>
        <p:spPr>
          <a:xfrm>
            <a:off x="8231219" y="3210560"/>
            <a:ext cx="700056" cy="400982"/>
          </a:xfrm>
          <a:custGeom>
            <a:avLst/>
            <a:gdLst/>
            <a:ahLst/>
            <a:cxnLst/>
            <a:rect l="l" t="t" r="r" b="b"/>
            <a:pathLst>
              <a:path w="1416919" h="537190">
                <a:moveTo>
                  <a:pt x="1055995" y="0"/>
                </a:moveTo>
                <a:lnTo>
                  <a:pt x="1055995" y="180462"/>
                </a:lnTo>
                <a:lnTo>
                  <a:pt x="0" y="180462"/>
                </a:lnTo>
                <a:lnTo>
                  <a:pt x="13725" y="194187"/>
                </a:lnTo>
                <a:cubicBezTo>
                  <a:pt x="169185" y="196059"/>
                  <a:pt x="349804" y="218157"/>
                  <a:pt x="539210" y="261292"/>
                </a:cubicBezTo>
                <a:cubicBezTo>
                  <a:pt x="830423" y="327612"/>
                  <a:pt x="1081379" y="429763"/>
                  <a:pt x="1240654" y="537190"/>
                </a:cubicBezTo>
                <a:lnTo>
                  <a:pt x="1416919" y="36092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468235" y="3596640"/>
            <a:ext cx="1391126" cy="1158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25000"/>
              </a:lnSpc>
            </a:pPr>
            <a:r>
              <a:rPr lang="zh-CN" altLang="en-US" sz="1600" b="1" dirty="0" smtClean="0">
                <a:solidFill>
                  <a:schemeClr val="tx1"/>
                </a:solidFill>
              </a:rPr>
              <a:t>探索功能性治愈、减药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/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停药疗法、新药筛选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37434" y="1104900"/>
            <a:ext cx="1391126" cy="1028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/>
                </a:solidFill>
              </a:rPr>
              <a:t>疗效评估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&amp;</a:t>
            </a:r>
            <a:r>
              <a:rPr lang="zh-CN" altLang="en-US" sz="1600" b="1" dirty="0" smtClean="0">
                <a:solidFill>
                  <a:schemeClr val="tx1"/>
                </a:solidFill>
              </a:rPr>
              <a:t>监测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dirty="0" smtClean="0">
                <a:solidFill>
                  <a:schemeClr val="tx1"/>
                </a:solidFill>
              </a:rPr>
              <a:t>病毒库监测，预示疾病进展</a:t>
            </a:r>
            <a:r>
              <a:rPr lang="en-US" altLang="zh-CN" sz="1600" dirty="0" smtClean="0">
                <a:solidFill>
                  <a:schemeClr val="tx1"/>
                </a:solidFill>
              </a:rPr>
              <a:t>&amp;</a:t>
            </a:r>
            <a:r>
              <a:rPr lang="zh-CN" altLang="en-US" sz="1600" dirty="0" smtClean="0">
                <a:solidFill>
                  <a:schemeClr val="tx1"/>
                </a:solidFill>
              </a:rPr>
              <a:t>反弹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542314" y="3606799"/>
            <a:ext cx="1391126" cy="9664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50000"/>
              </a:lnSpc>
            </a:pPr>
            <a:r>
              <a:rPr lang="zh-CN" altLang="en-US" sz="1600" b="1" dirty="0" smtClean="0">
                <a:solidFill>
                  <a:schemeClr val="tx1"/>
                </a:solidFill>
              </a:rPr>
              <a:t>疗效评估：</a:t>
            </a:r>
            <a:endParaRPr lang="en-US" altLang="zh-CN" sz="1600" b="1" dirty="0" smtClean="0">
              <a:solidFill>
                <a:schemeClr val="tx1"/>
              </a:solidFill>
            </a:endParaRPr>
          </a:p>
          <a:p>
            <a:r>
              <a:rPr lang="zh-CN" altLang="en-US" sz="1600" dirty="0" smtClean="0">
                <a:solidFill>
                  <a:schemeClr val="tx1"/>
                </a:solidFill>
              </a:rPr>
              <a:t>用药方案、疾病进展评估</a:t>
            </a:r>
            <a:endParaRPr lang="en-US" altLang="zh-CN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标题 1"/>
          <p:cNvSpPr>
            <a:spLocks noGrp="1" noChangeArrowheads="1"/>
          </p:cNvSpPr>
          <p:nvPr>
            <p:ph type="title"/>
          </p:nvPr>
        </p:nvSpPr>
        <p:spPr bwMode="auto"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r>
              <a:rPr lang="zh-CN" altLang="en-US" dirty="0" smtClean="0"/>
              <a:t>高危、恐艾人群极早期筛查</a:t>
            </a:r>
            <a:endParaRPr lang="zh-CN" altLang="en-US" dirty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24579" name="灯片编号占位符 1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7086600" y="4767263"/>
            <a:ext cx="2057400" cy="27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fld id="{9F5F607E-9B39-4B65-A9D0-562D710ECA5C}" type="slidenum">
              <a:rPr lang="zh-CN" altLang="en-US" sz="1200" smtClean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4580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6060"/>
            <a:ext cx="9144000" cy="1565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889" y="2555081"/>
            <a:ext cx="5438775" cy="378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9" y="3037285"/>
            <a:ext cx="7437437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6" y="3721894"/>
            <a:ext cx="6143625" cy="935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5681663" y="4416029"/>
            <a:ext cx="171926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十二角星 9"/>
          <p:cNvSpPr/>
          <p:nvPr/>
        </p:nvSpPr>
        <p:spPr bwMode="auto">
          <a:xfrm>
            <a:off x="0" y="2359025"/>
            <a:ext cx="1859280" cy="1356519"/>
          </a:xfrm>
          <a:prstGeom prst="star12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 Book" pitchFamily="34" charset="0"/>
              <a:ea typeface="华文仿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16"/>
          <p:cNvSpPr>
            <a:spLocks noChangeArrowheads="1"/>
          </p:cNvSpPr>
          <p:nvPr/>
        </p:nvSpPr>
        <p:spPr bwMode="auto">
          <a:xfrm>
            <a:off x="42864" y="2799834"/>
            <a:ext cx="1978976" cy="461665"/>
          </a:xfrm>
          <a:prstGeom prst="rect">
            <a:avLst/>
          </a:prstGeom>
          <a:noFill/>
          <a:ln w="9525">
            <a:noFill/>
            <a:miter lim="800000"/>
          </a:ln>
          <a:scene3d>
            <a:camera prst="orthographicFront">
              <a:rot lat="0" lon="0" rev="1200000"/>
            </a:camera>
            <a:lightRig rig="threePt" dir="t"/>
          </a:scene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窗口期优势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矩形 16"/>
          <p:cNvSpPr>
            <a:spLocks noChangeArrowheads="1"/>
          </p:cNvSpPr>
          <p:nvPr/>
        </p:nvSpPr>
        <p:spPr bwMode="auto">
          <a:xfrm>
            <a:off x="418784" y="3896440"/>
            <a:ext cx="3867151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HIV RNA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定量试剂难以作为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HIV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筛查试剂：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、采样不便利；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RNA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易降解，不变运输、储存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4" name="矩形 17"/>
          <p:cNvSpPr>
            <a:spLocks noChangeArrowheads="1"/>
          </p:cNvSpPr>
          <p:nvPr/>
        </p:nvSpPr>
        <p:spPr bwMode="auto">
          <a:xfrm>
            <a:off x="4776470" y="3865960"/>
            <a:ext cx="4000501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微量精准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HIV-1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DNA</a:t>
            </a: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核酸检测结合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干血斑具有便利性，解决核酸检测难以用于筛查和早期诊断的问题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015" name="Picture 13" descr="http://img0.imgtn.bdimg.com/it/u=3886372039,910743543&amp;fm=21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4371" y="1265555"/>
            <a:ext cx="3357563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3" name="Picture 4" descr="pack24"/>
          <p:cNvPicPr>
            <a:picLocks noChangeAspect="1" noChangeArrowheads="1"/>
          </p:cNvPicPr>
          <p:nvPr/>
        </p:nvPicPr>
        <p:blipFill>
          <a:blip r:embed="rId2">
            <a:lum contrast="18000"/>
          </a:blip>
          <a:srcRect/>
          <a:stretch>
            <a:fillRect/>
          </a:stretch>
        </p:blipFill>
        <p:spPr bwMode="auto">
          <a:xfrm>
            <a:off x="4756786" y="1255395"/>
            <a:ext cx="3857625" cy="2625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</p:pic>
      <p:sp>
        <p:nvSpPr>
          <p:cNvPr id="45064" name="矩形 8"/>
          <p:cNvSpPr>
            <a:spLocks noChangeArrowheads="1"/>
          </p:cNvSpPr>
          <p:nvPr/>
        </p:nvSpPr>
        <p:spPr bwMode="auto">
          <a:xfrm>
            <a:off x="418784" y="1148239"/>
            <a:ext cx="3867151" cy="3599260"/>
          </a:xfrm>
          <a:prstGeom prst="rect">
            <a:avLst/>
          </a:prstGeom>
          <a:noFill/>
          <a:ln w="28575">
            <a:solidFill>
              <a:srgbClr val="3366CC"/>
            </a:solidFill>
            <a:round/>
          </a:ln>
          <a:effectLst>
            <a:outerShdw dist="53882" dir="135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65" name="矩形 9"/>
          <p:cNvSpPr>
            <a:spLocks noChangeArrowheads="1"/>
          </p:cNvSpPr>
          <p:nvPr/>
        </p:nvSpPr>
        <p:spPr bwMode="auto">
          <a:xfrm>
            <a:off x="4705033" y="1148239"/>
            <a:ext cx="4000501" cy="3599260"/>
          </a:xfrm>
          <a:prstGeom prst="rect">
            <a:avLst/>
          </a:prstGeom>
          <a:noFill/>
          <a:ln w="28575">
            <a:solidFill>
              <a:srgbClr val="3366CC"/>
            </a:solidFill>
            <a:round/>
          </a:ln>
          <a:effectLst>
            <a:outerShdw dist="53882" dir="13500000" algn="ctr" rotWithShape="0">
              <a:schemeClr val="bg2">
                <a:alpha val="50000"/>
              </a:schemeClr>
            </a:outerShdw>
          </a:effectLst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0" y="1"/>
            <a:ext cx="7658101" cy="598646"/>
          </a:xfrm>
        </p:spPr>
        <p:txBody>
          <a:bodyPr/>
          <a:lstStyle/>
          <a:p>
            <a:r>
              <a:rPr lang="zh-CN" altLang="en-US" dirty="0" smtClean="0"/>
              <a:t>高危、恐艾人群极早期筛查</a:t>
            </a:r>
            <a:endParaRPr lang="zh-CN" altLang="en-US" dirty="0"/>
          </a:p>
        </p:txBody>
      </p:sp>
      <p:sp>
        <p:nvSpPr>
          <p:cNvPr id="13" name="十二角星 12"/>
          <p:cNvSpPr/>
          <p:nvPr/>
        </p:nvSpPr>
        <p:spPr bwMode="auto">
          <a:xfrm>
            <a:off x="3434080" y="587295"/>
            <a:ext cx="1859280" cy="1356519"/>
          </a:xfrm>
          <a:prstGeom prst="star12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 Book" pitchFamily="34" charset="0"/>
              <a:ea typeface="华文仿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矩形 16"/>
          <p:cNvSpPr>
            <a:spLocks noChangeArrowheads="1"/>
          </p:cNvSpPr>
          <p:nvPr/>
        </p:nvSpPr>
        <p:spPr bwMode="auto">
          <a:xfrm>
            <a:off x="3476944" y="1028104"/>
            <a:ext cx="1978976" cy="461665"/>
          </a:xfrm>
          <a:prstGeom prst="rect">
            <a:avLst/>
          </a:prstGeom>
          <a:noFill/>
          <a:ln w="9525">
            <a:noFill/>
            <a:miter lim="800000"/>
          </a:ln>
          <a:scene3d>
            <a:camera prst="orthographicFront">
              <a:rot lat="0" lon="0" rev="1200000"/>
            </a:camera>
            <a:lightRig rig="threePt" dir="t"/>
          </a:scene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干血斑样本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 noChangeArrowheads="1"/>
          </p:cNvSpPr>
          <p:nvPr>
            <p:ph type="title"/>
          </p:nvPr>
        </p:nvSpPr>
        <p:spPr bwMode="auto">
          <a:xfrm>
            <a:off x="0" y="1"/>
            <a:ext cx="7658101" cy="59864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r>
              <a:rPr lang="zh-CN" altLang="en-US" dirty="0" smtClean="0"/>
              <a:t>高危、恐艾人群极早期筛查</a:t>
            </a:r>
            <a:endParaRPr lang="zh-CN" altLang="en-US" dirty="0"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" name="十二角星 3"/>
          <p:cNvSpPr/>
          <p:nvPr/>
        </p:nvSpPr>
        <p:spPr bwMode="auto">
          <a:xfrm>
            <a:off x="629920" y="1462364"/>
            <a:ext cx="1859280" cy="1356519"/>
          </a:xfrm>
          <a:prstGeom prst="star12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Imago Book" pitchFamily="34" charset="0"/>
              <a:ea typeface="华文仿宋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矩形 16"/>
          <p:cNvSpPr>
            <a:spLocks noChangeArrowheads="1"/>
          </p:cNvSpPr>
          <p:nvPr/>
        </p:nvSpPr>
        <p:spPr bwMode="auto">
          <a:xfrm>
            <a:off x="561024" y="1903173"/>
            <a:ext cx="2182176" cy="461665"/>
          </a:xfrm>
          <a:prstGeom prst="rect">
            <a:avLst/>
          </a:prstGeom>
          <a:noFill/>
          <a:ln w="9525">
            <a:noFill/>
            <a:miter lim="800000"/>
          </a:ln>
          <a:scene3d>
            <a:camera prst="orthographicFront">
              <a:rot lat="0" lon="0" rev="1200000"/>
            </a:camera>
            <a:lightRig rig="threePt" dir="t"/>
          </a:scene3d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特殊样本确证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040064" y="1028104"/>
          <a:ext cx="575056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9040"/>
                <a:gridCol w="2570480"/>
                <a:gridCol w="197104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样本类型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CDC </a:t>
                      </a:r>
                      <a:r>
                        <a:rPr lang="en-US" altLang="zh-CN" dirty="0" err="1" smtClean="0">
                          <a:solidFill>
                            <a:schemeClr val="tx1"/>
                          </a:solidFill>
                        </a:rPr>
                        <a:t>inhouse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方法检出情况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779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HIV-1</a:t>
                      </a:r>
                      <a:r>
                        <a:rPr lang="en-US" altLang="zh-CN" baseline="0" dirty="0" smtClean="0">
                          <a:solidFill>
                            <a:schemeClr val="tx1"/>
                          </a:solidFill>
                        </a:rPr>
                        <a:t> DNA</a:t>
                      </a:r>
                      <a:r>
                        <a:rPr lang="zh-CN" altLang="en-US" baseline="0" dirty="0" smtClean="0">
                          <a:solidFill>
                            <a:schemeClr val="tx1"/>
                          </a:solidFill>
                        </a:rPr>
                        <a:t>检测结果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Ⅰ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0/57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54/57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77914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Ⅱ</a:t>
                      </a:r>
                      <a:endParaRPr lang="zh-CN" altLang="en-US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62/62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疑似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>
                          <a:solidFill>
                            <a:schemeClr val="tx1"/>
                          </a:solidFill>
                        </a:rPr>
                        <a:t>62/62</a:t>
                      </a:r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检出</a:t>
                      </a:r>
                      <a:endParaRPr lang="zh-CN" alt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3040064" y="2631221"/>
            <a:ext cx="58905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/>
              <a:t>对河南</a:t>
            </a:r>
            <a:r>
              <a:rPr lang="en-US" altLang="zh-CN" b="1" dirty="0" smtClean="0"/>
              <a:t>117</a:t>
            </a:r>
            <a:r>
              <a:rPr lang="zh-CN" altLang="en-US" b="1" dirty="0" smtClean="0"/>
              <a:t>例长期不进展者</a:t>
            </a:r>
            <a:r>
              <a:rPr lang="en-US" altLang="zh-CN" b="1" dirty="0" smtClean="0"/>
              <a:t>(</a:t>
            </a:r>
            <a:r>
              <a:rPr lang="en-US" b="1" dirty="0" smtClean="0"/>
              <a:t>long-term </a:t>
            </a:r>
            <a:r>
              <a:rPr lang="en-US" b="1" dirty="0" err="1" smtClean="0"/>
              <a:t>nonprogressors,LTNPs</a:t>
            </a:r>
            <a:r>
              <a:rPr lang="en-US" b="1" dirty="0" smtClean="0"/>
              <a:t>)</a:t>
            </a:r>
            <a:r>
              <a:rPr lang="zh-CN" altLang="en-US" b="1" dirty="0" smtClean="0"/>
              <a:t>样本检出率</a:t>
            </a:r>
            <a:r>
              <a:rPr lang="en-US" altLang="zh-CN" b="1" dirty="0" smtClean="0"/>
              <a:t>100%</a:t>
            </a:r>
            <a:r>
              <a:rPr lang="zh-CN" altLang="en-US" b="1" dirty="0" smtClean="0"/>
              <a:t>，其病毒储存库与治疗病人有差异。</a:t>
            </a:r>
            <a:endParaRPr lang="zh-CN" altLang="en-US" b="1" dirty="0"/>
          </a:p>
        </p:txBody>
      </p:sp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3190240" y="4236424"/>
            <a:ext cx="5740400" cy="400110"/>
          </a:xfrm>
          <a:prstGeom prst="rect">
            <a:avLst/>
          </a:prstGeom>
          <a:noFill/>
          <a:ln>
            <a:noFill/>
          </a:ln>
          <a:effectLst>
            <a:prstShdw prst="shdw13" dist="53882" dir="13500000">
              <a:schemeClr val="bg2"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以上结果来源于中国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CDC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、河南</a:t>
            </a:r>
            <a:r>
              <a:rPr lang="en-US" altLang="zh-CN" b="1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CDC</a:t>
            </a:r>
            <a:r>
              <a:rPr lang="zh-CN" altLang="en-US" b="1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未发表数据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_cobas_template_pc_081120">
  <a:themeElements>
    <a:clrScheme name="1_cobas_template_pc_081120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0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0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7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2_cobas_template_pc_081120">
  <a:themeElements>
    <a:clrScheme name="1_cobas_template_pc_081120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0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0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8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9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0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1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normal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normal">
      <a:majorFont>
        <a:latin typeface="Arial"/>
        <a:ea typeface="黑体"/>
        <a:cs typeface="Arial"/>
      </a:majorFont>
      <a:minorFont>
        <a:latin typeface="Arial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ormal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mal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mal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mal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mal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mal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mal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mal 8">
        <a:dk1>
          <a:srgbClr val="000000"/>
        </a:dk1>
        <a:lt1>
          <a:srgbClr val="FFFFFF"/>
        </a:lt1>
        <a:dk2>
          <a:srgbClr val="FFCC00"/>
        </a:dk2>
        <a:lt2>
          <a:srgbClr val="000000"/>
        </a:lt2>
        <a:accent1>
          <a:srgbClr val="339933"/>
        </a:accent1>
        <a:accent2>
          <a:srgbClr val="800000"/>
        </a:accent2>
        <a:accent3>
          <a:srgbClr val="FFFFFF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mal 9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339933"/>
        </a:accent1>
        <a:accent2>
          <a:srgbClr val="800000"/>
        </a:accent2>
        <a:accent3>
          <a:srgbClr val="AAAAB8"/>
        </a:accent3>
        <a:accent4>
          <a:srgbClr val="DADADA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mal 10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CC00"/>
        </a:accent1>
        <a:accent2>
          <a:srgbClr val="CC00CC"/>
        </a:accent2>
        <a:accent3>
          <a:srgbClr val="AAAAB8"/>
        </a:accent3>
        <a:accent4>
          <a:srgbClr val="DADADA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mal 11">
        <a:dk1>
          <a:srgbClr val="000000"/>
        </a:dk1>
        <a:lt1>
          <a:srgbClr val="FFFFFF"/>
        </a:lt1>
        <a:dk2>
          <a:srgbClr val="013E71"/>
        </a:dk2>
        <a:lt2>
          <a:srgbClr val="FFCC00"/>
        </a:lt2>
        <a:accent1>
          <a:srgbClr val="00CC00"/>
        </a:accent1>
        <a:accent2>
          <a:srgbClr val="CC00CC"/>
        </a:accent2>
        <a:accent3>
          <a:srgbClr val="AAAFBB"/>
        </a:accent3>
        <a:accent4>
          <a:srgbClr val="DADADA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mal 12">
        <a:dk1>
          <a:srgbClr val="000000"/>
        </a:dk1>
        <a:lt1>
          <a:srgbClr val="FFFFFF"/>
        </a:lt1>
        <a:dk2>
          <a:srgbClr val="0278DA"/>
        </a:dk2>
        <a:lt2>
          <a:srgbClr val="FFCC00"/>
        </a:lt2>
        <a:accent1>
          <a:srgbClr val="00CC00"/>
        </a:accent1>
        <a:accent2>
          <a:srgbClr val="CC00CC"/>
        </a:accent2>
        <a:accent3>
          <a:srgbClr val="AABEEA"/>
        </a:accent3>
        <a:accent4>
          <a:srgbClr val="DADADA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ormal 13">
        <a:dk1>
          <a:srgbClr val="000066"/>
        </a:dk1>
        <a:lt1>
          <a:srgbClr val="0278DA"/>
        </a:lt1>
        <a:dk2>
          <a:srgbClr val="FFFFFF"/>
        </a:dk2>
        <a:lt2>
          <a:srgbClr val="99CCFF"/>
        </a:lt2>
        <a:accent1>
          <a:srgbClr val="00CC00"/>
        </a:accent1>
        <a:accent2>
          <a:srgbClr val="CC00CC"/>
        </a:accent2>
        <a:accent3>
          <a:srgbClr val="AABEEA"/>
        </a:accent3>
        <a:accent4>
          <a:srgbClr val="000056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mal 14">
        <a:dk1>
          <a:srgbClr val="000066"/>
        </a:dk1>
        <a:lt1>
          <a:srgbClr val="014985"/>
        </a:lt1>
        <a:dk2>
          <a:srgbClr val="FFFFFF"/>
        </a:dk2>
        <a:lt2>
          <a:srgbClr val="99CCFF"/>
        </a:lt2>
        <a:accent1>
          <a:srgbClr val="00CC00"/>
        </a:accent1>
        <a:accent2>
          <a:srgbClr val="CC00CC"/>
        </a:accent2>
        <a:accent3>
          <a:srgbClr val="AAB1C2"/>
        </a:accent3>
        <a:accent4>
          <a:srgbClr val="000056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mal 15">
        <a:dk1>
          <a:srgbClr val="000066"/>
        </a:dk1>
        <a:lt1>
          <a:srgbClr val="DDDDDD"/>
        </a:lt1>
        <a:dk2>
          <a:srgbClr val="FFFFFF"/>
        </a:dk2>
        <a:lt2>
          <a:srgbClr val="99CCFF"/>
        </a:lt2>
        <a:accent1>
          <a:srgbClr val="00CC00"/>
        </a:accent1>
        <a:accent2>
          <a:srgbClr val="CC00CC"/>
        </a:accent2>
        <a:accent3>
          <a:srgbClr val="EBEBEB"/>
        </a:accent3>
        <a:accent4>
          <a:srgbClr val="000056"/>
        </a:accent4>
        <a:accent5>
          <a:srgbClr val="AAE2AA"/>
        </a:accent5>
        <a:accent6>
          <a:srgbClr val="B900B9"/>
        </a:accent6>
        <a:hlink>
          <a:srgbClr val="3366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ormal 16">
        <a:dk1>
          <a:srgbClr val="000066"/>
        </a:dk1>
        <a:lt1>
          <a:srgbClr val="DDDDDD"/>
        </a:lt1>
        <a:dk2>
          <a:srgbClr val="FFFFFF"/>
        </a:dk2>
        <a:lt2>
          <a:srgbClr val="99CCFF"/>
        </a:lt2>
        <a:accent1>
          <a:srgbClr val="CC3300"/>
        </a:accent1>
        <a:accent2>
          <a:srgbClr val="969696"/>
        </a:accent2>
        <a:accent3>
          <a:srgbClr val="EBEBEB"/>
        </a:accent3>
        <a:accent4>
          <a:srgbClr val="000056"/>
        </a:accent4>
        <a:accent5>
          <a:srgbClr val="E2ADAA"/>
        </a:accent5>
        <a:accent6>
          <a:srgbClr val="878787"/>
        </a:accent6>
        <a:hlink>
          <a:srgbClr val="009900"/>
        </a:hlink>
        <a:folHlink>
          <a:srgbClr val="0066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2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3_cobas_template_pc_081120">
  <a:themeElements>
    <a:clrScheme name="1_cobas_template_pc_081120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0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0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3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14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4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5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6_cobas_template_pc_081125">
  <a:themeElements>
    <a:clrScheme name="1_cobas_template_pc_081125 1">
      <a:dk1>
        <a:srgbClr val="000000"/>
      </a:dk1>
      <a:lt1>
        <a:srgbClr val="F5F6DD"/>
      </a:lt1>
      <a:dk2>
        <a:srgbClr val="000000"/>
      </a:dk2>
      <a:lt2>
        <a:srgbClr val="A9ADB2"/>
      </a:lt2>
      <a:accent1>
        <a:srgbClr val="F5F1E8"/>
      </a:accent1>
      <a:accent2>
        <a:srgbClr val="00925B"/>
      </a:accent2>
      <a:accent3>
        <a:srgbClr val="F9FAEB"/>
      </a:accent3>
      <a:accent4>
        <a:srgbClr val="000000"/>
      </a:accent4>
      <a:accent5>
        <a:srgbClr val="F9F7F2"/>
      </a:accent5>
      <a:accent6>
        <a:srgbClr val="008452"/>
      </a:accent6>
      <a:hlink>
        <a:srgbClr val="40AD84"/>
      </a:hlink>
      <a:folHlink>
        <a:srgbClr val="B2DCCD"/>
      </a:folHlink>
    </a:clrScheme>
    <a:fontScheme name="1_cobas_template_pc_081125">
      <a:majorFont>
        <a:latin typeface="Imago"/>
        <a:ea typeface=""/>
        <a:cs typeface="Arial"/>
      </a:majorFont>
      <a:minorFont>
        <a:latin typeface="Imago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Imago Book" pitchFamily="34" charset="0"/>
            <a:ea typeface="华文仿宋" panose="02010600040101010101" pitchFamily="2" charset="-122"/>
            <a:cs typeface="Arial" panose="020B0604020202020204" pitchFamily="34" charset="0"/>
          </a:defRPr>
        </a:defPPr>
      </a:lstStyle>
    </a:lnDef>
  </a:objectDefaults>
  <a:extraClrSchemeLst>
    <a:extraClrScheme>
      <a:clrScheme name="1_cobas_template_pc_081125 1">
        <a:dk1>
          <a:srgbClr val="000000"/>
        </a:dk1>
        <a:lt1>
          <a:srgbClr val="F5F6DD"/>
        </a:lt1>
        <a:dk2>
          <a:srgbClr val="000000"/>
        </a:dk2>
        <a:lt2>
          <a:srgbClr val="A9ADB2"/>
        </a:lt2>
        <a:accent1>
          <a:srgbClr val="F5F1E8"/>
        </a:accent1>
        <a:accent2>
          <a:srgbClr val="00925B"/>
        </a:accent2>
        <a:accent3>
          <a:srgbClr val="F9FAEB"/>
        </a:accent3>
        <a:accent4>
          <a:srgbClr val="000000"/>
        </a:accent4>
        <a:accent5>
          <a:srgbClr val="F9F7F2"/>
        </a:accent5>
        <a:accent6>
          <a:srgbClr val="008452"/>
        </a:accent6>
        <a:hlink>
          <a:srgbClr val="40AD84"/>
        </a:hlink>
        <a:folHlink>
          <a:srgbClr val="B2DCC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66"/>
    </a:dk1>
    <a:lt1>
      <a:srgbClr val="DDDDDD"/>
    </a:lt1>
    <a:dk2>
      <a:srgbClr val="FFFFFF"/>
    </a:dk2>
    <a:lt2>
      <a:srgbClr val="99CCFF"/>
    </a:lt2>
    <a:accent1>
      <a:srgbClr val="CC3300"/>
    </a:accent1>
    <a:accent2>
      <a:srgbClr val="969696"/>
    </a:accent2>
    <a:accent3>
      <a:srgbClr val="EBEBEB"/>
    </a:accent3>
    <a:accent4>
      <a:srgbClr val="000056"/>
    </a:accent4>
    <a:accent5>
      <a:srgbClr val="E2ADAA"/>
    </a:accent5>
    <a:accent6>
      <a:srgbClr val="878787"/>
    </a:accent6>
    <a:hlink>
      <a:srgbClr val="009900"/>
    </a:hlink>
    <a:folHlink>
      <a:srgbClr val="3366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1852</Words>
  <Application>WPS 演示</Application>
  <PresentationFormat>全屏显示(16:9)</PresentationFormat>
  <Paragraphs>251</Paragraphs>
  <Slides>19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21</vt:i4>
      </vt:variant>
      <vt:variant>
        <vt:lpstr>幻灯片标题</vt:lpstr>
      </vt:variant>
      <vt:variant>
        <vt:i4>19</vt:i4>
      </vt:variant>
    </vt:vector>
  </HeadingPairs>
  <TitlesOfParts>
    <vt:vector size="59" baseType="lpstr">
      <vt:lpstr>Arial</vt:lpstr>
      <vt:lpstr>宋体</vt:lpstr>
      <vt:lpstr>Wingdings</vt:lpstr>
      <vt:lpstr>Imago</vt:lpstr>
      <vt:lpstr>Imago Book</vt:lpstr>
      <vt:lpstr>华文仿宋</vt:lpstr>
      <vt:lpstr>Times</vt:lpstr>
      <vt:lpstr>Calibri Light</vt:lpstr>
      <vt:lpstr>微软雅黑</vt:lpstr>
      <vt:lpstr>Calibri</vt:lpstr>
      <vt:lpstr>MS PGothic</vt:lpstr>
      <vt:lpstr>黑体</vt:lpstr>
      <vt:lpstr>Times New Roman</vt:lpstr>
      <vt:lpstr>楷体</vt:lpstr>
      <vt:lpstr>方正兰亭黑_GBK</vt:lpstr>
      <vt:lpstr>方正兰亭细黑_GBK</vt:lpstr>
      <vt:lpstr>Minion</vt:lpstr>
      <vt:lpstr>方正兰亭黑简体</vt:lpstr>
      <vt:lpstr>Segoe Print</vt:lpstr>
      <vt:lpstr>1_cobas_template_pc_081125</vt:lpstr>
      <vt:lpstr>2_自定义设计方案</vt:lpstr>
      <vt:lpstr>2_cobas_template_pc_081125</vt:lpstr>
      <vt:lpstr>1_自定义设计方案</vt:lpstr>
      <vt:lpstr>自定义设计方案</vt:lpstr>
      <vt:lpstr>3_cobas_template_pc_081125</vt:lpstr>
      <vt:lpstr>4_cobas_template_pc_081125</vt:lpstr>
      <vt:lpstr>5_cobas_template_pc_081125</vt:lpstr>
      <vt:lpstr>6_cobas_template_pc_081125</vt:lpstr>
      <vt:lpstr>1_cobas_template_pc_081120</vt:lpstr>
      <vt:lpstr>7_cobas_template_pc_081125</vt:lpstr>
      <vt:lpstr>2_cobas_template_pc_081120</vt:lpstr>
      <vt:lpstr>8_cobas_template_pc_081125</vt:lpstr>
      <vt:lpstr>9_cobas_template_pc_081125</vt:lpstr>
      <vt:lpstr>10_cobas_template_pc_081125</vt:lpstr>
      <vt:lpstr>11_cobas_template_pc_081125</vt:lpstr>
      <vt:lpstr>normal</vt:lpstr>
      <vt:lpstr>12_cobas_template_pc_081125</vt:lpstr>
      <vt:lpstr>3_cobas_template_pc_081120</vt:lpstr>
      <vt:lpstr>13_cobas_template_pc_081125</vt:lpstr>
      <vt:lpstr>14_cobas_template_pc_081125</vt:lpstr>
      <vt:lpstr>SUPBIO® HIV-1 DNA 病毒储存库检测  在艾滋病诊疗中的应用研究</vt:lpstr>
      <vt:lpstr>HIV-1检测技术及发展</vt:lpstr>
      <vt:lpstr>目前病毒载量在 ART治疗过程中的临床应用 </vt:lpstr>
      <vt:lpstr>治疗后RNA，VOA，2-LTR和msRNA可能阴性</vt:lpstr>
      <vt:lpstr>PowerPoint 演示文稿</vt:lpstr>
      <vt:lpstr>病毒库检测在艾滋病诊疗过程中的伴随诊断 </vt:lpstr>
      <vt:lpstr>高危、恐艾人群极早期筛查</vt:lpstr>
      <vt:lpstr>高危、恐艾人群极早期筛查</vt:lpstr>
      <vt:lpstr>高危、恐艾人群极早期筛查</vt:lpstr>
      <vt:lpstr>0周：预测疗效</vt:lpstr>
      <vt:lpstr>0周：预测疗效</vt:lpstr>
      <vt:lpstr>2W-3Y疗效评估及疾病进展预测 </vt:lpstr>
      <vt:lpstr>艾滋病功能性治愈探索</vt:lpstr>
      <vt:lpstr>PowerPoint 演示文稿</vt:lpstr>
      <vt:lpstr>SUPBIO®微量精准HIV-1 DNA定量检测试剂盒</vt:lpstr>
      <vt:lpstr>SUPBIO®微量精准HIV-1 DNA定量检测试剂盒性能 </vt:lpstr>
      <vt:lpstr>我们解决了HIV-1 DNA和细胞同时定量检测问题</vt:lpstr>
      <vt:lpstr>标本易获得：用PBMC和全血做HIV DNA定量的比较 </vt:lpstr>
      <vt:lpstr>谢谢！</vt:lpstr>
    </vt:vector>
  </TitlesOfParts>
  <Company>Roland Berger Strategy Consultants</Company>
  <LinksUpToDate>false</LinksUpToDate>
  <SharedDoc>false</SharedDoc>
  <HyperlinksChanged>false</HyperlinksChanged>
  <AppVersion>14.0000</AppVersion>
  <Pages>16</Page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Birgit Sponheuer</dc:creator>
  <dc:subject>cobas power-point template</dc:subject>
  <cp:lastModifiedBy>Administrator</cp:lastModifiedBy>
  <cp:revision>2401</cp:revision>
  <cp:lastPrinted>2012-05-29T06:42:00Z</cp:lastPrinted>
  <dcterms:created xsi:type="dcterms:W3CDTF">2000-10-16T16:36:00Z</dcterms:created>
  <dcterms:modified xsi:type="dcterms:W3CDTF">2017-02-09T03:04:15Z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3">
    <vt:i4>0</vt:i4>
  </property>
  <property fmtid="{D5CDD505-2E9C-101B-9397-08002B2CF9AE}" pid="3" name="4">
    <vt:i4>0</vt:i4>
  </property>
  <property fmtid="{D5CDD505-2E9C-101B-9397-08002B2CF9AE}" pid="4" name="5">
    <vt:i4>0</vt:i4>
  </property>
  <property fmtid="{D5CDD505-2E9C-101B-9397-08002B2CF9AE}" pid="5" name="2">
    <vt:i4>0</vt:i4>
  </property>
  <property fmtid="{D5CDD505-2E9C-101B-9397-08002B2CF9AE}" pid="6" name="1">
    <vt:i4>1</vt:i4>
  </property>
  <property fmtid="{D5CDD505-2E9C-101B-9397-08002B2CF9AE}" pid="7" name="KSOProductBuildVer">
    <vt:lpwstr>2052-10.1.0.6135</vt:lpwstr>
  </property>
</Properties>
</file>