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Override PartName="/ppt/theme/themeOverride4.xml" ContentType="application/vnd.openxmlformats-officedocument.themeOverr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  <p:sldMasterId id="2147483668" r:id="rId3"/>
    <p:sldMasterId id="2147483676" r:id="rId4"/>
  </p:sldMasterIdLst>
  <p:notesMasterIdLst>
    <p:notesMasterId r:id="rId61"/>
  </p:notesMasterIdLst>
  <p:sldIdLst>
    <p:sldId id="318" r:id="rId5"/>
    <p:sldId id="495" r:id="rId6"/>
    <p:sldId id="424" r:id="rId7"/>
    <p:sldId id="455" r:id="rId8"/>
    <p:sldId id="456" r:id="rId9"/>
    <p:sldId id="457" r:id="rId10"/>
    <p:sldId id="458" r:id="rId11"/>
    <p:sldId id="459" r:id="rId12"/>
    <p:sldId id="497" r:id="rId13"/>
    <p:sldId id="345" r:id="rId14"/>
    <p:sldId id="460" r:id="rId15"/>
    <p:sldId id="346" r:id="rId16"/>
    <p:sldId id="347" r:id="rId17"/>
    <p:sldId id="348" r:id="rId18"/>
    <p:sldId id="426" r:id="rId19"/>
    <p:sldId id="427" r:id="rId20"/>
    <p:sldId id="361" r:id="rId21"/>
    <p:sldId id="429" r:id="rId22"/>
    <p:sldId id="431" r:id="rId23"/>
    <p:sldId id="432" r:id="rId24"/>
    <p:sldId id="462" r:id="rId25"/>
    <p:sldId id="463" r:id="rId26"/>
    <p:sldId id="464" r:id="rId27"/>
    <p:sldId id="465" r:id="rId28"/>
    <p:sldId id="466" r:id="rId29"/>
    <p:sldId id="467" r:id="rId30"/>
    <p:sldId id="499" r:id="rId31"/>
    <p:sldId id="451" r:id="rId32"/>
    <p:sldId id="468" r:id="rId33"/>
    <p:sldId id="469" r:id="rId34"/>
    <p:sldId id="446" r:id="rId35"/>
    <p:sldId id="442" r:id="rId36"/>
    <p:sldId id="470" r:id="rId37"/>
    <p:sldId id="471" r:id="rId38"/>
    <p:sldId id="474" r:id="rId39"/>
    <p:sldId id="475" r:id="rId40"/>
    <p:sldId id="476" r:id="rId41"/>
    <p:sldId id="494" r:id="rId42"/>
    <p:sldId id="493" r:id="rId43"/>
    <p:sldId id="477" r:id="rId44"/>
    <p:sldId id="498" r:id="rId45"/>
    <p:sldId id="500" r:id="rId46"/>
    <p:sldId id="508" r:id="rId47"/>
    <p:sldId id="509" r:id="rId48"/>
    <p:sldId id="510" r:id="rId49"/>
    <p:sldId id="511" r:id="rId50"/>
    <p:sldId id="512" r:id="rId51"/>
    <p:sldId id="504" r:id="rId52"/>
    <p:sldId id="505" r:id="rId53"/>
    <p:sldId id="513" r:id="rId54"/>
    <p:sldId id="491" r:id="rId55"/>
    <p:sldId id="453" r:id="rId56"/>
    <p:sldId id="454" r:id="rId57"/>
    <p:sldId id="506" r:id="rId58"/>
    <p:sldId id="507" r:id="rId59"/>
    <p:sldId id="308" r:id="rId6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DA0000"/>
    <a:srgbClr val="003399"/>
    <a:srgbClr val="E60039"/>
    <a:srgbClr val="FFFF99"/>
    <a:srgbClr val="7F0B0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297" autoAdjust="0"/>
  </p:normalViewPr>
  <p:slideViewPr>
    <p:cSldViewPr>
      <p:cViewPr varScale="1">
        <p:scale>
          <a:sx n="60" d="100"/>
          <a:sy n="60" d="100"/>
        </p:scale>
        <p:origin x="-10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5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33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8CBB545-E44B-4909-A287-9FFC8343A66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B682EE-2441-4A4E-A963-0F5A9C8496E9}">
      <dgm:prSet phldrT="[文本]"/>
      <dgm:spPr/>
      <dgm:t>
        <a:bodyPr/>
        <a:lstStyle/>
        <a:p>
          <a:r>
            <a:rPr lang="zh-CN" altLang="en-US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rPr>
            <a:t>肝病防治的现状</a:t>
          </a:r>
          <a:endParaRPr lang="zh-CN" altLang="en-US" dirty="0">
            <a:solidFill>
              <a:srgbClr val="FFFF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3506CC03-2A5E-41A8-A913-5F17B85FBD79}" type="parTrans" cxnId="{D8BBD194-41E2-42F0-9A03-D81C198E2B8C}">
      <dgm:prSet/>
      <dgm:spPr/>
      <dgm:t>
        <a:bodyPr/>
        <a:lstStyle/>
        <a:p>
          <a:endParaRPr lang="zh-CN" altLang="en-US"/>
        </a:p>
      </dgm:t>
    </dgm:pt>
    <dgm:pt modelId="{26F2476A-81EB-46B1-A16E-41746B506174}" type="sibTrans" cxnId="{D8BBD194-41E2-42F0-9A03-D81C198E2B8C}">
      <dgm:prSet/>
      <dgm:spPr/>
      <dgm:t>
        <a:bodyPr/>
        <a:lstStyle/>
        <a:p>
          <a:endParaRPr lang="zh-CN" altLang="en-US"/>
        </a:p>
      </dgm:t>
    </dgm:pt>
    <dgm:pt modelId="{95659151-A9DF-493B-95F0-168F02927ED4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高精度肝炎病毒核酸检测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9C2E75D6-15E9-407F-A7F4-2198A309B66D}" type="parTrans" cxnId="{E474429B-D60B-41C9-BA83-B5FAE6BD52A2}">
      <dgm:prSet/>
      <dgm:spPr/>
      <dgm:t>
        <a:bodyPr/>
        <a:lstStyle/>
        <a:p>
          <a:endParaRPr lang="zh-CN" altLang="en-US"/>
        </a:p>
      </dgm:t>
    </dgm:pt>
    <dgm:pt modelId="{792BA61A-FE1E-4773-AE67-0F410DC396F2}" type="sibTrans" cxnId="{E474429B-D60B-41C9-BA83-B5FAE6BD52A2}">
      <dgm:prSet/>
      <dgm:spPr/>
      <dgm:t>
        <a:bodyPr/>
        <a:lstStyle/>
        <a:p>
          <a:endParaRPr lang="zh-CN" altLang="en-US"/>
        </a:p>
      </dgm:t>
    </dgm:pt>
    <dgm:pt modelId="{B2A1CD31-51C7-4C45-9900-5D198041C945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全自动核酸检测的发展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916AF28B-A664-4CF9-8DE5-E10F73F589D9}" type="parTrans" cxnId="{692ECC61-F7EA-467D-92F0-2D26B4805DF8}">
      <dgm:prSet/>
      <dgm:spPr/>
      <dgm:t>
        <a:bodyPr/>
        <a:lstStyle/>
        <a:p>
          <a:endParaRPr lang="zh-CN" altLang="en-US"/>
        </a:p>
      </dgm:t>
    </dgm:pt>
    <dgm:pt modelId="{9A08CA54-5E81-489F-A784-C1C5FEB7E9FD}" type="sibTrans" cxnId="{692ECC61-F7EA-467D-92F0-2D26B4805DF8}">
      <dgm:prSet/>
      <dgm:spPr/>
      <dgm:t>
        <a:bodyPr/>
        <a:lstStyle/>
        <a:p>
          <a:endParaRPr lang="zh-CN" altLang="en-US"/>
        </a:p>
      </dgm:t>
    </dgm:pt>
    <dgm:pt modelId="{03D0F8D2-24D2-4B70-80A4-D752B3EC70BE}" type="pres">
      <dgm:prSet presAssocID="{98CBB545-E44B-4909-A287-9FFC8343A66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00A08ED-8073-45A4-9C9B-466435BB46DB}" type="pres">
      <dgm:prSet presAssocID="{45B682EE-2441-4A4E-A963-0F5A9C8496E9}" presName="parentLin" presStyleCnt="0"/>
      <dgm:spPr/>
    </dgm:pt>
    <dgm:pt modelId="{2D44109D-A524-4366-A959-466B625DF9A0}" type="pres">
      <dgm:prSet presAssocID="{45B682EE-2441-4A4E-A963-0F5A9C8496E9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F81E050-AB78-4DA6-9515-9B11ED543824}" type="pres">
      <dgm:prSet presAssocID="{45B682EE-2441-4A4E-A963-0F5A9C8496E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A72271-A618-41FF-927A-EA7FE59EDEA9}" type="pres">
      <dgm:prSet presAssocID="{45B682EE-2441-4A4E-A963-0F5A9C8496E9}" presName="negativeSpace" presStyleCnt="0"/>
      <dgm:spPr/>
    </dgm:pt>
    <dgm:pt modelId="{3C8EF6E0-422A-4759-94BF-81EA5656F35F}" type="pres">
      <dgm:prSet presAssocID="{45B682EE-2441-4A4E-A963-0F5A9C8496E9}" presName="childText" presStyleLbl="conFgAcc1" presStyleIdx="0" presStyleCnt="3">
        <dgm:presLayoutVars>
          <dgm:bulletEnabled val="1"/>
        </dgm:presLayoutVars>
      </dgm:prSet>
      <dgm:spPr/>
    </dgm:pt>
    <dgm:pt modelId="{92DE2F10-EC2A-4F73-AB3F-284A7B25502C}" type="pres">
      <dgm:prSet presAssocID="{26F2476A-81EB-46B1-A16E-41746B506174}" presName="spaceBetweenRectangles" presStyleCnt="0"/>
      <dgm:spPr/>
    </dgm:pt>
    <dgm:pt modelId="{49DC9930-857E-4A09-BFE2-95E843537B54}" type="pres">
      <dgm:prSet presAssocID="{95659151-A9DF-493B-95F0-168F02927ED4}" presName="parentLin" presStyleCnt="0"/>
      <dgm:spPr/>
    </dgm:pt>
    <dgm:pt modelId="{22C032B8-93F3-4A3E-953C-17AA8E697DAB}" type="pres">
      <dgm:prSet presAssocID="{95659151-A9DF-493B-95F0-168F02927ED4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2B7F664E-EA2D-48A1-9B87-27E2661E6421}" type="pres">
      <dgm:prSet presAssocID="{95659151-A9DF-493B-95F0-168F02927ED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6CD484-3C61-4DB4-9EFA-0154FCC2C5EE}" type="pres">
      <dgm:prSet presAssocID="{95659151-A9DF-493B-95F0-168F02927ED4}" presName="negativeSpace" presStyleCnt="0"/>
      <dgm:spPr/>
    </dgm:pt>
    <dgm:pt modelId="{C06AF013-B580-4942-AD91-774D8FABC47D}" type="pres">
      <dgm:prSet presAssocID="{95659151-A9DF-493B-95F0-168F02927ED4}" presName="childText" presStyleLbl="conFgAcc1" presStyleIdx="1" presStyleCnt="3">
        <dgm:presLayoutVars>
          <dgm:bulletEnabled val="1"/>
        </dgm:presLayoutVars>
      </dgm:prSet>
      <dgm:spPr/>
    </dgm:pt>
    <dgm:pt modelId="{8B4689D2-1637-4FF6-8351-B0190CB4445F}" type="pres">
      <dgm:prSet presAssocID="{792BA61A-FE1E-4773-AE67-0F410DC396F2}" presName="spaceBetweenRectangles" presStyleCnt="0"/>
      <dgm:spPr/>
    </dgm:pt>
    <dgm:pt modelId="{2097B6A3-78C9-4749-B516-C6084146440D}" type="pres">
      <dgm:prSet presAssocID="{B2A1CD31-51C7-4C45-9900-5D198041C945}" presName="parentLin" presStyleCnt="0"/>
      <dgm:spPr/>
    </dgm:pt>
    <dgm:pt modelId="{9437987B-18F1-42EB-A241-BECB50134905}" type="pres">
      <dgm:prSet presAssocID="{B2A1CD31-51C7-4C45-9900-5D198041C945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BCC2390-7751-4F28-B552-7B506E6FC7A9}" type="pres">
      <dgm:prSet presAssocID="{B2A1CD31-51C7-4C45-9900-5D198041C94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23178E-1332-45C7-A7E4-E8ACDDC2137E}" type="pres">
      <dgm:prSet presAssocID="{B2A1CD31-51C7-4C45-9900-5D198041C945}" presName="negativeSpace" presStyleCnt="0"/>
      <dgm:spPr/>
    </dgm:pt>
    <dgm:pt modelId="{4FC6B199-E120-4E5E-857D-EF53EED4E2B8}" type="pres">
      <dgm:prSet presAssocID="{B2A1CD31-51C7-4C45-9900-5D198041C94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92ECC61-F7EA-467D-92F0-2D26B4805DF8}" srcId="{98CBB545-E44B-4909-A287-9FFC8343A664}" destId="{B2A1CD31-51C7-4C45-9900-5D198041C945}" srcOrd="2" destOrd="0" parTransId="{916AF28B-A664-4CF9-8DE5-E10F73F589D9}" sibTransId="{9A08CA54-5E81-489F-A784-C1C5FEB7E9FD}"/>
    <dgm:cxn modelId="{36D9713A-1808-4658-AEAE-D11F5FB216FE}" type="presOf" srcId="{45B682EE-2441-4A4E-A963-0F5A9C8496E9}" destId="{8F81E050-AB78-4DA6-9515-9B11ED543824}" srcOrd="1" destOrd="0" presId="urn:microsoft.com/office/officeart/2005/8/layout/list1"/>
    <dgm:cxn modelId="{60110418-91B7-4F72-B395-CE46142D465B}" type="presOf" srcId="{45B682EE-2441-4A4E-A963-0F5A9C8496E9}" destId="{2D44109D-A524-4366-A959-466B625DF9A0}" srcOrd="0" destOrd="0" presId="urn:microsoft.com/office/officeart/2005/8/layout/list1"/>
    <dgm:cxn modelId="{007A7725-9974-4EF8-A550-F3A4B7310C71}" type="presOf" srcId="{98CBB545-E44B-4909-A287-9FFC8343A664}" destId="{03D0F8D2-24D2-4B70-80A4-D752B3EC70BE}" srcOrd="0" destOrd="0" presId="urn:microsoft.com/office/officeart/2005/8/layout/list1"/>
    <dgm:cxn modelId="{983A018F-A3D2-42CD-8355-CACB231E3863}" type="presOf" srcId="{95659151-A9DF-493B-95F0-168F02927ED4}" destId="{2B7F664E-EA2D-48A1-9B87-27E2661E6421}" srcOrd="1" destOrd="0" presId="urn:microsoft.com/office/officeart/2005/8/layout/list1"/>
    <dgm:cxn modelId="{733AF72E-0AD4-419B-9106-EDE02CCDAC46}" type="presOf" srcId="{95659151-A9DF-493B-95F0-168F02927ED4}" destId="{22C032B8-93F3-4A3E-953C-17AA8E697DAB}" srcOrd="0" destOrd="0" presId="urn:microsoft.com/office/officeart/2005/8/layout/list1"/>
    <dgm:cxn modelId="{43EE2AF2-EB5E-4EBF-824D-1DEBAA4077A5}" type="presOf" srcId="{B2A1CD31-51C7-4C45-9900-5D198041C945}" destId="{9437987B-18F1-42EB-A241-BECB50134905}" srcOrd="0" destOrd="0" presId="urn:microsoft.com/office/officeart/2005/8/layout/list1"/>
    <dgm:cxn modelId="{E474429B-D60B-41C9-BA83-B5FAE6BD52A2}" srcId="{98CBB545-E44B-4909-A287-9FFC8343A664}" destId="{95659151-A9DF-493B-95F0-168F02927ED4}" srcOrd="1" destOrd="0" parTransId="{9C2E75D6-15E9-407F-A7F4-2198A309B66D}" sibTransId="{792BA61A-FE1E-4773-AE67-0F410DC396F2}"/>
    <dgm:cxn modelId="{5944F3CE-9B7C-4B06-9A25-AAF532755051}" type="presOf" srcId="{B2A1CD31-51C7-4C45-9900-5D198041C945}" destId="{5BCC2390-7751-4F28-B552-7B506E6FC7A9}" srcOrd="1" destOrd="0" presId="urn:microsoft.com/office/officeart/2005/8/layout/list1"/>
    <dgm:cxn modelId="{D8BBD194-41E2-42F0-9A03-D81C198E2B8C}" srcId="{98CBB545-E44B-4909-A287-9FFC8343A664}" destId="{45B682EE-2441-4A4E-A963-0F5A9C8496E9}" srcOrd="0" destOrd="0" parTransId="{3506CC03-2A5E-41A8-A913-5F17B85FBD79}" sibTransId="{26F2476A-81EB-46B1-A16E-41746B506174}"/>
    <dgm:cxn modelId="{FB2FD644-3E9C-41FB-9189-D05F35359895}" type="presParOf" srcId="{03D0F8D2-24D2-4B70-80A4-D752B3EC70BE}" destId="{000A08ED-8073-45A4-9C9B-466435BB46DB}" srcOrd="0" destOrd="0" presId="urn:microsoft.com/office/officeart/2005/8/layout/list1"/>
    <dgm:cxn modelId="{B102E24F-413B-4E94-80AF-FA5C3003731B}" type="presParOf" srcId="{000A08ED-8073-45A4-9C9B-466435BB46DB}" destId="{2D44109D-A524-4366-A959-466B625DF9A0}" srcOrd="0" destOrd="0" presId="urn:microsoft.com/office/officeart/2005/8/layout/list1"/>
    <dgm:cxn modelId="{E5E8B2FC-FA6A-4DE4-9226-74FF8CE78142}" type="presParOf" srcId="{000A08ED-8073-45A4-9C9B-466435BB46DB}" destId="{8F81E050-AB78-4DA6-9515-9B11ED543824}" srcOrd="1" destOrd="0" presId="urn:microsoft.com/office/officeart/2005/8/layout/list1"/>
    <dgm:cxn modelId="{CFCA4342-F797-40FF-ABAC-38B8F91E4E26}" type="presParOf" srcId="{03D0F8D2-24D2-4B70-80A4-D752B3EC70BE}" destId="{70A72271-A618-41FF-927A-EA7FE59EDEA9}" srcOrd="1" destOrd="0" presId="urn:microsoft.com/office/officeart/2005/8/layout/list1"/>
    <dgm:cxn modelId="{A517CE0C-6EEC-46C0-8902-E8998334F891}" type="presParOf" srcId="{03D0F8D2-24D2-4B70-80A4-D752B3EC70BE}" destId="{3C8EF6E0-422A-4759-94BF-81EA5656F35F}" srcOrd="2" destOrd="0" presId="urn:microsoft.com/office/officeart/2005/8/layout/list1"/>
    <dgm:cxn modelId="{2BA82C78-1355-4803-BE1F-A4036382984C}" type="presParOf" srcId="{03D0F8D2-24D2-4B70-80A4-D752B3EC70BE}" destId="{92DE2F10-EC2A-4F73-AB3F-284A7B25502C}" srcOrd="3" destOrd="0" presId="urn:microsoft.com/office/officeart/2005/8/layout/list1"/>
    <dgm:cxn modelId="{E66D6746-112D-43A9-904E-CDC4CEA556C8}" type="presParOf" srcId="{03D0F8D2-24D2-4B70-80A4-D752B3EC70BE}" destId="{49DC9930-857E-4A09-BFE2-95E843537B54}" srcOrd="4" destOrd="0" presId="urn:microsoft.com/office/officeart/2005/8/layout/list1"/>
    <dgm:cxn modelId="{D263BB30-8BBD-4FCA-9E9E-4BFBF836224D}" type="presParOf" srcId="{49DC9930-857E-4A09-BFE2-95E843537B54}" destId="{22C032B8-93F3-4A3E-953C-17AA8E697DAB}" srcOrd="0" destOrd="0" presId="urn:microsoft.com/office/officeart/2005/8/layout/list1"/>
    <dgm:cxn modelId="{2368B54F-4BB5-47EA-97A9-2F0837F26DCB}" type="presParOf" srcId="{49DC9930-857E-4A09-BFE2-95E843537B54}" destId="{2B7F664E-EA2D-48A1-9B87-27E2661E6421}" srcOrd="1" destOrd="0" presId="urn:microsoft.com/office/officeart/2005/8/layout/list1"/>
    <dgm:cxn modelId="{A76F3339-AD09-41B9-A296-C3A8F0B315C5}" type="presParOf" srcId="{03D0F8D2-24D2-4B70-80A4-D752B3EC70BE}" destId="{2A6CD484-3C61-4DB4-9EFA-0154FCC2C5EE}" srcOrd="5" destOrd="0" presId="urn:microsoft.com/office/officeart/2005/8/layout/list1"/>
    <dgm:cxn modelId="{C2C32010-431D-4A6F-B624-DA73F076F7E2}" type="presParOf" srcId="{03D0F8D2-24D2-4B70-80A4-D752B3EC70BE}" destId="{C06AF013-B580-4942-AD91-774D8FABC47D}" srcOrd="6" destOrd="0" presId="urn:microsoft.com/office/officeart/2005/8/layout/list1"/>
    <dgm:cxn modelId="{209F94C9-B92F-41EF-818B-8B268DB015E4}" type="presParOf" srcId="{03D0F8D2-24D2-4B70-80A4-D752B3EC70BE}" destId="{8B4689D2-1637-4FF6-8351-B0190CB4445F}" srcOrd="7" destOrd="0" presId="urn:microsoft.com/office/officeart/2005/8/layout/list1"/>
    <dgm:cxn modelId="{ED017209-C51C-488C-95D3-E25005A7D4B5}" type="presParOf" srcId="{03D0F8D2-24D2-4B70-80A4-D752B3EC70BE}" destId="{2097B6A3-78C9-4749-B516-C6084146440D}" srcOrd="8" destOrd="0" presId="urn:microsoft.com/office/officeart/2005/8/layout/list1"/>
    <dgm:cxn modelId="{A83D2C65-287A-4ACD-A0CC-FF95ADD1D2DA}" type="presParOf" srcId="{2097B6A3-78C9-4749-B516-C6084146440D}" destId="{9437987B-18F1-42EB-A241-BECB50134905}" srcOrd="0" destOrd="0" presId="urn:microsoft.com/office/officeart/2005/8/layout/list1"/>
    <dgm:cxn modelId="{440A586C-F490-4031-9300-5211E365BD46}" type="presParOf" srcId="{2097B6A3-78C9-4749-B516-C6084146440D}" destId="{5BCC2390-7751-4F28-B552-7B506E6FC7A9}" srcOrd="1" destOrd="0" presId="urn:microsoft.com/office/officeart/2005/8/layout/list1"/>
    <dgm:cxn modelId="{A969D052-6631-460D-B031-20C591C81588}" type="presParOf" srcId="{03D0F8D2-24D2-4B70-80A4-D752B3EC70BE}" destId="{4723178E-1332-45C7-A7E4-E8ACDDC2137E}" srcOrd="9" destOrd="0" presId="urn:microsoft.com/office/officeart/2005/8/layout/list1"/>
    <dgm:cxn modelId="{46E4ADB9-DA33-428B-8D32-A29D32B2DACC}" type="presParOf" srcId="{03D0F8D2-24D2-4B70-80A4-D752B3EC70BE}" destId="{4FC6B199-E120-4E5E-857D-EF53EED4E2B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CBB545-E44B-4909-A287-9FFC8343A66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B682EE-2441-4A4E-A963-0F5A9C8496E9}">
      <dgm:prSet phldrT="[文本]"/>
      <dgm:spPr/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肝病防治的现状</a:t>
          </a:r>
          <a:endParaRPr lang="zh-CN" altLang="en-US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3506CC03-2A5E-41A8-A913-5F17B85FBD79}" type="parTrans" cxnId="{D8BBD194-41E2-42F0-9A03-D81C198E2B8C}">
      <dgm:prSet/>
      <dgm:spPr/>
      <dgm:t>
        <a:bodyPr/>
        <a:lstStyle/>
        <a:p>
          <a:endParaRPr lang="zh-CN" altLang="en-US"/>
        </a:p>
      </dgm:t>
    </dgm:pt>
    <dgm:pt modelId="{26F2476A-81EB-46B1-A16E-41746B506174}" type="sibTrans" cxnId="{D8BBD194-41E2-42F0-9A03-D81C198E2B8C}">
      <dgm:prSet/>
      <dgm:spPr/>
      <dgm:t>
        <a:bodyPr/>
        <a:lstStyle/>
        <a:p>
          <a:endParaRPr lang="zh-CN" altLang="en-US"/>
        </a:p>
      </dgm:t>
    </dgm:pt>
    <dgm:pt modelId="{95659151-A9DF-493B-95F0-168F02927ED4}">
      <dgm:prSet phldrT="[文本]"/>
      <dgm:spPr/>
      <dgm:t>
        <a:bodyPr/>
        <a:lstStyle/>
        <a:p>
          <a:r>
            <a:rPr lang="zh-CN" altLang="en-US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rPr>
            <a:t>高精度肝炎病毒核酸检测</a:t>
          </a:r>
          <a:endParaRPr lang="zh-CN" altLang="en-US" dirty="0">
            <a:solidFill>
              <a:srgbClr val="FFFF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9C2E75D6-15E9-407F-A7F4-2198A309B66D}" type="parTrans" cxnId="{E474429B-D60B-41C9-BA83-B5FAE6BD52A2}">
      <dgm:prSet/>
      <dgm:spPr/>
      <dgm:t>
        <a:bodyPr/>
        <a:lstStyle/>
        <a:p>
          <a:endParaRPr lang="zh-CN" altLang="en-US"/>
        </a:p>
      </dgm:t>
    </dgm:pt>
    <dgm:pt modelId="{792BA61A-FE1E-4773-AE67-0F410DC396F2}" type="sibTrans" cxnId="{E474429B-D60B-41C9-BA83-B5FAE6BD52A2}">
      <dgm:prSet/>
      <dgm:spPr/>
      <dgm:t>
        <a:bodyPr/>
        <a:lstStyle/>
        <a:p>
          <a:endParaRPr lang="zh-CN" altLang="en-US"/>
        </a:p>
      </dgm:t>
    </dgm:pt>
    <dgm:pt modelId="{B2A1CD31-51C7-4C45-9900-5D198041C945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全自动核酸检测的发展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916AF28B-A664-4CF9-8DE5-E10F73F589D9}" type="parTrans" cxnId="{692ECC61-F7EA-467D-92F0-2D26B4805DF8}">
      <dgm:prSet/>
      <dgm:spPr/>
      <dgm:t>
        <a:bodyPr/>
        <a:lstStyle/>
        <a:p>
          <a:endParaRPr lang="zh-CN" altLang="en-US"/>
        </a:p>
      </dgm:t>
    </dgm:pt>
    <dgm:pt modelId="{9A08CA54-5E81-489F-A784-C1C5FEB7E9FD}" type="sibTrans" cxnId="{692ECC61-F7EA-467D-92F0-2D26B4805DF8}">
      <dgm:prSet/>
      <dgm:spPr/>
      <dgm:t>
        <a:bodyPr/>
        <a:lstStyle/>
        <a:p>
          <a:endParaRPr lang="zh-CN" altLang="en-US"/>
        </a:p>
      </dgm:t>
    </dgm:pt>
    <dgm:pt modelId="{03D0F8D2-24D2-4B70-80A4-D752B3EC70BE}" type="pres">
      <dgm:prSet presAssocID="{98CBB545-E44B-4909-A287-9FFC8343A66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00A08ED-8073-45A4-9C9B-466435BB46DB}" type="pres">
      <dgm:prSet presAssocID="{45B682EE-2441-4A4E-A963-0F5A9C8496E9}" presName="parentLin" presStyleCnt="0"/>
      <dgm:spPr/>
    </dgm:pt>
    <dgm:pt modelId="{2D44109D-A524-4366-A959-466B625DF9A0}" type="pres">
      <dgm:prSet presAssocID="{45B682EE-2441-4A4E-A963-0F5A9C8496E9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F81E050-AB78-4DA6-9515-9B11ED543824}" type="pres">
      <dgm:prSet presAssocID="{45B682EE-2441-4A4E-A963-0F5A9C8496E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A72271-A618-41FF-927A-EA7FE59EDEA9}" type="pres">
      <dgm:prSet presAssocID="{45B682EE-2441-4A4E-A963-0F5A9C8496E9}" presName="negativeSpace" presStyleCnt="0"/>
      <dgm:spPr/>
    </dgm:pt>
    <dgm:pt modelId="{3C8EF6E0-422A-4759-94BF-81EA5656F35F}" type="pres">
      <dgm:prSet presAssocID="{45B682EE-2441-4A4E-A963-0F5A9C8496E9}" presName="childText" presStyleLbl="conFgAcc1" presStyleIdx="0" presStyleCnt="3">
        <dgm:presLayoutVars>
          <dgm:bulletEnabled val="1"/>
        </dgm:presLayoutVars>
      </dgm:prSet>
      <dgm:spPr/>
    </dgm:pt>
    <dgm:pt modelId="{92DE2F10-EC2A-4F73-AB3F-284A7B25502C}" type="pres">
      <dgm:prSet presAssocID="{26F2476A-81EB-46B1-A16E-41746B506174}" presName="spaceBetweenRectangles" presStyleCnt="0"/>
      <dgm:spPr/>
    </dgm:pt>
    <dgm:pt modelId="{49DC9930-857E-4A09-BFE2-95E843537B54}" type="pres">
      <dgm:prSet presAssocID="{95659151-A9DF-493B-95F0-168F02927ED4}" presName="parentLin" presStyleCnt="0"/>
      <dgm:spPr/>
    </dgm:pt>
    <dgm:pt modelId="{22C032B8-93F3-4A3E-953C-17AA8E697DAB}" type="pres">
      <dgm:prSet presAssocID="{95659151-A9DF-493B-95F0-168F02927ED4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2B7F664E-EA2D-48A1-9B87-27E2661E6421}" type="pres">
      <dgm:prSet presAssocID="{95659151-A9DF-493B-95F0-168F02927ED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6CD484-3C61-4DB4-9EFA-0154FCC2C5EE}" type="pres">
      <dgm:prSet presAssocID="{95659151-A9DF-493B-95F0-168F02927ED4}" presName="negativeSpace" presStyleCnt="0"/>
      <dgm:spPr/>
    </dgm:pt>
    <dgm:pt modelId="{C06AF013-B580-4942-AD91-774D8FABC47D}" type="pres">
      <dgm:prSet presAssocID="{95659151-A9DF-493B-95F0-168F02927ED4}" presName="childText" presStyleLbl="conFgAcc1" presStyleIdx="1" presStyleCnt="3">
        <dgm:presLayoutVars>
          <dgm:bulletEnabled val="1"/>
        </dgm:presLayoutVars>
      </dgm:prSet>
      <dgm:spPr/>
    </dgm:pt>
    <dgm:pt modelId="{8B4689D2-1637-4FF6-8351-B0190CB4445F}" type="pres">
      <dgm:prSet presAssocID="{792BA61A-FE1E-4773-AE67-0F410DC396F2}" presName="spaceBetweenRectangles" presStyleCnt="0"/>
      <dgm:spPr/>
    </dgm:pt>
    <dgm:pt modelId="{2097B6A3-78C9-4749-B516-C6084146440D}" type="pres">
      <dgm:prSet presAssocID="{B2A1CD31-51C7-4C45-9900-5D198041C945}" presName="parentLin" presStyleCnt="0"/>
      <dgm:spPr/>
    </dgm:pt>
    <dgm:pt modelId="{9437987B-18F1-42EB-A241-BECB50134905}" type="pres">
      <dgm:prSet presAssocID="{B2A1CD31-51C7-4C45-9900-5D198041C945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BCC2390-7751-4F28-B552-7B506E6FC7A9}" type="pres">
      <dgm:prSet presAssocID="{B2A1CD31-51C7-4C45-9900-5D198041C94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23178E-1332-45C7-A7E4-E8ACDDC2137E}" type="pres">
      <dgm:prSet presAssocID="{B2A1CD31-51C7-4C45-9900-5D198041C945}" presName="negativeSpace" presStyleCnt="0"/>
      <dgm:spPr/>
    </dgm:pt>
    <dgm:pt modelId="{4FC6B199-E120-4E5E-857D-EF53EED4E2B8}" type="pres">
      <dgm:prSet presAssocID="{B2A1CD31-51C7-4C45-9900-5D198041C94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1513C190-7710-4608-8F36-4A4884FC16B0}" type="presOf" srcId="{95659151-A9DF-493B-95F0-168F02927ED4}" destId="{22C032B8-93F3-4A3E-953C-17AA8E697DAB}" srcOrd="0" destOrd="0" presId="urn:microsoft.com/office/officeart/2005/8/layout/list1"/>
    <dgm:cxn modelId="{0918F684-C5C6-435D-9DA3-CD819F774216}" type="presOf" srcId="{B2A1CD31-51C7-4C45-9900-5D198041C945}" destId="{9437987B-18F1-42EB-A241-BECB50134905}" srcOrd="0" destOrd="0" presId="urn:microsoft.com/office/officeart/2005/8/layout/list1"/>
    <dgm:cxn modelId="{692ECC61-F7EA-467D-92F0-2D26B4805DF8}" srcId="{98CBB545-E44B-4909-A287-9FFC8343A664}" destId="{B2A1CD31-51C7-4C45-9900-5D198041C945}" srcOrd="2" destOrd="0" parTransId="{916AF28B-A664-4CF9-8DE5-E10F73F589D9}" sibTransId="{9A08CA54-5E81-489F-A784-C1C5FEB7E9FD}"/>
    <dgm:cxn modelId="{AB83F682-AF7A-4A49-9C03-564C2F24A6D5}" type="presOf" srcId="{95659151-A9DF-493B-95F0-168F02927ED4}" destId="{2B7F664E-EA2D-48A1-9B87-27E2661E6421}" srcOrd="1" destOrd="0" presId="urn:microsoft.com/office/officeart/2005/8/layout/list1"/>
    <dgm:cxn modelId="{970DEEEF-AFD2-43CF-881D-5DF938946278}" type="presOf" srcId="{98CBB545-E44B-4909-A287-9FFC8343A664}" destId="{03D0F8D2-24D2-4B70-80A4-D752B3EC70BE}" srcOrd="0" destOrd="0" presId="urn:microsoft.com/office/officeart/2005/8/layout/list1"/>
    <dgm:cxn modelId="{BD2B9116-9F3C-475F-A207-1EC729FDCC85}" type="presOf" srcId="{45B682EE-2441-4A4E-A963-0F5A9C8496E9}" destId="{8F81E050-AB78-4DA6-9515-9B11ED543824}" srcOrd="1" destOrd="0" presId="urn:microsoft.com/office/officeart/2005/8/layout/list1"/>
    <dgm:cxn modelId="{FFC46632-7E80-4CA7-AB2A-AD9B78E8BCAC}" type="presOf" srcId="{45B682EE-2441-4A4E-A963-0F5A9C8496E9}" destId="{2D44109D-A524-4366-A959-466B625DF9A0}" srcOrd="0" destOrd="0" presId="urn:microsoft.com/office/officeart/2005/8/layout/list1"/>
    <dgm:cxn modelId="{E474429B-D60B-41C9-BA83-B5FAE6BD52A2}" srcId="{98CBB545-E44B-4909-A287-9FFC8343A664}" destId="{95659151-A9DF-493B-95F0-168F02927ED4}" srcOrd="1" destOrd="0" parTransId="{9C2E75D6-15E9-407F-A7F4-2198A309B66D}" sibTransId="{792BA61A-FE1E-4773-AE67-0F410DC396F2}"/>
    <dgm:cxn modelId="{43CA7517-6494-4FBE-BA2D-CC7D4EF56B29}" type="presOf" srcId="{B2A1CD31-51C7-4C45-9900-5D198041C945}" destId="{5BCC2390-7751-4F28-B552-7B506E6FC7A9}" srcOrd="1" destOrd="0" presId="urn:microsoft.com/office/officeart/2005/8/layout/list1"/>
    <dgm:cxn modelId="{D8BBD194-41E2-42F0-9A03-D81C198E2B8C}" srcId="{98CBB545-E44B-4909-A287-9FFC8343A664}" destId="{45B682EE-2441-4A4E-A963-0F5A9C8496E9}" srcOrd="0" destOrd="0" parTransId="{3506CC03-2A5E-41A8-A913-5F17B85FBD79}" sibTransId="{26F2476A-81EB-46B1-A16E-41746B506174}"/>
    <dgm:cxn modelId="{82CC06EC-1B31-4170-89CF-2CF60B298B16}" type="presParOf" srcId="{03D0F8D2-24D2-4B70-80A4-D752B3EC70BE}" destId="{000A08ED-8073-45A4-9C9B-466435BB46DB}" srcOrd="0" destOrd="0" presId="urn:microsoft.com/office/officeart/2005/8/layout/list1"/>
    <dgm:cxn modelId="{B7704869-321A-46CF-8A95-38E0707CC86D}" type="presParOf" srcId="{000A08ED-8073-45A4-9C9B-466435BB46DB}" destId="{2D44109D-A524-4366-A959-466B625DF9A0}" srcOrd="0" destOrd="0" presId="urn:microsoft.com/office/officeart/2005/8/layout/list1"/>
    <dgm:cxn modelId="{BF17B45E-50FE-4D29-ACBD-609FD666AAC9}" type="presParOf" srcId="{000A08ED-8073-45A4-9C9B-466435BB46DB}" destId="{8F81E050-AB78-4DA6-9515-9B11ED543824}" srcOrd="1" destOrd="0" presId="urn:microsoft.com/office/officeart/2005/8/layout/list1"/>
    <dgm:cxn modelId="{B5E22612-33AB-4965-8FDC-6A190930DD45}" type="presParOf" srcId="{03D0F8D2-24D2-4B70-80A4-D752B3EC70BE}" destId="{70A72271-A618-41FF-927A-EA7FE59EDEA9}" srcOrd="1" destOrd="0" presId="urn:microsoft.com/office/officeart/2005/8/layout/list1"/>
    <dgm:cxn modelId="{B6D4913D-E11E-4754-A3D1-61D38392E6C9}" type="presParOf" srcId="{03D0F8D2-24D2-4B70-80A4-D752B3EC70BE}" destId="{3C8EF6E0-422A-4759-94BF-81EA5656F35F}" srcOrd="2" destOrd="0" presId="urn:microsoft.com/office/officeart/2005/8/layout/list1"/>
    <dgm:cxn modelId="{46F1CF8A-937D-4657-B80F-E818817F51F0}" type="presParOf" srcId="{03D0F8D2-24D2-4B70-80A4-D752B3EC70BE}" destId="{92DE2F10-EC2A-4F73-AB3F-284A7B25502C}" srcOrd="3" destOrd="0" presId="urn:microsoft.com/office/officeart/2005/8/layout/list1"/>
    <dgm:cxn modelId="{91FE6436-B32A-4BDC-91D8-797B39DDF599}" type="presParOf" srcId="{03D0F8D2-24D2-4B70-80A4-D752B3EC70BE}" destId="{49DC9930-857E-4A09-BFE2-95E843537B54}" srcOrd="4" destOrd="0" presId="urn:microsoft.com/office/officeart/2005/8/layout/list1"/>
    <dgm:cxn modelId="{0E50DE4F-7F78-4478-B3BE-A189ADFD285E}" type="presParOf" srcId="{49DC9930-857E-4A09-BFE2-95E843537B54}" destId="{22C032B8-93F3-4A3E-953C-17AA8E697DAB}" srcOrd="0" destOrd="0" presId="urn:microsoft.com/office/officeart/2005/8/layout/list1"/>
    <dgm:cxn modelId="{95443495-34D5-4775-8A42-5D8C2328F306}" type="presParOf" srcId="{49DC9930-857E-4A09-BFE2-95E843537B54}" destId="{2B7F664E-EA2D-48A1-9B87-27E2661E6421}" srcOrd="1" destOrd="0" presId="urn:microsoft.com/office/officeart/2005/8/layout/list1"/>
    <dgm:cxn modelId="{921B01FB-5369-4281-AFAB-2C8449DAF4A6}" type="presParOf" srcId="{03D0F8D2-24D2-4B70-80A4-D752B3EC70BE}" destId="{2A6CD484-3C61-4DB4-9EFA-0154FCC2C5EE}" srcOrd="5" destOrd="0" presId="urn:microsoft.com/office/officeart/2005/8/layout/list1"/>
    <dgm:cxn modelId="{4651F2A1-B615-42EF-BBAF-97573A08D7AB}" type="presParOf" srcId="{03D0F8D2-24D2-4B70-80A4-D752B3EC70BE}" destId="{C06AF013-B580-4942-AD91-774D8FABC47D}" srcOrd="6" destOrd="0" presId="urn:microsoft.com/office/officeart/2005/8/layout/list1"/>
    <dgm:cxn modelId="{D77A8437-52D5-4B60-8172-7207201B1770}" type="presParOf" srcId="{03D0F8D2-24D2-4B70-80A4-D752B3EC70BE}" destId="{8B4689D2-1637-4FF6-8351-B0190CB4445F}" srcOrd="7" destOrd="0" presId="urn:microsoft.com/office/officeart/2005/8/layout/list1"/>
    <dgm:cxn modelId="{FD662F45-3534-4198-8E24-D6872EA1F115}" type="presParOf" srcId="{03D0F8D2-24D2-4B70-80A4-D752B3EC70BE}" destId="{2097B6A3-78C9-4749-B516-C6084146440D}" srcOrd="8" destOrd="0" presId="urn:microsoft.com/office/officeart/2005/8/layout/list1"/>
    <dgm:cxn modelId="{7BCB4A63-F6CF-4A9F-95DE-A574E204D1A4}" type="presParOf" srcId="{2097B6A3-78C9-4749-B516-C6084146440D}" destId="{9437987B-18F1-42EB-A241-BECB50134905}" srcOrd="0" destOrd="0" presId="urn:microsoft.com/office/officeart/2005/8/layout/list1"/>
    <dgm:cxn modelId="{200CC72B-D84B-4D94-9654-F41495C5325A}" type="presParOf" srcId="{2097B6A3-78C9-4749-B516-C6084146440D}" destId="{5BCC2390-7751-4F28-B552-7B506E6FC7A9}" srcOrd="1" destOrd="0" presId="urn:microsoft.com/office/officeart/2005/8/layout/list1"/>
    <dgm:cxn modelId="{F4DC858C-7716-40D1-8162-780DF8306BC9}" type="presParOf" srcId="{03D0F8D2-24D2-4B70-80A4-D752B3EC70BE}" destId="{4723178E-1332-45C7-A7E4-E8ACDDC2137E}" srcOrd="9" destOrd="0" presId="urn:microsoft.com/office/officeart/2005/8/layout/list1"/>
    <dgm:cxn modelId="{40180FA8-C85F-4690-8AF1-8A3B84B0B417}" type="presParOf" srcId="{03D0F8D2-24D2-4B70-80A4-D752B3EC70BE}" destId="{4FC6B199-E120-4E5E-857D-EF53EED4E2B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CBB545-E44B-4909-A287-9FFC8343A66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5B682EE-2441-4A4E-A963-0F5A9C8496E9}">
      <dgm:prSet phldrT="[文本]"/>
      <dgm:spPr/>
      <dgm:t>
        <a:bodyPr/>
        <a:lstStyle/>
        <a:p>
          <a:r>
            <a:rPr lang="zh-CN" altLang="en-US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肝病防治的现状</a:t>
          </a:r>
          <a:endParaRPr lang="zh-CN" altLang="en-US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gm:t>
    </dgm:pt>
    <dgm:pt modelId="{3506CC03-2A5E-41A8-A913-5F17B85FBD79}" type="parTrans" cxnId="{D8BBD194-41E2-42F0-9A03-D81C198E2B8C}">
      <dgm:prSet/>
      <dgm:spPr/>
      <dgm:t>
        <a:bodyPr/>
        <a:lstStyle/>
        <a:p>
          <a:endParaRPr lang="zh-CN" altLang="en-US"/>
        </a:p>
      </dgm:t>
    </dgm:pt>
    <dgm:pt modelId="{26F2476A-81EB-46B1-A16E-41746B506174}" type="sibTrans" cxnId="{D8BBD194-41E2-42F0-9A03-D81C198E2B8C}">
      <dgm:prSet/>
      <dgm:spPr/>
      <dgm:t>
        <a:bodyPr/>
        <a:lstStyle/>
        <a:p>
          <a:endParaRPr lang="zh-CN" altLang="en-US"/>
        </a:p>
      </dgm:t>
    </dgm:pt>
    <dgm:pt modelId="{95659151-A9DF-493B-95F0-168F02927ED4}">
      <dgm:prSet phldrT="[文本]"/>
      <dgm:spPr/>
      <dgm:t>
        <a:bodyPr/>
        <a:lstStyle/>
        <a:p>
          <a:r>
            <a:rPr lang="zh-CN" altLang="en-US" dirty="0" smtClean="0">
              <a:latin typeface="微软雅黑" pitchFamily="34" charset="-122"/>
              <a:ea typeface="微软雅黑" pitchFamily="34" charset="-122"/>
            </a:rPr>
            <a:t>高精度肝炎病毒核酸检测</a:t>
          </a:r>
          <a:endParaRPr lang="zh-CN" altLang="en-US" dirty="0">
            <a:latin typeface="微软雅黑" pitchFamily="34" charset="-122"/>
            <a:ea typeface="微软雅黑" pitchFamily="34" charset="-122"/>
          </a:endParaRPr>
        </a:p>
      </dgm:t>
    </dgm:pt>
    <dgm:pt modelId="{9C2E75D6-15E9-407F-A7F4-2198A309B66D}" type="parTrans" cxnId="{E474429B-D60B-41C9-BA83-B5FAE6BD52A2}">
      <dgm:prSet/>
      <dgm:spPr/>
      <dgm:t>
        <a:bodyPr/>
        <a:lstStyle/>
        <a:p>
          <a:endParaRPr lang="zh-CN" altLang="en-US"/>
        </a:p>
      </dgm:t>
    </dgm:pt>
    <dgm:pt modelId="{792BA61A-FE1E-4773-AE67-0F410DC396F2}" type="sibTrans" cxnId="{E474429B-D60B-41C9-BA83-B5FAE6BD52A2}">
      <dgm:prSet/>
      <dgm:spPr/>
      <dgm:t>
        <a:bodyPr/>
        <a:lstStyle/>
        <a:p>
          <a:endParaRPr lang="zh-CN" altLang="en-US"/>
        </a:p>
      </dgm:t>
    </dgm:pt>
    <dgm:pt modelId="{B2A1CD31-51C7-4C45-9900-5D198041C945}">
      <dgm:prSet phldrT="[文本]"/>
      <dgm:spPr/>
      <dgm:t>
        <a:bodyPr/>
        <a:lstStyle/>
        <a:p>
          <a:r>
            <a:rPr lang="zh-CN" altLang="en-US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rPr>
            <a:t>全自动核酸检测的发展</a:t>
          </a:r>
          <a:endParaRPr lang="zh-CN" altLang="en-US" dirty="0">
            <a:solidFill>
              <a:srgbClr val="FFFF00"/>
            </a:solidFill>
            <a:latin typeface="微软雅黑" pitchFamily="34" charset="-122"/>
            <a:ea typeface="微软雅黑" pitchFamily="34" charset="-122"/>
          </a:endParaRPr>
        </a:p>
      </dgm:t>
    </dgm:pt>
    <dgm:pt modelId="{916AF28B-A664-4CF9-8DE5-E10F73F589D9}" type="parTrans" cxnId="{692ECC61-F7EA-467D-92F0-2D26B4805DF8}">
      <dgm:prSet/>
      <dgm:spPr/>
      <dgm:t>
        <a:bodyPr/>
        <a:lstStyle/>
        <a:p>
          <a:endParaRPr lang="zh-CN" altLang="en-US"/>
        </a:p>
      </dgm:t>
    </dgm:pt>
    <dgm:pt modelId="{9A08CA54-5E81-489F-A784-C1C5FEB7E9FD}" type="sibTrans" cxnId="{692ECC61-F7EA-467D-92F0-2D26B4805DF8}">
      <dgm:prSet/>
      <dgm:spPr/>
      <dgm:t>
        <a:bodyPr/>
        <a:lstStyle/>
        <a:p>
          <a:endParaRPr lang="zh-CN" altLang="en-US"/>
        </a:p>
      </dgm:t>
    </dgm:pt>
    <dgm:pt modelId="{03D0F8D2-24D2-4B70-80A4-D752B3EC70BE}" type="pres">
      <dgm:prSet presAssocID="{98CBB545-E44B-4909-A287-9FFC8343A66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00A08ED-8073-45A4-9C9B-466435BB46DB}" type="pres">
      <dgm:prSet presAssocID="{45B682EE-2441-4A4E-A963-0F5A9C8496E9}" presName="parentLin" presStyleCnt="0"/>
      <dgm:spPr/>
    </dgm:pt>
    <dgm:pt modelId="{2D44109D-A524-4366-A959-466B625DF9A0}" type="pres">
      <dgm:prSet presAssocID="{45B682EE-2441-4A4E-A963-0F5A9C8496E9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8F81E050-AB78-4DA6-9515-9B11ED543824}" type="pres">
      <dgm:prSet presAssocID="{45B682EE-2441-4A4E-A963-0F5A9C8496E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0A72271-A618-41FF-927A-EA7FE59EDEA9}" type="pres">
      <dgm:prSet presAssocID="{45B682EE-2441-4A4E-A963-0F5A9C8496E9}" presName="negativeSpace" presStyleCnt="0"/>
      <dgm:spPr/>
    </dgm:pt>
    <dgm:pt modelId="{3C8EF6E0-422A-4759-94BF-81EA5656F35F}" type="pres">
      <dgm:prSet presAssocID="{45B682EE-2441-4A4E-A963-0F5A9C8496E9}" presName="childText" presStyleLbl="conFgAcc1" presStyleIdx="0" presStyleCnt="3">
        <dgm:presLayoutVars>
          <dgm:bulletEnabled val="1"/>
        </dgm:presLayoutVars>
      </dgm:prSet>
      <dgm:spPr/>
    </dgm:pt>
    <dgm:pt modelId="{92DE2F10-EC2A-4F73-AB3F-284A7B25502C}" type="pres">
      <dgm:prSet presAssocID="{26F2476A-81EB-46B1-A16E-41746B506174}" presName="spaceBetweenRectangles" presStyleCnt="0"/>
      <dgm:spPr/>
    </dgm:pt>
    <dgm:pt modelId="{49DC9930-857E-4A09-BFE2-95E843537B54}" type="pres">
      <dgm:prSet presAssocID="{95659151-A9DF-493B-95F0-168F02927ED4}" presName="parentLin" presStyleCnt="0"/>
      <dgm:spPr/>
    </dgm:pt>
    <dgm:pt modelId="{22C032B8-93F3-4A3E-953C-17AA8E697DAB}" type="pres">
      <dgm:prSet presAssocID="{95659151-A9DF-493B-95F0-168F02927ED4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2B7F664E-EA2D-48A1-9B87-27E2661E6421}" type="pres">
      <dgm:prSet presAssocID="{95659151-A9DF-493B-95F0-168F02927ED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A6CD484-3C61-4DB4-9EFA-0154FCC2C5EE}" type="pres">
      <dgm:prSet presAssocID="{95659151-A9DF-493B-95F0-168F02927ED4}" presName="negativeSpace" presStyleCnt="0"/>
      <dgm:spPr/>
    </dgm:pt>
    <dgm:pt modelId="{C06AF013-B580-4942-AD91-774D8FABC47D}" type="pres">
      <dgm:prSet presAssocID="{95659151-A9DF-493B-95F0-168F02927ED4}" presName="childText" presStyleLbl="conFgAcc1" presStyleIdx="1" presStyleCnt="3">
        <dgm:presLayoutVars>
          <dgm:bulletEnabled val="1"/>
        </dgm:presLayoutVars>
      </dgm:prSet>
      <dgm:spPr/>
    </dgm:pt>
    <dgm:pt modelId="{8B4689D2-1637-4FF6-8351-B0190CB4445F}" type="pres">
      <dgm:prSet presAssocID="{792BA61A-FE1E-4773-AE67-0F410DC396F2}" presName="spaceBetweenRectangles" presStyleCnt="0"/>
      <dgm:spPr/>
    </dgm:pt>
    <dgm:pt modelId="{2097B6A3-78C9-4749-B516-C6084146440D}" type="pres">
      <dgm:prSet presAssocID="{B2A1CD31-51C7-4C45-9900-5D198041C945}" presName="parentLin" presStyleCnt="0"/>
      <dgm:spPr/>
    </dgm:pt>
    <dgm:pt modelId="{9437987B-18F1-42EB-A241-BECB50134905}" type="pres">
      <dgm:prSet presAssocID="{B2A1CD31-51C7-4C45-9900-5D198041C945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BCC2390-7751-4F28-B552-7B506E6FC7A9}" type="pres">
      <dgm:prSet presAssocID="{B2A1CD31-51C7-4C45-9900-5D198041C94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23178E-1332-45C7-A7E4-E8ACDDC2137E}" type="pres">
      <dgm:prSet presAssocID="{B2A1CD31-51C7-4C45-9900-5D198041C945}" presName="negativeSpace" presStyleCnt="0"/>
      <dgm:spPr/>
    </dgm:pt>
    <dgm:pt modelId="{4FC6B199-E120-4E5E-857D-EF53EED4E2B8}" type="pres">
      <dgm:prSet presAssocID="{B2A1CD31-51C7-4C45-9900-5D198041C94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6B14CB04-587D-4EDB-ADF3-66895D2BA089}" type="presOf" srcId="{B2A1CD31-51C7-4C45-9900-5D198041C945}" destId="{9437987B-18F1-42EB-A241-BECB50134905}" srcOrd="0" destOrd="0" presId="urn:microsoft.com/office/officeart/2005/8/layout/list1"/>
    <dgm:cxn modelId="{692ECC61-F7EA-467D-92F0-2D26B4805DF8}" srcId="{98CBB545-E44B-4909-A287-9FFC8343A664}" destId="{B2A1CD31-51C7-4C45-9900-5D198041C945}" srcOrd="2" destOrd="0" parTransId="{916AF28B-A664-4CF9-8DE5-E10F73F589D9}" sibTransId="{9A08CA54-5E81-489F-A784-C1C5FEB7E9FD}"/>
    <dgm:cxn modelId="{2AB212B5-3853-4AB4-B635-0FF4E72D0995}" type="presOf" srcId="{45B682EE-2441-4A4E-A963-0F5A9C8496E9}" destId="{2D44109D-A524-4366-A959-466B625DF9A0}" srcOrd="0" destOrd="0" presId="urn:microsoft.com/office/officeart/2005/8/layout/list1"/>
    <dgm:cxn modelId="{D33E2BE1-C757-4670-B7D1-ABF7658DEAE4}" type="presOf" srcId="{B2A1CD31-51C7-4C45-9900-5D198041C945}" destId="{5BCC2390-7751-4F28-B552-7B506E6FC7A9}" srcOrd="1" destOrd="0" presId="urn:microsoft.com/office/officeart/2005/8/layout/list1"/>
    <dgm:cxn modelId="{E474429B-D60B-41C9-BA83-B5FAE6BD52A2}" srcId="{98CBB545-E44B-4909-A287-9FFC8343A664}" destId="{95659151-A9DF-493B-95F0-168F02927ED4}" srcOrd="1" destOrd="0" parTransId="{9C2E75D6-15E9-407F-A7F4-2198A309B66D}" sibTransId="{792BA61A-FE1E-4773-AE67-0F410DC396F2}"/>
    <dgm:cxn modelId="{D8BBD194-41E2-42F0-9A03-D81C198E2B8C}" srcId="{98CBB545-E44B-4909-A287-9FFC8343A664}" destId="{45B682EE-2441-4A4E-A963-0F5A9C8496E9}" srcOrd="0" destOrd="0" parTransId="{3506CC03-2A5E-41A8-A913-5F17B85FBD79}" sibTransId="{26F2476A-81EB-46B1-A16E-41746B506174}"/>
    <dgm:cxn modelId="{AB69D4FC-CD75-4654-B161-0AE4A78B50C8}" type="presOf" srcId="{95659151-A9DF-493B-95F0-168F02927ED4}" destId="{2B7F664E-EA2D-48A1-9B87-27E2661E6421}" srcOrd="1" destOrd="0" presId="urn:microsoft.com/office/officeart/2005/8/layout/list1"/>
    <dgm:cxn modelId="{DD55F407-B76B-400D-B205-97ACD84AFA5F}" type="presOf" srcId="{98CBB545-E44B-4909-A287-9FFC8343A664}" destId="{03D0F8D2-24D2-4B70-80A4-D752B3EC70BE}" srcOrd="0" destOrd="0" presId="urn:microsoft.com/office/officeart/2005/8/layout/list1"/>
    <dgm:cxn modelId="{4DD1ACA9-D1CC-442E-85BF-83EFD411CE8B}" type="presOf" srcId="{45B682EE-2441-4A4E-A963-0F5A9C8496E9}" destId="{8F81E050-AB78-4DA6-9515-9B11ED543824}" srcOrd="1" destOrd="0" presId="urn:microsoft.com/office/officeart/2005/8/layout/list1"/>
    <dgm:cxn modelId="{BAEDF937-ADAA-403E-982A-E0E38AC8FD66}" type="presOf" srcId="{95659151-A9DF-493B-95F0-168F02927ED4}" destId="{22C032B8-93F3-4A3E-953C-17AA8E697DAB}" srcOrd="0" destOrd="0" presId="urn:microsoft.com/office/officeart/2005/8/layout/list1"/>
    <dgm:cxn modelId="{1F502B12-97C4-4124-B86C-6D940F1CA0AD}" type="presParOf" srcId="{03D0F8D2-24D2-4B70-80A4-D752B3EC70BE}" destId="{000A08ED-8073-45A4-9C9B-466435BB46DB}" srcOrd="0" destOrd="0" presId="urn:microsoft.com/office/officeart/2005/8/layout/list1"/>
    <dgm:cxn modelId="{A2A91912-FE37-4A11-AE84-40FD409868A2}" type="presParOf" srcId="{000A08ED-8073-45A4-9C9B-466435BB46DB}" destId="{2D44109D-A524-4366-A959-466B625DF9A0}" srcOrd="0" destOrd="0" presId="urn:microsoft.com/office/officeart/2005/8/layout/list1"/>
    <dgm:cxn modelId="{F67E270B-BCE8-4624-A3A0-A61FB49BDD19}" type="presParOf" srcId="{000A08ED-8073-45A4-9C9B-466435BB46DB}" destId="{8F81E050-AB78-4DA6-9515-9B11ED543824}" srcOrd="1" destOrd="0" presId="urn:microsoft.com/office/officeart/2005/8/layout/list1"/>
    <dgm:cxn modelId="{C210B938-7C32-4450-9BF6-83E07D6C569E}" type="presParOf" srcId="{03D0F8D2-24D2-4B70-80A4-D752B3EC70BE}" destId="{70A72271-A618-41FF-927A-EA7FE59EDEA9}" srcOrd="1" destOrd="0" presId="urn:microsoft.com/office/officeart/2005/8/layout/list1"/>
    <dgm:cxn modelId="{3296F8C9-09CE-4E33-B80E-1FA597592DDA}" type="presParOf" srcId="{03D0F8D2-24D2-4B70-80A4-D752B3EC70BE}" destId="{3C8EF6E0-422A-4759-94BF-81EA5656F35F}" srcOrd="2" destOrd="0" presId="urn:microsoft.com/office/officeart/2005/8/layout/list1"/>
    <dgm:cxn modelId="{B66696E6-CD68-49AE-BF8F-A1F6061AC345}" type="presParOf" srcId="{03D0F8D2-24D2-4B70-80A4-D752B3EC70BE}" destId="{92DE2F10-EC2A-4F73-AB3F-284A7B25502C}" srcOrd="3" destOrd="0" presId="urn:microsoft.com/office/officeart/2005/8/layout/list1"/>
    <dgm:cxn modelId="{4DCBB1A0-7823-4776-80F2-EE62FC4EC3ED}" type="presParOf" srcId="{03D0F8D2-24D2-4B70-80A4-D752B3EC70BE}" destId="{49DC9930-857E-4A09-BFE2-95E843537B54}" srcOrd="4" destOrd="0" presId="urn:microsoft.com/office/officeart/2005/8/layout/list1"/>
    <dgm:cxn modelId="{1AE9B5CF-D31D-4B57-93EB-575C0852861C}" type="presParOf" srcId="{49DC9930-857E-4A09-BFE2-95E843537B54}" destId="{22C032B8-93F3-4A3E-953C-17AA8E697DAB}" srcOrd="0" destOrd="0" presId="urn:microsoft.com/office/officeart/2005/8/layout/list1"/>
    <dgm:cxn modelId="{39ABE724-E5AB-4578-BE50-25831305EAF4}" type="presParOf" srcId="{49DC9930-857E-4A09-BFE2-95E843537B54}" destId="{2B7F664E-EA2D-48A1-9B87-27E2661E6421}" srcOrd="1" destOrd="0" presId="urn:microsoft.com/office/officeart/2005/8/layout/list1"/>
    <dgm:cxn modelId="{51F1D27F-D42E-4BF9-ADA0-7FEFB6219047}" type="presParOf" srcId="{03D0F8D2-24D2-4B70-80A4-D752B3EC70BE}" destId="{2A6CD484-3C61-4DB4-9EFA-0154FCC2C5EE}" srcOrd="5" destOrd="0" presId="urn:microsoft.com/office/officeart/2005/8/layout/list1"/>
    <dgm:cxn modelId="{F9B6D131-7321-492E-9E09-6AA9BA8344A2}" type="presParOf" srcId="{03D0F8D2-24D2-4B70-80A4-D752B3EC70BE}" destId="{C06AF013-B580-4942-AD91-774D8FABC47D}" srcOrd="6" destOrd="0" presId="urn:microsoft.com/office/officeart/2005/8/layout/list1"/>
    <dgm:cxn modelId="{E57405A0-17FD-4D39-B4B8-C1BAB56ADD7B}" type="presParOf" srcId="{03D0F8D2-24D2-4B70-80A4-D752B3EC70BE}" destId="{8B4689D2-1637-4FF6-8351-B0190CB4445F}" srcOrd="7" destOrd="0" presId="urn:microsoft.com/office/officeart/2005/8/layout/list1"/>
    <dgm:cxn modelId="{E3C99D2C-367B-4D0B-AC3C-A4C99490690D}" type="presParOf" srcId="{03D0F8D2-24D2-4B70-80A4-D752B3EC70BE}" destId="{2097B6A3-78C9-4749-B516-C6084146440D}" srcOrd="8" destOrd="0" presId="urn:microsoft.com/office/officeart/2005/8/layout/list1"/>
    <dgm:cxn modelId="{2C9043FC-EA6D-4208-BE63-CC1DA0CF3FE7}" type="presParOf" srcId="{2097B6A3-78C9-4749-B516-C6084146440D}" destId="{9437987B-18F1-42EB-A241-BECB50134905}" srcOrd="0" destOrd="0" presId="urn:microsoft.com/office/officeart/2005/8/layout/list1"/>
    <dgm:cxn modelId="{C7EC4495-9F78-494D-BF51-675C65B40DE0}" type="presParOf" srcId="{2097B6A3-78C9-4749-B516-C6084146440D}" destId="{5BCC2390-7751-4F28-B552-7B506E6FC7A9}" srcOrd="1" destOrd="0" presId="urn:microsoft.com/office/officeart/2005/8/layout/list1"/>
    <dgm:cxn modelId="{1331FAC4-AC42-4C19-9343-9F4D0C38AC48}" type="presParOf" srcId="{03D0F8D2-24D2-4B70-80A4-D752B3EC70BE}" destId="{4723178E-1332-45C7-A7E4-E8ACDDC2137E}" srcOrd="9" destOrd="0" presId="urn:microsoft.com/office/officeart/2005/8/layout/list1"/>
    <dgm:cxn modelId="{2C8F3593-6BA1-43B5-9FF9-C58FB6CC9D4C}" type="presParOf" srcId="{03D0F8D2-24D2-4B70-80A4-D752B3EC70BE}" destId="{4FC6B199-E120-4E5E-857D-EF53EED4E2B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B2CCC2A-0F67-4846-A401-499B0FB85B37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zh-CN" altLang="en-US"/>
        </a:p>
      </dgm:t>
    </dgm:pt>
    <dgm:pt modelId="{B685AE07-C143-4778-ACCC-630BFED2A118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样本处理</a:t>
          </a:r>
          <a:endParaRPr lang="en-US" altLang="zh-CN" sz="24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统一化</a:t>
          </a:r>
          <a:endParaRPr lang="zh-CN" altLang="en-US" sz="2400" dirty="0"/>
        </a:p>
      </dgm:t>
    </dgm:pt>
    <dgm:pt modelId="{1AA637E0-E4D1-40E4-9783-E9339802865F}" type="parTrans" cxnId="{C7614051-8220-4AD0-AC65-A4AE990BA40A}">
      <dgm:prSet/>
      <dgm:spPr/>
      <dgm:t>
        <a:bodyPr/>
        <a:lstStyle/>
        <a:p>
          <a:endParaRPr lang="zh-CN" altLang="en-US" sz="2000"/>
        </a:p>
      </dgm:t>
    </dgm:pt>
    <dgm:pt modelId="{06EF25DB-66B4-4569-85E3-DC4D8EBF7CC7}" type="sibTrans" cxnId="{C7614051-8220-4AD0-AC65-A4AE990BA40A}">
      <dgm:prSet/>
      <dgm:spPr/>
      <dgm:t>
        <a:bodyPr/>
        <a:lstStyle/>
        <a:p>
          <a:endParaRPr lang="zh-CN" altLang="en-US" sz="2000"/>
        </a:p>
      </dgm:t>
    </dgm:pt>
    <dgm:pt modelId="{A67A24A4-1352-4CAC-98D4-3489C397994B}">
      <dgm:prSet phldrT="[文本]" custT="1"/>
      <dgm:spPr/>
      <dgm:t>
        <a:bodyPr/>
        <a:lstStyle/>
        <a:p>
          <a:pPr>
            <a:lnSpc>
              <a:spcPct val="150000"/>
            </a:lnSpc>
          </a:pPr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血清、血浆、外周血、生殖道分泌物、咽</a:t>
          </a:r>
          <a:r>
            <a:rPr lang="en-US" altLang="en-US" sz="1800" dirty="0" smtClean="0"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肛拭子、宫颈脱落细胞、尿液、痰液等</a:t>
          </a:r>
          <a:endParaRPr lang="zh-CN" altLang="en-US" sz="1800" dirty="0"/>
        </a:p>
      </dgm:t>
    </dgm:pt>
    <dgm:pt modelId="{7730A411-4ED4-4CA5-A1E3-A0EC5BFB2A64}" type="parTrans" cxnId="{FEBDA59D-9CFF-466D-8ADF-A0C62B11354F}">
      <dgm:prSet/>
      <dgm:spPr/>
      <dgm:t>
        <a:bodyPr/>
        <a:lstStyle/>
        <a:p>
          <a:endParaRPr lang="zh-CN" altLang="en-US" sz="2000"/>
        </a:p>
      </dgm:t>
    </dgm:pt>
    <dgm:pt modelId="{078F08C4-112B-4E54-A365-738188EC9C6E}" type="sibTrans" cxnId="{FEBDA59D-9CFF-466D-8ADF-A0C62B11354F}">
      <dgm:prSet/>
      <dgm:spPr/>
      <dgm:t>
        <a:bodyPr/>
        <a:lstStyle/>
        <a:p>
          <a:endParaRPr lang="zh-CN" altLang="en-US" sz="2000"/>
        </a:p>
      </dgm:t>
    </dgm:pt>
    <dgm:pt modelId="{7ED87F05-6F21-4B50-95B7-C79932A2F445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核酸提取</a:t>
          </a:r>
          <a:endParaRPr lang="en-US" altLang="zh-CN" sz="24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自动化</a:t>
          </a:r>
          <a:endParaRPr lang="zh-CN" altLang="en-US" sz="2400" dirty="0"/>
        </a:p>
      </dgm:t>
    </dgm:pt>
    <dgm:pt modelId="{3DB4E49F-EC60-430F-AC40-C1C19465F958}" type="parTrans" cxnId="{C49F92DF-24BE-4C35-96BD-3EAE28DC19C5}">
      <dgm:prSet/>
      <dgm:spPr/>
      <dgm:t>
        <a:bodyPr/>
        <a:lstStyle/>
        <a:p>
          <a:endParaRPr lang="zh-CN" altLang="en-US" sz="2000"/>
        </a:p>
      </dgm:t>
    </dgm:pt>
    <dgm:pt modelId="{E7972EFE-AE78-4CE4-9220-CFE428C6AE18}" type="sibTrans" cxnId="{C49F92DF-24BE-4C35-96BD-3EAE28DC19C5}">
      <dgm:prSet/>
      <dgm:spPr/>
      <dgm:t>
        <a:bodyPr/>
        <a:lstStyle/>
        <a:p>
          <a:endParaRPr lang="zh-CN" altLang="en-US" sz="2000"/>
        </a:p>
      </dgm:t>
    </dgm:pt>
    <dgm:pt modelId="{EDEDB10E-40C0-463E-B528-AE80F4982F92}">
      <dgm:prSet phldrT="[文本]" custT="1"/>
      <dgm:spPr/>
      <dgm:t>
        <a:bodyPr/>
        <a:lstStyle/>
        <a:p>
          <a:pPr>
            <a:lnSpc>
              <a:spcPct val="150000"/>
            </a:lnSpc>
          </a:pPr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使用</a:t>
          </a:r>
          <a:r>
            <a:rPr lang="zh-CN" altLang="en-US" sz="1800" b="0" dirty="0" smtClean="0">
              <a:latin typeface="微软雅黑" pitchFamily="34" charset="-122"/>
              <a:ea typeface="微软雅黑" pitchFamily="34" charset="-122"/>
            </a:rPr>
            <a:t>同一试剂在同一提取仪上同时提取上述不同样本类型的核酸，并能同时完成多种不同的</a:t>
          </a:r>
          <a:r>
            <a:rPr lang="en-US" altLang="en-US" sz="1800" b="0" dirty="0" smtClean="0">
              <a:latin typeface="微软雅黑" pitchFamily="34" charset="-122"/>
              <a:ea typeface="微软雅黑" pitchFamily="34" charset="-122"/>
            </a:rPr>
            <a:t>PCR</a:t>
          </a:r>
          <a:r>
            <a:rPr lang="zh-CN" altLang="en-US" sz="1800" b="0" dirty="0" smtClean="0">
              <a:latin typeface="微软雅黑" pitchFamily="34" charset="-122"/>
              <a:ea typeface="微软雅黑" pitchFamily="34" charset="-122"/>
            </a:rPr>
            <a:t>体系的构建</a:t>
          </a:r>
          <a:endParaRPr lang="zh-CN" altLang="en-US" sz="1800" dirty="0"/>
        </a:p>
      </dgm:t>
    </dgm:pt>
    <dgm:pt modelId="{2E3A8E3F-29C3-4C88-85B3-BE35B33A2A4D}" type="parTrans" cxnId="{0FFEAE6A-3329-4764-8ACB-327E430A5E64}">
      <dgm:prSet/>
      <dgm:spPr/>
      <dgm:t>
        <a:bodyPr/>
        <a:lstStyle/>
        <a:p>
          <a:endParaRPr lang="zh-CN" altLang="en-US" sz="2000"/>
        </a:p>
      </dgm:t>
    </dgm:pt>
    <dgm:pt modelId="{CEFB05BD-B7CD-4742-922E-5EC5D620499F}" type="sibTrans" cxnId="{0FFEAE6A-3329-4764-8ACB-327E430A5E64}">
      <dgm:prSet/>
      <dgm:spPr/>
      <dgm:t>
        <a:bodyPr/>
        <a:lstStyle/>
        <a:p>
          <a:endParaRPr lang="zh-CN" altLang="en-US" sz="2000"/>
        </a:p>
      </dgm:t>
    </dgm:pt>
    <dgm:pt modelId="{107B3B47-34AF-46EC-8B2A-A4E576C01195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检测程序</a:t>
          </a:r>
          <a:endParaRPr lang="en-US" altLang="zh-CN" sz="2400" b="1" dirty="0" smtClean="0">
            <a:latin typeface="微软雅黑" pitchFamily="34" charset="-122"/>
            <a:ea typeface="微软雅黑" pitchFamily="34" charset="-122"/>
          </a:endParaRPr>
        </a:p>
        <a:p>
          <a:r>
            <a:rPr lang="zh-CN" altLang="en-US" sz="2400" b="1" dirty="0" smtClean="0">
              <a:latin typeface="微软雅黑" pitchFamily="34" charset="-122"/>
              <a:ea typeface="微软雅黑" pitchFamily="34" charset="-122"/>
            </a:rPr>
            <a:t>一致化</a:t>
          </a:r>
          <a:endParaRPr lang="zh-CN" altLang="en-US" sz="2400" dirty="0"/>
        </a:p>
      </dgm:t>
    </dgm:pt>
    <dgm:pt modelId="{74CE2E1C-958F-43A9-B454-26C01EE5F936}" type="parTrans" cxnId="{64A1FF37-ED94-4415-8713-4AE900E76906}">
      <dgm:prSet/>
      <dgm:spPr/>
      <dgm:t>
        <a:bodyPr/>
        <a:lstStyle/>
        <a:p>
          <a:endParaRPr lang="zh-CN" altLang="en-US" sz="2000"/>
        </a:p>
      </dgm:t>
    </dgm:pt>
    <dgm:pt modelId="{D00383DF-EE43-4940-99B5-007B52F41C5F}" type="sibTrans" cxnId="{64A1FF37-ED94-4415-8713-4AE900E76906}">
      <dgm:prSet/>
      <dgm:spPr/>
      <dgm:t>
        <a:bodyPr/>
        <a:lstStyle/>
        <a:p>
          <a:endParaRPr lang="zh-CN" altLang="en-US" sz="2000"/>
        </a:p>
      </dgm:t>
    </dgm:pt>
    <dgm:pt modelId="{BEDF06B3-8F22-43D4-A17E-C7E3470A9B3C}">
      <dgm:prSet phldrT="[文本]" custT="1"/>
      <dgm:spPr/>
      <dgm:t>
        <a:bodyPr/>
        <a:lstStyle/>
        <a:p>
          <a:pPr>
            <a:lnSpc>
              <a:spcPct val="150000"/>
            </a:lnSpc>
          </a:pPr>
          <a:r>
            <a:rPr lang="zh-CN" altLang="en-US" sz="1800" b="0" dirty="0" smtClean="0">
              <a:latin typeface="微软雅黑" pitchFamily="34" charset="-122"/>
              <a:ea typeface="微软雅黑" pitchFamily="34" charset="-122"/>
            </a:rPr>
            <a:t>相同运行程序能满足上述的多种不同的</a:t>
          </a:r>
          <a:r>
            <a:rPr lang="en-US" altLang="en-US" sz="1800" b="0" dirty="0" smtClean="0">
              <a:latin typeface="微软雅黑" pitchFamily="34" charset="-122"/>
              <a:ea typeface="微软雅黑" pitchFamily="34" charset="-122"/>
            </a:rPr>
            <a:t>PCR</a:t>
          </a:r>
          <a:r>
            <a:rPr lang="zh-CN" altLang="en-US" sz="1800" b="0" dirty="0" smtClean="0">
              <a:latin typeface="微软雅黑" pitchFamily="34" charset="-122"/>
              <a:ea typeface="微软雅黑" pitchFamily="34" charset="-122"/>
            </a:rPr>
            <a:t>体系扩增要求</a:t>
          </a:r>
          <a:endParaRPr lang="zh-CN" altLang="en-US" sz="1800" dirty="0"/>
        </a:p>
      </dgm:t>
    </dgm:pt>
    <dgm:pt modelId="{2E530954-BD9F-4BB3-9698-499E25ACA86D}" type="parTrans" cxnId="{C5CD2605-692E-49E4-B188-5216E6EF2360}">
      <dgm:prSet/>
      <dgm:spPr/>
      <dgm:t>
        <a:bodyPr/>
        <a:lstStyle/>
        <a:p>
          <a:endParaRPr lang="zh-CN" altLang="en-US" sz="2000"/>
        </a:p>
      </dgm:t>
    </dgm:pt>
    <dgm:pt modelId="{827FEC56-A516-4B1B-A715-516B04936EE2}" type="sibTrans" cxnId="{C5CD2605-692E-49E4-B188-5216E6EF2360}">
      <dgm:prSet/>
      <dgm:spPr/>
      <dgm:t>
        <a:bodyPr/>
        <a:lstStyle/>
        <a:p>
          <a:endParaRPr lang="zh-CN" altLang="en-US" sz="2000"/>
        </a:p>
      </dgm:t>
    </dgm:pt>
    <dgm:pt modelId="{92877AAA-C37A-48CF-B531-BF78DD1FEB7A}" type="pres">
      <dgm:prSet presAssocID="{7B2CCC2A-0F67-4846-A401-499B0FB85B3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1868AB5-9379-4431-B162-BECB69560FFD}" type="pres">
      <dgm:prSet presAssocID="{B685AE07-C143-4778-ACCC-630BFED2A118}" presName="composite" presStyleCnt="0"/>
      <dgm:spPr/>
    </dgm:pt>
    <dgm:pt modelId="{03B8E054-D1DA-470C-89EE-9BAF54D9073C}" type="pres">
      <dgm:prSet presAssocID="{B685AE07-C143-4778-ACCC-630BFED2A118}" presName="parTx" presStyleLbl="alignNode1" presStyleIdx="0" presStyleCnt="3" custScaleY="131187" custLinFactNeighborY="-2263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FBD675-BAB8-43A0-B13A-0EFAB1EB4BD6}" type="pres">
      <dgm:prSet presAssocID="{B685AE07-C143-4778-ACCC-630BFED2A118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18249C-2C48-4BF3-9D99-A2BD5F6C2225}" type="pres">
      <dgm:prSet presAssocID="{06EF25DB-66B4-4569-85E3-DC4D8EBF7CC7}" presName="space" presStyleCnt="0"/>
      <dgm:spPr/>
    </dgm:pt>
    <dgm:pt modelId="{B436FA33-AD8E-4E98-A6A7-60854EDF85D8}" type="pres">
      <dgm:prSet presAssocID="{7ED87F05-6F21-4B50-95B7-C79932A2F445}" presName="composite" presStyleCnt="0"/>
      <dgm:spPr/>
    </dgm:pt>
    <dgm:pt modelId="{AB0C307F-6CB5-4574-B285-ACD92FCD8000}" type="pres">
      <dgm:prSet presAssocID="{7ED87F05-6F21-4B50-95B7-C79932A2F445}" presName="parTx" presStyleLbl="alignNode1" presStyleIdx="1" presStyleCnt="3" custScaleY="133045" custLinFactNeighborY="-221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075302-4EFA-4E58-AB68-B0CF54F1B398}" type="pres">
      <dgm:prSet presAssocID="{7ED87F05-6F21-4B50-95B7-C79932A2F445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18AF3D0-5A8E-4CD4-B797-4BC5985EEC12}" type="pres">
      <dgm:prSet presAssocID="{E7972EFE-AE78-4CE4-9220-CFE428C6AE18}" presName="space" presStyleCnt="0"/>
      <dgm:spPr/>
    </dgm:pt>
    <dgm:pt modelId="{5C54ED05-9495-485C-A9D8-4678BD8192A3}" type="pres">
      <dgm:prSet presAssocID="{107B3B47-34AF-46EC-8B2A-A4E576C01195}" presName="composite" presStyleCnt="0"/>
      <dgm:spPr/>
    </dgm:pt>
    <dgm:pt modelId="{CA02E2CB-47DD-4725-BC0C-320EC01CB2CC}" type="pres">
      <dgm:prSet presAssocID="{107B3B47-34AF-46EC-8B2A-A4E576C01195}" presName="parTx" presStyleLbl="alignNode1" presStyleIdx="2" presStyleCnt="3" custScaleY="133045" custLinFactNeighborY="-2216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A147BD-DCBB-4C98-A283-D6E190A66E16}" type="pres">
      <dgm:prSet presAssocID="{107B3B47-34AF-46EC-8B2A-A4E576C0119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49F92DF-24BE-4C35-96BD-3EAE28DC19C5}" srcId="{7B2CCC2A-0F67-4846-A401-499B0FB85B37}" destId="{7ED87F05-6F21-4B50-95B7-C79932A2F445}" srcOrd="1" destOrd="0" parTransId="{3DB4E49F-EC60-430F-AC40-C1C19465F958}" sibTransId="{E7972EFE-AE78-4CE4-9220-CFE428C6AE18}"/>
    <dgm:cxn modelId="{64A1FF37-ED94-4415-8713-4AE900E76906}" srcId="{7B2CCC2A-0F67-4846-A401-499B0FB85B37}" destId="{107B3B47-34AF-46EC-8B2A-A4E576C01195}" srcOrd="2" destOrd="0" parTransId="{74CE2E1C-958F-43A9-B454-26C01EE5F936}" sibTransId="{D00383DF-EE43-4940-99B5-007B52F41C5F}"/>
    <dgm:cxn modelId="{0FFEAE6A-3329-4764-8ACB-327E430A5E64}" srcId="{7ED87F05-6F21-4B50-95B7-C79932A2F445}" destId="{EDEDB10E-40C0-463E-B528-AE80F4982F92}" srcOrd="0" destOrd="0" parTransId="{2E3A8E3F-29C3-4C88-85B3-BE35B33A2A4D}" sibTransId="{CEFB05BD-B7CD-4742-922E-5EC5D620499F}"/>
    <dgm:cxn modelId="{FC3A43D0-E63A-429A-8E2B-F9DD0D4AEAFB}" type="presOf" srcId="{7ED87F05-6F21-4B50-95B7-C79932A2F445}" destId="{AB0C307F-6CB5-4574-B285-ACD92FCD8000}" srcOrd="0" destOrd="0" presId="urn:microsoft.com/office/officeart/2005/8/layout/hList1"/>
    <dgm:cxn modelId="{C7614051-8220-4AD0-AC65-A4AE990BA40A}" srcId="{7B2CCC2A-0F67-4846-A401-499B0FB85B37}" destId="{B685AE07-C143-4778-ACCC-630BFED2A118}" srcOrd="0" destOrd="0" parTransId="{1AA637E0-E4D1-40E4-9783-E9339802865F}" sibTransId="{06EF25DB-66B4-4569-85E3-DC4D8EBF7CC7}"/>
    <dgm:cxn modelId="{9306FCB0-5ECF-4A15-9743-296F10A810A0}" type="presOf" srcId="{7B2CCC2A-0F67-4846-A401-499B0FB85B37}" destId="{92877AAA-C37A-48CF-B531-BF78DD1FEB7A}" srcOrd="0" destOrd="0" presId="urn:microsoft.com/office/officeart/2005/8/layout/hList1"/>
    <dgm:cxn modelId="{7C35EFCE-0259-4F1A-B69C-B0D969A32ECE}" type="presOf" srcId="{A67A24A4-1352-4CAC-98D4-3489C397994B}" destId="{98FBD675-BAB8-43A0-B13A-0EFAB1EB4BD6}" srcOrd="0" destOrd="0" presId="urn:microsoft.com/office/officeart/2005/8/layout/hList1"/>
    <dgm:cxn modelId="{FEBDA59D-9CFF-466D-8ADF-A0C62B11354F}" srcId="{B685AE07-C143-4778-ACCC-630BFED2A118}" destId="{A67A24A4-1352-4CAC-98D4-3489C397994B}" srcOrd="0" destOrd="0" parTransId="{7730A411-4ED4-4CA5-A1E3-A0EC5BFB2A64}" sibTransId="{078F08C4-112B-4E54-A365-738188EC9C6E}"/>
    <dgm:cxn modelId="{6D6D63A1-AE1F-4092-915B-0073B14A6DA8}" type="presOf" srcId="{B685AE07-C143-4778-ACCC-630BFED2A118}" destId="{03B8E054-D1DA-470C-89EE-9BAF54D9073C}" srcOrd="0" destOrd="0" presId="urn:microsoft.com/office/officeart/2005/8/layout/hList1"/>
    <dgm:cxn modelId="{C5CD2605-692E-49E4-B188-5216E6EF2360}" srcId="{107B3B47-34AF-46EC-8B2A-A4E576C01195}" destId="{BEDF06B3-8F22-43D4-A17E-C7E3470A9B3C}" srcOrd="0" destOrd="0" parTransId="{2E530954-BD9F-4BB3-9698-499E25ACA86D}" sibTransId="{827FEC56-A516-4B1B-A715-516B04936EE2}"/>
    <dgm:cxn modelId="{F41D3A7A-C73A-468B-A209-7439F7E36D2B}" type="presOf" srcId="{EDEDB10E-40C0-463E-B528-AE80F4982F92}" destId="{3A075302-4EFA-4E58-AB68-B0CF54F1B398}" srcOrd="0" destOrd="0" presId="urn:microsoft.com/office/officeart/2005/8/layout/hList1"/>
    <dgm:cxn modelId="{510BB807-CC9B-4F17-9D06-0439FB485A81}" type="presOf" srcId="{BEDF06B3-8F22-43D4-A17E-C7E3470A9B3C}" destId="{C1A147BD-DCBB-4C98-A283-D6E190A66E16}" srcOrd="0" destOrd="0" presId="urn:microsoft.com/office/officeart/2005/8/layout/hList1"/>
    <dgm:cxn modelId="{732460BF-96F6-4201-A172-31E6D10204D5}" type="presOf" srcId="{107B3B47-34AF-46EC-8B2A-A4E576C01195}" destId="{CA02E2CB-47DD-4725-BC0C-320EC01CB2CC}" srcOrd="0" destOrd="0" presId="urn:microsoft.com/office/officeart/2005/8/layout/hList1"/>
    <dgm:cxn modelId="{468E9C98-BF45-41D9-B8B1-8D7F1C7A4764}" type="presParOf" srcId="{92877AAA-C37A-48CF-B531-BF78DD1FEB7A}" destId="{21868AB5-9379-4431-B162-BECB69560FFD}" srcOrd="0" destOrd="0" presId="urn:microsoft.com/office/officeart/2005/8/layout/hList1"/>
    <dgm:cxn modelId="{1DF88D81-7438-48EB-A4C4-6826F09C3692}" type="presParOf" srcId="{21868AB5-9379-4431-B162-BECB69560FFD}" destId="{03B8E054-D1DA-470C-89EE-9BAF54D9073C}" srcOrd="0" destOrd="0" presId="urn:microsoft.com/office/officeart/2005/8/layout/hList1"/>
    <dgm:cxn modelId="{131C14CD-1BAE-4174-8EB4-815FE6193CA5}" type="presParOf" srcId="{21868AB5-9379-4431-B162-BECB69560FFD}" destId="{98FBD675-BAB8-43A0-B13A-0EFAB1EB4BD6}" srcOrd="1" destOrd="0" presId="urn:microsoft.com/office/officeart/2005/8/layout/hList1"/>
    <dgm:cxn modelId="{87A59269-334C-45AE-AA7E-198D6B8A28BC}" type="presParOf" srcId="{92877AAA-C37A-48CF-B531-BF78DD1FEB7A}" destId="{6F18249C-2C48-4BF3-9D99-A2BD5F6C2225}" srcOrd="1" destOrd="0" presId="urn:microsoft.com/office/officeart/2005/8/layout/hList1"/>
    <dgm:cxn modelId="{46A643ED-64CC-4CA1-AE17-3EBDF6C63A7C}" type="presParOf" srcId="{92877AAA-C37A-48CF-B531-BF78DD1FEB7A}" destId="{B436FA33-AD8E-4E98-A6A7-60854EDF85D8}" srcOrd="2" destOrd="0" presId="urn:microsoft.com/office/officeart/2005/8/layout/hList1"/>
    <dgm:cxn modelId="{BEFC5B91-39CC-4F13-B81B-5F415ECC902F}" type="presParOf" srcId="{B436FA33-AD8E-4E98-A6A7-60854EDF85D8}" destId="{AB0C307F-6CB5-4574-B285-ACD92FCD8000}" srcOrd="0" destOrd="0" presId="urn:microsoft.com/office/officeart/2005/8/layout/hList1"/>
    <dgm:cxn modelId="{3DC193EA-806C-4E16-B2BD-EC4443B24B84}" type="presParOf" srcId="{B436FA33-AD8E-4E98-A6A7-60854EDF85D8}" destId="{3A075302-4EFA-4E58-AB68-B0CF54F1B398}" srcOrd="1" destOrd="0" presId="urn:microsoft.com/office/officeart/2005/8/layout/hList1"/>
    <dgm:cxn modelId="{00CCEF93-7C32-498A-9A4C-D57F19A39BD0}" type="presParOf" srcId="{92877AAA-C37A-48CF-B531-BF78DD1FEB7A}" destId="{218AF3D0-5A8E-4CD4-B797-4BC5985EEC12}" srcOrd="3" destOrd="0" presId="urn:microsoft.com/office/officeart/2005/8/layout/hList1"/>
    <dgm:cxn modelId="{B96B7E35-234E-44A9-9E06-E8207C501B76}" type="presParOf" srcId="{92877AAA-C37A-48CF-B531-BF78DD1FEB7A}" destId="{5C54ED05-9495-485C-A9D8-4678BD8192A3}" srcOrd="4" destOrd="0" presId="urn:microsoft.com/office/officeart/2005/8/layout/hList1"/>
    <dgm:cxn modelId="{3619DD80-0DC4-438C-A450-2CA891D0CBCB}" type="presParOf" srcId="{5C54ED05-9495-485C-A9D8-4678BD8192A3}" destId="{CA02E2CB-47DD-4725-BC0C-320EC01CB2CC}" srcOrd="0" destOrd="0" presId="urn:microsoft.com/office/officeart/2005/8/layout/hList1"/>
    <dgm:cxn modelId="{47DFBFAF-9F94-447B-9C9B-C65FE117537B}" type="presParOf" srcId="{5C54ED05-9495-485C-A9D8-4678BD8192A3}" destId="{C1A147BD-DCBB-4C98-A283-D6E190A66E16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8EF6E0-422A-4759-94BF-81EA5656F35F}">
      <dsp:nvSpPr>
        <dsp:cNvPr id="0" name=""/>
        <dsp:cNvSpPr/>
      </dsp:nvSpPr>
      <dsp:spPr>
        <a:xfrm>
          <a:off x="0" y="504729"/>
          <a:ext cx="7429552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81E050-AB78-4DA6-9515-9B11ED543824}">
      <dsp:nvSpPr>
        <dsp:cNvPr id="0" name=""/>
        <dsp:cNvSpPr/>
      </dsp:nvSpPr>
      <dsp:spPr>
        <a:xfrm>
          <a:off x="371477" y="32408"/>
          <a:ext cx="5200686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574" tIns="0" rIns="19657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rPr>
            <a:t>肝病防治的现状</a:t>
          </a:r>
          <a:endParaRPr lang="zh-CN" altLang="en-US" sz="3200" kern="1200" dirty="0">
            <a:solidFill>
              <a:srgbClr val="FFFF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71477" y="32408"/>
        <a:ext cx="5200686" cy="944640"/>
      </dsp:txXfrm>
    </dsp:sp>
    <dsp:sp modelId="{C06AF013-B580-4942-AD91-774D8FABC47D}">
      <dsp:nvSpPr>
        <dsp:cNvPr id="0" name=""/>
        <dsp:cNvSpPr/>
      </dsp:nvSpPr>
      <dsp:spPr>
        <a:xfrm>
          <a:off x="0" y="1956248"/>
          <a:ext cx="7429552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7F664E-EA2D-48A1-9B87-27E2661E6421}">
      <dsp:nvSpPr>
        <dsp:cNvPr id="0" name=""/>
        <dsp:cNvSpPr/>
      </dsp:nvSpPr>
      <dsp:spPr>
        <a:xfrm>
          <a:off x="371477" y="1483929"/>
          <a:ext cx="5200686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574" tIns="0" rIns="19657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微软雅黑" pitchFamily="34" charset="-122"/>
              <a:ea typeface="微软雅黑" pitchFamily="34" charset="-122"/>
            </a:rPr>
            <a:t>高精度肝炎病毒核酸检测</a:t>
          </a:r>
          <a:endParaRPr lang="zh-CN" altLang="en-US" sz="3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71477" y="1483929"/>
        <a:ext cx="5200686" cy="944640"/>
      </dsp:txXfrm>
    </dsp:sp>
    <dsp:sp modelId="{4FC6B199-E120-4E5E-857D-EF53EED4E2B8}">
      <dsp:nvSpPr>
        <dsp:cNvPr id="0" name=""/>
        <dsp:cNvSpPr/>
      </dsp:nvSpPr>
      <dsp:spPr>
        <a:xfrm>
          <a:off x="0" y="3407768"/>
          <a:ext cx="7429552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CC2390-7751-4F28-B552-7B506E6FC7A9}">
      <dsp:nvSpPr>
        <dsp:cNvPr id="0" name=""/>
        <dsp:cNvSpPr/>
      </dsp:nvSpPr>
      <dsp:spPr>
        <a:xfrm>
          <a:off x="371477" y="2935449"/>
          <a:ext cx="5200686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574" tIns="0" rIns="19657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微软雅黑" pitchFamily="34" charset="-122"/>
              <a:ea typeface="微软雅黑" pitchFamily="34" charset="-122"/>
            </a:rPr>
            <a:t>全自动核酸检测的发展</a:t>
          </a:r>
          <a:endParaRPr lang="zh-CN" altLang="en-US" sz="3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71477" y="2935449"/>
        <a:ext cx="5200686" cy="9446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8EF6E0-422A-4759-94BF-81EA5656F35F}">
      <dsp:nvSpPr>
        <dsp:cNvPr id="0" name=""/>
        <dsp:cNvSpPr/>
      </dsp:nvSpPr>
      <dsp:spPr>
        <a:xfrm>
          <a:off x="0" y="504729"/>
          <a:ext cx="7429552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81E050-AB78-4DA6-9515-9B11ED543824}">
      <dsp:nvSpPr>
        <dsp:cNvPr id="0" name=""/>
        <dsp:cNvSpPr/>
      </dsp:nvSpPr>
      <dsp:spPr>
        <a:xfrm>
          <a:off x="371477" y="32408"/>
          <a:ext cx="5200686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574" tIns="0" rIns="19657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肝病防治的现状</a:t>
          </a:r>
          <a:endParaRPr lang="zh-CN" altLang="en-US" sz="3200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71477" y="32408"/>
        <a:ext cx="5200686" cy="944640"/>
      </dsp:txXfrm>
    </dsp:sp>
    <dsp:sp modelId="{C06AF013-B580-4942-AD91-774D8FABC47D}">
      <dsp:nvSpPr>
        <dsp:cNvPr id="0" name=""/>
        <dsp:cNvSpPr/>
      </dsp:nvSpPr>
      <dsp:spPr>
        <a:xfrm>
          <a:off x="0" y="1956248"/>
          <a:ext cx="7429552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7F664E-EA2D-48A1-9B87-27E2661E6421}">
      <dsp:nvSpPr>
        <dsp:cNvPr id="0" name=""/>
        <dsp:cNvSpPr/>
      </dsp:nvSpPr>
      <dsp:spPr>
        <a:xfrm>
          <a:off x="371477" y="1483929"/>
          <a:ext cx="5200686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574" tIns="0" rIns="19657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rPr>
            <a:t>高精度肝炎病毒核酸检测</a:t>
          </a:r>
          <a:endParaRPr lang="zh-CN" altLang="en-US" sz="3200" kern="1200" dirty="0">
            <a:solidFill>
              <a:srgbClr val="FFFF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71477" y="1483929"/>
        <a:ext cx="5200686" cy="944640"/>
      </dsp:txXfrm>
    </dsp:sp>
    <dsp:sp modelId="{4FC6B199-E120-4E5E-857D-EF53EED4E2B8}">
      <dsp:nvSpPr>
        <dsp:cNvPr id="0" name=""/>
        <dsp:cNvSpPr/>
      </dsp:nvSpPr>
      <dsp:spPr>
        <a:xfrm>
          <a:off x="0" y="3407768"/>
          <a:ext cx="7429552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CC2390-7751-4F28-B552-7B506E6FC7A9}">
      <dsp:nvSpPr>
        <dsp:cNvPr id="0" name=""/>
        <dsp:cNvSpPr/>
      </dsp:nvSpPr>
      <dsp:spPr>
        <a:xfrm>
          <a:off x="371477" y="2935449"/>
          <a:ext cx="5200686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574" tIns="0" rIns="19657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微软雅黑" pitchFamily="34" charset="-122"/>
              <a:ea typeface="微软雅黑" pitchFamily="34" charset="-122"/>
            </a:rPr>
            <a:t>全自动核酸检测的发展</a:t>
          </a:r>
          <a:endParaRPr lang="zh-CN" altLang="en-US" sz="3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71477" y="2935449"/>
        <a:ext cx="5200686" cy="94464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8EF6E0-422A-4759-94BF-81EA5656F35F}">
      <dsp:nvSpPr>
        <dsp:cNvPr id="0" name=""/>
        <dsp:cNvSpPr/>
      </dsp:nvSpPr>
      <dsp:spPr>
        <a:xfrm>
          <a:off x="0" y="504729"/>
          <a:ext cx="7429552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81E050-AB78-4DA6-9515-9B11ED543824}">
      <dsp:nvSpPr>
        <dsp:cNvPr id="0" name=""/>
        <dsp:cNvSpPr/>
      </dsp:nvSpPr>
      <dsp:spPr>
        <a:xfrm>
          <a:off x="371477" y="32408"/>
          <a:ext cx="5200686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574" tIns="0" rIns="19657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rPr>
            <a:t>肝病防治的现状</a:t>
          </a:r>
          <a:endParaRPr lang="zh-CN" altLang="en-US" sz="3200" kern="1200" dirty="0">
            <a:solidFill>
              <a:schemeClr val="bg1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71477" y="32408"/>
        <a:ext cx="5200686" cy="944640"/>
      </dsp:txXfrm>
    </dsp:sp>
    <dsp:sp modelId="{C06AF013-B580-4942-AD91-774D8FABC47D}">
      <dsp:nvSpPr>
        <dsp:cNvPr id="0" name=""/>
        <dsp:cNvSpPr/>
      </dsp:nvSpPr>
      <dsp:spPr>
        <a:xfrm>
          <a:off x="0" y="1956248"/>
          <a:ext cx="7429552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7F664E-EA2D-48A1-9B87-27E2661E6421}">
      <dsp:nvSpPr>
        <dsp:cNvPr id="0" name=""/>
        <dsp:cNvSpPr/>
      </dsp:nvSpPr>
      <dsp:spPr>
        <a:xfrm>
          <a:off x="371477" y="1483929"/>
          <a:ext cx="5200686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574" tIns="0" rIns="19657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latin typeface="微软雅黑" pitchFamily="34" charset="-122"/>
              <a:ea typeface="微软雅黑" pitchFamily="34" charset="-122"/>
            </a:rPr>
            <a:t>高精度肝炎病毒核酸检测</a:t>
          </a:r>
          <a:endParaRPr lang="zh-CN" altLang="en-US" sz="32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71477" y="1483929"/>
        <a:ext cx="5200686" cy="944640"/>
      </dsp:txXfrm>
    </dsp:sp>
    <dsp:sp modelId="{4FC6B199-E120-4E5E-857D-EF53EED4E2B8}">
      <dsp:nvSpPr>
        <dsp:cNvPr id="0" name=""/>
        <dsp:cNvSpPr/>
      </dsp:nvSpPr>
      <dsp:spPr>
        <a:xfrm>
          <a:off x="0" y="3407768"/>
          <a:ext cx="7429552" cy="806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CC2390-7751-4F28-B552-7B506E6FC7A9}">
      <dsp:nvSpPr>
        <dsp:cNvPr id="0" name=""/>
        <dsp:cNvSpPr/>
      </dsp:nvSpPr>
      <dsp:spPr>
        <a:xfrm>
          <a:off x="371477" y="2935449"/>
          <a:ext cx="5200686" cy="944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574" tIns="0" rIns="196574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kern="1200" dirty="0" smtClean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rPr>
            <a:t>全自动核酸检测的发展</a:t>
          </a:r>
          <a:endParaRPr lang="zh-CN" altLang="en-US" sz="3200" kern="1200" dirty="0">
            <a:solidFill>
              <a:srgbClr val="FFFF00"/>
            </a:solidFill>
            <a:latin typeface="微软雅黑" pitchFamily="34" charset="-122"/>
            <a:ea typeface="微软雅黑" pitchFamily="34" charset="-122"/>
          </a:endParaRPr>
        </a:p>
      </dsp:txBody>
      <dsp:txXfrm>
        <a:off x="371477" y="2935449"/>
        <a:ext cx="5200686" cy="94464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B8E054-D1DA-470C-89EE-9BAF54D9073C}">
      <dsp:nvSpPr>
        <dsp:cNvPr id="0" name=""/>
        <dsp:cNvSpPr/>
      </dsp:nvSpPr>
      <dsp:spPr>
        <a:xfrm>
          <a:off x="2634" y="142650"/>
          <a:ext cx="2568419" cy="13477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样本处理</a:t>
          </a:r>
          <a:endParaRPr lang="en-US" altLang="zh-CN" sz="24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统一化</a:t>
          </a:r>
          <a:endParaRPr lang="zh-CN" altLang="en-US" sz="2400" kern="1200" dirty="0"/>
        </a:p>
      </dsp:txBody>
      <dsp:txXfrm>
        <a:off x="2634" y="142650"/>
        <a:ext cx="2568419" cy="1347772"/>
      </dsp:txXfrm>
    </dsp:sp>
    <dsp:sp modelId="{98FBD675-BAB8-43A0-B13A-0EFAB1EB4BD6}">
      <dsp:nvSpPr>
        <dsp:cNvPr id="0" name=""/>
        <dsp:cNvSpPr/>
      </dsp:nvSpPr>
      <dsp:spPr>
        <a:xfrm>
          <a:off x="2634" y="1562745"/>
          <a:ext cx="2568419" cy="3777120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血清、血浆、外周血、生殖道分泌物、咽</a:t>
          </a:r>
          <a:r>
            <a:rPr lang="en-US" altLang="en-US" sz="1800" kern="1200" dirty="0" smtClean="0"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肛拭子、宫颈脱落细胞、尿液、痰液等</a:t>
          </a:r>
          <a:endParaRPr lang="zh-CN" altLang="en-US" sz="1800" kern="1200" dirty="0"/>
        </a:p>
      </dsp:txBody>
      <dsp:txXfrm>
        <a:off x="2634" y="1562745"/>
        <a:ext cx="2568419" cy="3777120"/>
      </dsp:txXfrm>
    </dsp:sp>
    <dsp:sp modelId="{AB0C307F-6CB5-4574-B285-ACD92FCD8000}">
      <dsp:nvSpPr>
        <dsp:cNvPr id="0" name=""/>
        <dsp:cNvSpPr/>
      </dsp:nvSpPr>
      <dsp:spPr>
        <a:xfrm>
          <a:off x="2930632" y="142655"/>
          <a:ext cx="2568419" cy="1366861"/>
        </a:xfrm>
        <a:prstGeom prst="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accent3">
              <a:hueOff val="5625132"/>
              <a:satOff val="-8440"/>
              <a:lumOff val="-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核酸提取</a:t>
          </a:r>
          <a:endParaRPr lang="en-US" altLang="zh-CN" sz="24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自动化</a:t>
          </a:r>
          <a:endParaRPr lang="zh-CN" altLang="en-US" sz="2400" kern="1200" dirty="0"/>
        </a:p>
      </dsp:txBody>
      <dsp:txXfrm>
        <a:off x="2930632" y="142655"/>
        <a:ext cx="2568419" cy="1366861"/>
      </dsp:txXfrm>
    </dsp:sp>
    <dsp:sp modelId="{3A075302-4EFA-4E58-AB68-B0CF54F1B398}">
      <dsp:nvSpPr>
        <dsp:cNvPr id="0" name=""/>
        <dsp:cNvSpPr/>
      </dsp:nvSpPr>
      <dsp:spPr>
        <a:xfrm>
          <a:off x="2930632" y="1567517"/>
          <a:ext cx="2568419" cy="3777120"/>
        </a:xfrm>
        <a:prstGeom prst="rect">
          <a:avLst/>
        </a:prstGeom>
        <a:solidFill>
          <a:schemeClr val="accent3">
            <a:tint val="40000"/>
            <a:alpha val="90000"/>
            <a:hueOff val="5358425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5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kern="1200" dirty="0" smtClean="0">
              <a:latin typeface="微软雅黑" pitchFamily="34" charset="-122"/>
              <a:ea typeface="微软雅黑" pitchFamily="34" charset="-122"/>
            </a:rPr>
            <a:t>使用</a:t>
          </a:r>
          <a:r>
            <a:rPr lang="zh-CN" altLang="en-US" sz="1800" b="0" kern="1200" dirty="0" smtClean="0">
              <a:latin typeface="微软雅黑" pitchFamily="34" charset="-122"/>
              <a:ea typeface="微软雅黑" pitchFamily="34" charset="-122"/>
            </a:rPr>
            <a:t>同一试剂在同一提取仪上同时提取上述不同样本类型的核酸，并能同时完成多种不同的</a:t>
          </a:r>
          <a:r>
            <a:rPr lang="en-US" altLang="en-US" sz="1800" b="0" kern="1200" dirty="0" smtClean="0">
              <a:latin typeface="微软雅黑" pitchFamily="34" charset="-122"/>
              <a:ea typeface="微软雅黑" pitchFamily="34" charset="-122"/>
            </a:rPr>
            <a:t>PCR</a:t>
          </a:r>
          <a:r>
            <a:rPr lang="zh-CN" altLang="en-US" sz="1800" b="0" kern="1200" dirty="0" smtClean="0">
              <a:latin typeface="微软雅黑" pitchFamily="34" charset="-122"/>
              <a:ea typeface="微软雅黑" pitchFamily="34" charset="-122"/>
            </a:rPr>
            <a:t>体系的构建</a:t>
          </a:r>
          <a:endParaRPr lang="zh-CN" altLang="en-US" sz="1800" kern="1200" dirty="0"/>
        </a:p>
      </dsp:txBody>
      <dsp:txXfrm>
        <a:off x="2930632" y="1567517"/>
        <a:ext cx="2568419" cy="3777120"/>
      </dsp:txXfrm>
    </dsp:sp>
    <dsp:sp modelId="{CA02E2CB-47DD-4725-BC0C-320EC01CB2CC}">
      <dsp:nvSpPr>
        <dsp:cNvPr id="0" name=""/>
        <dsp:cNvSpPr/>
      </dsp:nvSpPr>
      <dsp:spPr>
        <a:xfrm>
          <a:off x="5858630" y="142655"/>
          <a:ext cx="2568419" cy="1366861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检测程序</a:t>
          </a:r>
          <a:endParaRPr lang="en-US" altLang="zh-CN" sz="2400" b="1" kern="1200" dirty="0" smtClean="0">
            <a:latin typeface="微软雅黑" pitchFamily="34" charset="-122"/>
            <a:ea typeface="微软雅黑" pitchFamily="34" charset="-122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latin typeface="微软雅黑" pitchFamily="34" charset="-122"/>
              <a:ea typeface="微软雅黑" pitchFamily="34" charset="-122"/>
            </a:rPr>
            <a:t>一致化</a:t>
          </a:r>
          <a:endParaRPr lang="zh-CN" altLang="en-US" sz="2400" kern="1200" dirty="0"/>
        </a:p>
      </dsp:txBody>
      <dsp:txXfrm>
        <a:off x="5858630" y="142655"/>
        <a:ext cx="2568419" cy="1366861"/>
      </dsp:txXfrm>
    </dsp:sp>
    <dsp:sp modelId="{C1A147BD-DCBB-4C98-A283-D6E190A66E16}">
      <dsp:nvSpPr>
        <dsp:cNvPr id="0" name=""/>
        <dsp:cNvSpPr/>
      </dsp:nvSpPr>
      <dsp:spPr>
        <a:xfrm>
          <a:off x="5858630" y="1567517"/>
          <a:ext cx="2568419" cy="3777120"/>
        </a:xfrm>
        <a:prstGeom prst="rect">
          <a:avLst/>
        </a:prstGeom>
        <a:solidFill>
          <a:schemeClr val="accent3">
            <a:tint val="40000"/>
            <a:alpha val="90000"/>
            <a:hueOff val="10716850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0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800" b="0" kern="1200" dirty="0" smtClean="0">
              <a:latin typeface="微软雅黑" pitchFamily="34" charset="-122"/>
              <a:ea typeface="微软雅黑" pitchFamily="34" charset="-122"/>
            </a:rPr>
            <a:t>相同运行程序能满足上述的多种不同的</a:t>
          </a:r>
          <a:r>
            <a:rPr lang="en-US" altLang="en-US" sz="1800" b="0" kern="1200" dirty="0" smtClean="0">
              <a:latin typeface="微软雅黑" pitchFamily="34" charset="-122"/>
              <a:ea typeface="微软雅黑" pitchFamily="34" charset="-122"/>
            </a:rPr>
            <a:t>PCR</a:t>
          </a:r>
          <a:r>
            <a:rPr lang="zh-CN" altLang="en-US" sz="1800" b="0" kern="1200" dirty="0" smtClean="0">
              <a:latin typeface="微软雅黑" pitchFamily="34" charset="-122"/>
              <a:ea typeface="微软雅黑" pitchFamily="34" charset="-122"/>
            </a:rPr>
            <a:t>体系扩增要求</a:t>
          </a:r>
          <a:endParaRPr lang="zh-CN" altLang="en-US" sz="1800" kern="1200" dirty="0"/>
        </a:p>
      </dsp:txBody>
      <dsp:txXfrm>
        <a:off x="5858630" y="1567517"/>
        <a:ext cx="2568419" cy="3777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8E20E5-3F3C-458B-8383-9D5E7E46C917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53221F-E38D-4CB8-9369-E81D49E6C1A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3221F-E38D-4CB8-9369-E81D49E6C1A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71475" y="0"/>
            <a:ext cx="6761163" cy="5072063"/>
          </a:xfrm>
          <a:ln>
            <a:solidFill>
              <a:srgbClr val="000000"/>
            </a:solidFill>
            <a:miter lim="800000"/>
          </a:ln>
        </p:spPr>
      </p:sp>
      <p:sp>
        <p:nvSpPr>
          <p:cNvPr id="6147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我国著名传染病学教授王福生及其团队在</a:t>
            </a:r>
            <a:r>
              <a:rPr lang="en-US"/>
              <a:t>2014</a:t>
            </a:r>
            <a:r>
              <a:rPr lang="zh-CN" altLang="en-US"/>
              <a:t>年发表了一篇关于“肝脏疾病的全球性负担”的文章。从研究结果我们可以知道，目前全球肝脏疾病主要由乙肝、丙肝、酒精肝和非酒精性脂肪肝引起，其中乙肝和丙肝是病毒性肝炎的主要原因，而我国是病毒性肝炎的重灾区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3221F-E38D-4CB8-9369-E81D49E6C1A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dirty="0" smtClean="0"/>
              <a:t>这是目前国际公认的一篇研究</a:t>
            </a:r>
            <a:r>
              <a:rPr lang="en-US" altLang="zh-CN" dirty="0" smtClean="0"/>
              <a:t>HBV DNA</a:t>
            </a:r>
            <a:r>
              <a:rPr lang="zh-CN" altLang="en-US" dirty="0" smtClean="0"/>
              <a:t>和肝硬化、肝癌的发生风险的权威文章。该研究对</a:t>
            </a:r>
            <a:r>
              <a:rPr lang="en-US" altLang="zh-CN" dirty="0" smtClean="0"/>
              <a:t>3000</a:t>
            </a:r>
            <a:r>
              <a:rPr lang="zh-CN" altLang="en-US" dirty="0" smtClean="0"/>
              <a:t>多名慢性乙肝患者进行了长达</a:t>
            </a:r>
            <a:r>
              <a:rPr lang="en-US" altLang="zh-CN" dirty="0" smtClean="0"/>
              <a:t>13</a:t>
            </a:r>
            <a:r>
              <a:rPr lang="zh-CN" altLang="en-US" dirty="0" smtClean="0"/>
              <a:t>年的跟踪随访，通过统计分析发现，如果</a:t>
            </a:r>
            <a:r>
              <a:rPr lang="en-US" altLang="zh-CN" dirty="0" smtClean="0"/>
              <a:t>HBV DNA</a:t>
            </a:r>
            <a:r>
              <a:rPr lang="zh-CN" altLang="en-US" dirty="0" smtClean="0"/>
              <a:t>水平能够长期控制在</a:t>
            </a:r>
            <a:r>
              <a:rPr lang="en-US" altLang="zh-CN" dirty="0" smtClean="0"/>
              <a:t>300 copies/ml</a:t>
            </a:r>
            <a:r>
              <a:rPr lang="zh-CN" altLang="en-US" dirty="0" smtClean="0"/>
              <a:t>以下，其肝硬化、肝癌的发生风险将大大降低。如果其</a:t>
            </a:r>
            <a:r>
              <a:rPr lang="en-US" altLang="zh-CN" dirty="0" smtClean="0"/>
              <a:t>HBV DNA</a:t>
            </a:r>
            <a:r>
              <a:rPr lang="zh-CN" altLang="en-US" dirty="0" smtClean="0"/>
              <a:t>水平长期维持在</a:t>
            </a:r>
            <a:r>
              <a:rPr lang="en-US" altLang="zh-CN" dirty="0" smtClean="0"/>
              <a:t>5-6</a:t>
            </a:r>
            <a:r>
              <a:rPr lang="zh-CN" altLang="en-US" dirty="0" smtClean="0"/>
              <a:t>次方以上，其肝硬化、肝癌的发生风险大大增加。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53221F-E38D-4CB8-9369-E81D49E6C1A0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2147483647" y="0"/>
            <a:ext cx="0" cy="2147483647"/>
          </a:xfrm>
          <a:ln>
            <a:solidFill>
              <a:srgbClr val="000000"/>
            </a:solidFill>
            <a:miter lim="800000"/>
          </a:ln>
        </p:spPr>
      </p:sp>
      <p:sp>
        <p:nvSpPr>
          <p:cNvPr id="40963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那么，对于筛选抗病毒治疗对象，并对于抗病毒治疗过程中的监测，</a:t>
            </a:r>
            <a:r>
              <a:rPr lang="en-US"/>
              <a:t>HBV DNA</a:t>
            </a:r>
            <a:r>
              <a:rPr lang="zh-CN" altLang="en-US"/>
              <a:t>的作用非常关键。尤其是对于低病毒载量的肝硬化患者，更应该选用高敏试剂进行治疗监测，以免错过最佳治疗时机。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322263" y="0"/>
            <a:ext cx="4506912" cy="3381375"/>
          </a:xfrm>
          <a:ln>
            <a:solidFill>
              <a:srgbClr val="000000"/>
            </a:solidFill>
            <a:miter lim="800000"/>
          </a:ln>
        </p:spPr>
      </p:sp>
      <p:sp>
        <p:nvSpPr>
          <p:cNvPr id="45059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另外，</a:t>
            </a:r>
            <a:r>
              <a:rPr lang="en-US"/>
              <a:t>24</a:t>
            </a:r>
            <a:r>
              <a:rPr lang="zh-CN" altLang="en-US"/>
              <a:t>周</a:t>
            </a:r>
            <a:r>
              <a:rPr lang="en-US"/>
              <a:t>HBV DNA</a:t>
            </a:r>
            <a:r>
              <a:rPr lang="zh-CN" altLang="en-US"/>
              <a:t>水平的监测还能够预测远期耐药发生率。曾有研究显示，不管是对于</a:t>
            </a:r>
            <a:r>
              <a:rPr lang="en-US"/>
              <a:t>e</a:t>
            </a:r>
            <a:r>
              <a:rPr lang="zh-CN" altLang="en-US"/>
              <a:t>抗原阳性还是阴性的患者，如果其</a:t>
            </a:r>
            <a:r>
              <a:rPr lang="en-US"/>
              <a:t>24</a:t>
            </a:r>
            <a:r>
              <a:rPr lang="zh-CN" altLang="en-US"/>
              <a:t>周</a:t>
            </a:r>
            <a:r>
              <a:rPr lang="en-US"/>
              <a:t>HBV DNA</a:t>
            </a:r>
            <a:r>
              <a:rPr lang="zh-CN" altLang="en-US"/>
              <a:t>水平能够控制在很低的水平，其</a:t>
            </a:r>
            <a:r>
              <a:rPr lang="en-US"/>
              <a:t>1</a:t>
            </a:r>
            <a:r>
              <a:rPr lang="zh-CN" altLang="en-US"/>
              <a:t>年的耐药发生率将大大下降。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xfrm>
            <a:off x="-3230563" y="0"/>
            <a:ext cx="9047163" cy="6786563"/>
          </a:xfrm>
          <a:ln>
            <a:solidFill>
              <a:srgbClr val="000000"/>
            </a:solidFill>
            <a:miter lim="800000"/>
          </a:ln>
        </p:spPr>
      </p:sp>
      <p:sp>
        <p:nvSpPr>
          <p:cNvPr id="47107" name="备注占位符 2"/>
          <p:cNvSpPr>
            <a:spLocks noGrp="1" noRot="1" noChangeAspect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/>
              <a:t>同时，在治疗过程中，高敏</a:t>
            </a:r>
            <a:r>
              <a:rPr lang="en-US"/>
              <a:t>HBV DNA</a:t>
            </a:r>
            <a:r>
              <a:rPr lang="zh-CN" altLang="en-US"/>
              <a:t>检测试剂能够更早的发现病毒学突破，更早的发现临床耐药。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3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57158" y="1285860"/>
            <a:ext cx="8358246" cy="271464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53961" y="5857892"/>
            <a:ext cx="1665054" cy="78581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" name="直接连接符 17"/>
          <p:cNvCxnSpPr/>
          <p:nvPr userDrawn="1"/>
        </p:nvCxnSpPr>
        <p:spPr>
          <a:xfrm>
            <a:off x="0" y="996950"/>
            <a:ext cx="9144000" cy="31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>
            <a:off x="0" y="4214813"/>
            <a:ext cx="9144000" cy="31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87876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58572" y="1958340"/>
            <a:ext cx="3477260" cy="393763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10"/>
          </p:nvPr>
        </p:nvSpPr>
        <p:spPr/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smtClean="0">
                <a:solidFill>
                  <a:srgbClr val="0066FF"/>
                </a:solidFill>
                <a:latin typeface="宋体" pitchFamily="2" charset="-122"/>
              </a:defRPr>
            </a:lvl1pPr>
          </a:lstStyle>
          <a:p>
            <a:r>
              <a:rPr lang="zh-CN" altLang="en-US"/>
              <a:t>重庆市临床检验中心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11"/>
          </p:nvPr>
        </p:nvSpPr>
        <p:spPr/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4B92CF0-8BC0-45E0-97B3-FD092D31DBAB}" type="datetime1">
              <a:rPr lang="en-US" altLang="zh-CN"/>
              <a:pPr>
                <a:defRPr/>
              </a:pPr>
              <a:t>2/12/2017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 sz="1800" smtClean="0">
                <a:ea typeface="宋体" pitchFamily="2" charset="-122"/>
              </a:defRPr>
            </a:lvl1pPr>
          </a:lstStyle>
          <a:p>
            <a:pPr>
              <a:defRPr/>
            </a:pPr>
            <a:fld id="{1C4FE89F-F3AC-4C7E-A274-B0C3043940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6311900" y="5907088"/>
            <a:ext cx="2100263" cy="250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zh-CN" sz="1000">
                <a:solidFill>
                  <a:srgbClr val="F39800"/>
                </a:solidFill>
              </a:rPr>
              <a:t>Your health is my pursuit</a:t>
            </a:r>
            <a:endParaRPr lang="zh-CN" altLang="en-US" sz="1000">
              <a:solidFill>
                <a:srgbClr val="F39800"/>
              </a:solidFill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6488113" y="5662613"/>
            <a:ext cx="1749425" cy="271462"/>
          </a:xfrm>
          <a:custGeom>
            <a:avLst/>
            <a:gdLst>
              <a:gd name="T0" fmla="*/ 71959736 w 4214"/>
              <a:gd name="T1" fmla="*/ 258026717 h 490"/>
              <a:gd name="T2" fmla="*/ 238020042 w 4214"/>
              <a:gd name="T3" fmla="*/ 66231598 h 490"/>
              <a:gd name="T4" fmla="*/ 114858100 w 4214"/>
              <a:gd name="T5" fmla="*/ 139362042 h 490"/>
              <a:gd name="T6" fmla="*/ 134232347 w 4214"/>
              <a:gd name="T7" fmla="*/ 153160562 h 490"/>
              <a:gd name="T8" fmla="*/ 95484657 w 4214"/>
              <a:gd name="T9" fmla="*/ 115905303 h 490"/>
              <a:gd name="T10" fmla="*/ 76111241 w 4214"/>
              <a:gd name="T11" fmla="*/ 168338354 h 490"/>
              <a:gd name="T12" fmla="*/ 269847976 w 4214"/>
              <a:gd name="T13" fmla="*/ 298042178 h 490"/>
              <a:gd name="T14" fmla="*/ 333504674 w 4214"/>
              <a:gd name="T15" fmla="*/ 224910931 h 490"/>
              <a:gd name="T16" fmla="*/ 542463344 w 4214"/>
              <a:gd name="T17" fmla="*/ 222151559 h 490"/>
              <a:gd name="T18" fmla="*/ 534160333 w 4214"/>
              <a:gd name="T19" fmla="*/ 157300036 h 490"/>
              <a:gd name="T20" fmla="*/ 405463552 w 4214"/>
              <a:gd name="T21" fmla="*/ 173857929 h 490"/>
              <a:gd name="T22" fmla="*/ 449746938 w 4214"/>
              <a:gd name="T23" fmla="*/ 198694768 h 490"/>
              <a:gd name="T24" fmla="*/ 530008827 w 4214"/>
              <a:gd name="T25" fmla="*/ 124184249 h 490"/>
              <a:gd name="T26" fmla="*/ 525857322 w 4214"/>
              <a:gd name="T27" fmla="*/ 242848925 h 490"/>
              <a:gd name="T28" fmla="*/ 474655972 w 4214"/>
              <a:gd name="T29" fmla="*/ 245608297 h 490"/>
              <a:gd name="T30" fmla="*/ 768028766 w 4214"/>
              <a:gd name="T31" fmla="*/ 222151559 h 490"/>
              <a:gd name="T32" fmla="*/ 707140292 w 4214"/>
              <a:gd name="T33" fmla="*/ 187655620 h 490"/>
              <a:gd name="T34" fmla="*/ 957614124 w 4214"/>
              <a:gd name="T35" fmla="*/ 213872560 h 490"/>
              <a:gd name="T36" fmla="*/ 932705090 w 4214"/>
              <a:gd name="T37" fmla="*/ 132463196 h 490"/>
              <a:gd name="T38" fmla="*/ 889805920 w 4214"/>
              <a:gd name="T39" fmla="*/ 16557899 h 490"/>
              <a:gd name="T40" fmla="*/ 802624092 w 4214"/>
              <a:gd name="T41" fmla="*/ 169718455 h 490"/>
              <a:gd name="T42" fmla="*/ 941008101 w 4214"/>
              <a:gd name="T43" fmla="*/ 304941024 h 490"/>
              <a:gd name="T44" fmla="*/ 878735515 w 4214"/>
              <a:gd name="T45" fmla="*/ 267685764 h 490"/>
              <a:gd name="T46" fmla="*/ 869048184 w 4214"/>
              <a:gd name="T47" fmla="*/ 95207911 h 490"/>
              <a:gd name="T48" fmla="*/ 880119628 w 4214"/>
              <a:gd name="T49" fmla="*/ 172477828 h 490"/>
              <a:gd name="T50" fmla="*/ 1286967188 w 4214"/>
              <a:gd name="T51" fmla="*/ 206973715 h 490"/>
              <a:gd name="T52" fmla="*/ 1184562826 w 4214"/>
              <a:gd name="T53" fmla="*/ 42774846 h 490"/>
              <a:gd name="T54" fmla="*/ 1327098133 w 4214"/>
              <a:gd name="T55" fmla="*/ 133843297 h 490"/>
              <a:gd name="T56" fmla="*/ 1221926377 w 4214"/>
              <a:gd name="T57" fmla="*/ 118664675 h 490"/>
              <a:gd name="T58" fmla="*/ 1183179545 w 4214"/>
              <a:gd name="T59" fmla="*/ 226291032 h 490"/>
              <a:gd name="T60" fmla="*/ 1156886398 w 4214"/>
              <a:gd name="T61" fmla="*/ 291142503 h 490"/>
              <a:gd name="T62" fmla="*/ 1208088580 w 4214"/>
              <a:gd name="T63" fmla="*/ 201454140 h 490"/>
              <a:gd name="T64" fmla="*/ 1255138423 w 4214"/>
              <a:gd name="T65" fmla="*/ 173857929 h 490"/>
              <a:gd name="T66" fmla="*/ 1120906959 w 4214"/>
              <a:gd name="T67" fmla="*/ 91068438 h 490"/>
              <a:gd name="T68" fmla="*/ 1141664488 w 4214"/>
              <a:gd name="T69" fmla="*/ 198694768 h 490"/>
              <a:gd name="T70" fmla="*/ 1851572382 w 4214"/>
              <a:gd name="T71" fmla="*/ 317359443 h 490"/>
              <a:gd name="T72" fmla="*/ 1742248705 w 4214"/>
              <a:gd name="T73" fmla="*/ 160059408 h 490"/>
              <a:gd name="T74" fmla="*/ 1720107063 w 4214"/>
              <a:gd name="T75" fmla="*/ 63472226 h 490"/>
              <a:gd name="T76" fmla="*/ 1660602703 w 4214"/>
              <a:gd name="T77" fmla="*/ 109006457 h 490"/>
              <a:gd name="T78" fmla="*/ 1626006544 w 4214"/>
              <a:gd name="T79" fmla="*/ 231810606 h 490"/>
              <a:gd name="T80" fmla="*/ 1711804052 w 4214"/>
              <a:gd name="T81" fmla="*/ 262166190 h 490"/>
              <a:gd name="T82" fmla="*/ 1668905714 w 4214"/>
              <a:gd name="T83" fmla="*/ 219392186 h 490"/>
              <a:gd name="T84" fmla="*/ 2140793669 w 4214"/>
              <a:gd name="T85" fmla="*/ 57952651 h 490"/>
              <a:gd name="T86" fmla="*/ 1963662204 w 4214"/>
              <a:gd name="T87" fmla="*/ 172477828 h 490"/>
              <a:gd name="T88" fmla="*/ 1998258362 w 4214"/>
              <a:gd name="T89" fmla="*/ 224910931 h 490"/>
              <a:gd name="T90" fmla="*/ 2078520252 w 4214"/>
              <a:gd name="T91" fmla="*/ 175237200 h 490"/>
              <a:gd name="T92" fmla="*/ 2107581624 w 4214"/>
              <a:gd name="T93" fmla="*/ 277344812 h 490"/>
              <a:gd name="T94" fmla="*/ 1999642475 w 4214"/>
              <a:gd name="T95" fmla="*/ 140742142 h 490"/>
              <a:gd name="T96" fmla="*/ 2138025444 w 4214"/>
              <a:gd name="T97" fmla="*/ 213872560 h 490"/>
              <a:gd name="T98" fmla="*/ 2147483647 w 4214"/>
              <a:gd name="T99" fmla="*/ 62092125 h 490"/>
              <a:gd name="T100" fmla="*/ 2147483647 w 4214"/>
              <a:gd name="T101" fmla="*/ 212492459 h 490"/>
              <a:gd name="T102" fmla="*/ 2147483647 w 4214"/>
              <a:gd name="T103" fmla="*/ 84169592 h 490"/>
              <a:gd name="T104" fmla="*/ 2147483647 w 4214"/>
              <a:gd name="T105" fmla="*/ 103486857 h 490"/>
              <a:gd name="T106" fmla="*/ 2147483647 w 4214"/>
              <a:gd name="T107" fmla="*/ 194555295 h 490"/>
              <a:gd name="T108" fmla="*/ 2147483647 w 4214"/>
              <a:gd name="T109" fmla="*/ 251127871 h 490"/>
              <a:gd name="T110" fmla="*/ 2147483647 w 4214"/>
              <a:gd name="T111" fmla="*/ 230430505 h 490"/>
              <a:gd name="T112" fmla="*/ 2147483647 w 4214"/>
              <a:gd name="T113" fmla="*/ 173857929 h 490"/>
              <a:gd name="T114" fmla="*/ 2147483647 w 4214"/>
              <a:gd name="T115" fmla="*/ 51053793 h 490"/>
              <a:gd name="T116" fmla="*/ 2147483647 w 4214"/>
              <a:gd name="T117" fmla="*/ 142122243 h 490"/>
              <a:gd name="T118" fmla="*/ 2147483647 w 4214"/>
              <a:gd name="T119" fmla="*/ 24836846 h 490"/>
              <a:gd name="T120" fmla="*/ 2147483647 w 4214"/>
              <a:gd name="T121" fmla="*/ 298042178 h 490"/>
              <a:gd name="T122" fmla="*/ 2147483647 w 4214"/>
              <a:gd name="T123" fmla="*/ 253887244 h 490"/>
              <a:gd name="T124" fmla="*/ 2147483647 w 4214"/>
              <a:gd name="T125" fmla="*/ 158680136 h 49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214"/>
              <a:gd name="T190" fmla="*/ 0 h 490"/>
              <a:gd name="T191" fmla="*/ 4214 w 4214"/>
              <a:gd name="T192" fmla="*/ 490 h 49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214" h="490">
                <a:moveTo>
                  <a:pt x="402" y="286"/>
                </a:moveTo>
                <a:lnTo>
                  <a:pt x="402" y="286"/>
                </a:lnTo>
                <a:lnTo>
                  <a:pt x="376" y="290"/>
                </a:lnTo>
                <a:lnTo>
                  <a:pt x="352" y="296"/>
                </a:lnTo>
                <a:lnTo>
                  <a:pt x="330" y="308"/>
                </a:lnTo>
                <a:lnTo>
                  <a:pt x="308" y="322"/>
                </a:lnTo>
                <a:lnTo>
                  <a:pt x="288" y="332"/>
                </a:lnTo>
                <a:lnTo>
                  <a:pt x="272" y="340"/>
                </a:lnTo>
                <a:lnTo>
                  <a:pt x="256" y="342"/>
                </a:lnTo>
                <a:lnTo>
                  <a:pt x="244" y="340"/>
                </a:lnTo>
                <a:lnTo>
                  <a:pt x="228" y="342"/>
                </a:lnTo>
                <a:lnTo>
                  <a:pt x="216" y="344"/>
                </a:lnTo>
                <a:lnTo>
                  <a:pt x="208" y="350"/>
                </a:lnTo>
                <a:lnTo>
                  <a:pt x="206" y="352"/>
                </a:lnTo>
                <a:lnTo>
                  <a:pt x="204" y="356"/>
                </a:lnTo>
                <a:lnTo>
                  <a:pt x="210" y="364"/>
                </a:lnTo>
                <a:lnTo>
                  <a:pt x="218" y="370"/>
                </a:lnTo>
                <a:lnTo>
                  <a:pt x="230" y="374"/>
                </a:lnTo>
                <a:lnTo>
                  <a:pt x="246" y="374"/>
                </a:lnTo>
                <a:lnTo>
                  <a:pt x="270" y="370"/>
                </a:lnTo>
                <a:lnTo>
                  <a:pt x="280" y="368"/>
                </a:lnTo>
                <a:lnTo>
                  <a:pt x="310" y="376"/>
                </a:lnTo>
                <a:lnTo>
                  <a:pt x="334" y="386"/>
                </a:lnTo>
                <a:lnTo>
                  <a:pt x="352" y="396"/>
                </a:lnTo>
                <a:lnTo>
                  <a:pt x="368" y="408"/>
                </a:lnTo>
                <a:lnTo>
                  <a:pt x="362" y="414"/>
                </a:lnTo>
                <a:lnTo>
                  <a:pt x="352" y="418"/>
                </a:lnTo>
                <a:lnTo>
                  <a:pt x="338" y="424"/>
                </a:lnTo>
                <a:lnTo>
                  <a:pt x="320" y="428"/>
                </a:lnTo>
                <a:lnTo>
                  <a:pt x="296" y="426"/>
                </a:lnTo>
                <a:lnTo>
                  <a:pt x="266" y="420"/>
                </a:lnTo>
                <a:lnTo>
                  <a:pt x="232" y="410"/>
                </a:lnTo>
                <a:lnTo>
                  <a:pt x="192" y="398"/>
                </a:lnTo>
                <a:lnTo>
                  <a:pt x="172" y="392"/>
                </a:lnTo>
                <a:lnTo>
                  <a:pt x="150" y="384"/>
                </a:lnTo>
                <a:lnTo>
                  <a:pt x="130" y="378"/>
                </a:lnTo>
                <a:lnTo>
                  <a:pt x="116" y="374"/>
                </a:lnTo>
                <a:lnTo>
                  <a:pt x="104" y="374"/>
                </a:lnTo>
                <a:lnTo>
                  <a:pt x="172" y="330"/>
                </a:lnTo>
                <a:lnTo>
                  <a:pt x="214" y="306"/>
                </a:lnTo>
                <a:lnTo>
                  <a:pt x="234" y="322"/>
                </a:lnTo>
                <a:lnTo>
                  <a:pt x="248" y="328"/>
                </a:lnTo>
                <a:lnTo>
                  <a:pt x="252" y="330"/>
                </a:lnTo>
                <a:lnTo>
                  <a:pt x="254" y="328"/>
                </a:lnTo>
                <a:lnTo>
                  <a:pt x="258" y="324"/>
                </a:lnTo>
                <a:lnTo>
                  <a:pt x="260" y="318"/>
                </a:lnTo>
                <a:lnTo>
                  <a:pt x="262" y="302"/>
                </a:lnTo>
                <a:lnTo>
                  <a:pt x="262" y="278"/>
                </a:lnTo>
                <a:lnTo>
                  <a:pt x="284" y="264"/>
                </a:lnTo>
                <a:lnTo>
                  <a:pt x="348" y="226"/>
                </a:lnTo>
                <a:lnTo>
                  <a:pt x="350" y="226"/>
                </a:lnTo>
                <a:lnTo>
                  <a:pt x="356" y="222"/>
                </a:lnTo>
                <a:lnTo>
                  <a:pt x="356" y="220"/>
                </a:lnTo>
                <a:lnTo>
                  <a:pt x="356" y="216"/>
                </a:lnTo>
                <a:lnTo>
                  <a:pt x="354" y="210"/>
                </a:lnTo>
                <a:lnTo>
                  <a:pt x="348" y="204"/>
                </a:lnTo>
                <a:lnTo>
                  <a:pt x="340" y="202"/>
                </a:lnTo>
                <a:lnTo>
                  <a:pt x="326" y="202"/>
                </a:lnTo>
                <a:lnTo>
                  <a:pt x="314" y="202"/>
                </a:lnTo>
                <a:lnTo>
                  <a:pt x="298" y="206"/>
                </a:lnTo>
                <a:lnTo>
                  <a:pt x="254" y="218"/>
                </a:lnTo>
                <a:lnTo>
                  <a:pt x="252" y="208"/>
                </a:lnTo>
                <a:lnTo>
                  <a:pt x="252" y="202"/>
                </a:lnTo>
                <a:lnTo>
                  <a:pt x="288" y="170"/>
                </a:lnTo>
                <a:lnTo>
                  <a:pt x="324" y="144"/>
                </a:lnTo>
                <a:lnTo>
                  <a:pt x="338" y="132"/>
                </a:lnTo>
                <a:lnTo>
                  <a:pt x="348" y="124"/>
                </a:lnTo>
                <a:lnTo>
                  <a:pt x="354" y="118"/>
                </a:lnTo>
                <a:lnTo>
                  <a:pt x="356" y="112"/>
                </a:lnTo>
                <a:lnTo>
                  <a:pt x="354" y="106"/>
                </a:lnTo>
                <a:lnTo>
                  <a:pt x="350" y="100"/>
                </a:lnTo>
                <a:lnTo>
                  <a:pt x="344" y="96"/>
                </a:lnTo>
                <a:lnTo>
                  <a:pt x="334" y="96"/>
                </a:lnTo>
                <a:lnTo>
                  <a:pt x="322" y="98"/>
                </a:lnTo>
                <a:lnTo>
                  <a:pt x="310" y="100"/>
                </a:lnTo>
                <a:lnTo>
                  <a:pt x="294" y="106"/>
                </a:lnTo>
                <a:lnTo>
                  <a:pt x="256" y="122"/>
                </a:lnTo>
                <a:lnTo>
                  <a:pt x="210" y="146"/>
                </a:lnTo>
                <a:lnTo>
                  <a:pt x="222" y="122"/>
                </a:lnTo>
                <a:lnTo>
                  <a:pt x="232" y="98"/>
                </a:lnTo>
                <a:lnTo>
                  <a:pt x="240" y="78"/>
                </a:lnTo>
                <a:lnTo>
                  <a:pt x="246" y="58"/>
                </a:lnTo>
                <a:lnTo>
                  <a:pt x="246" y="52"/>
                </a:lnTo>
                <a:lnTo>
                  <a:pt x="244" y="48"/>
                </a:lnTo>
                <a:lnTo>
                  <a:pt x="242" y="44"/>
                </a:lnTo>
                <a:lnTo>
                  <a:pt x="238" y="40"/>
                </a:lnTo>
                <a:lnTo>
                  <a:pt x="228" y="38"/>
                </a:lnTo>
                <a:lnTo>
                  <a:pt x="218" y="38"/>
                </a:lnTo>
                <a:lnTo>
                  <a:pt x="214" y="36"/>
                </a:lnTo>
                <a:lnTo>
                  <a:pt x="208" y="32"/>
                </a:lnTo>
                <a:lnTo>
                  <a:pt x="202" y="30"/>
                </a:lnTo>
                <a:lnTo>
                  <a:pt x="200" y="30"/>
                </a:lnTo>
                <a:lnTo>
                  <a:pt x="198" y="32"/>
                </a:lnTo>
                <a:lnTo>
                  <a:pt x="196" y="38"/>
                </a:lnTo>
                <a:lnTo>
                  <a:pt x="208" y="48"/>
                </a:lnTo>
                <a:lnTo>
                  <a:pt x="216" y="54"/>
                </a:lnTo>
                <a:lnTo>
                  <a:pt x="220" y="60"/>
                </a:lnTo>
                <a:lnTo>
                  <a:pt x="218" y="76"/>
                </a:lnTo>
                <a:lnTo>
                  <a:pt x="210" y="98"/>
                </a:lnTo>
                <a:lnTo>
                  <a:pt x="196" y="128"/>
                </a:lnTo>
                <a:lnTo>
                  <a:pt x="176" y="166"/>
                </a:lnTo>
                <a:lnTo>
                  <a:pt x="172" y="172"/>
                </a:lnTo>
                <a:lnTo>
                  <a:pt x="166" y="182"/>
                </a:lnTo>
                <a:lnTo>
                  <a:pt x="162" y="190"/>
                </a:lnTo>
                <a:lnTo>
                  <a:pt x="164" y="196"/>
                </a:lnTo>
                <a:lnTo>
                  <a:pt x="166" y="202"/>
                </a:lnTo>
                <a:lnTo>
                  <a:pt x="170" y="204"/>
                </a:lnTo>
                <a:lnTo>
                  <a:pt x="174" y="206"/>
                </a:lnTo>
                <a:lnTo>
                  <a:pt x="180" y="204"/>
                </a:lnTo>
                <a:lnTo>
                  <a:pt x="182" y="198"/>
                </a:lnTo>
                <a:lnTo>
                  <a:pt x="186" y="192"/>
                </a:lnTo>
                <a:lnTo>
                  <a:pt x="212" y="170"/>
                </a:lnTo>
                <a:lnTo>
                  <a:pt x="240" y="150"/>
                </a:lnTo>
                <a:lnTo>
                  <a:pt x="270" y="132"/>
                </a:lnTo>
                <a:lnTo>
                  <a:pt x="300" y="118"/>
                </a:lnTo>
                <a:lnTo>
                  <a:pt x="306" y="120"/>
                </a:lnTo>
                <a:lnTo>
                  <a:pt x="308" y="122"/>
                </a:lnTo>
                <a:lnTo>
                  <a:pt x="308" y="126"/>
                </a:lnTo>
                <a:lnTo>
                  <a:pt x="306" y="130"/>
                </a:lnTo>
                <a:lnTo>
                  <a:pt x="278" y="156"/>
                </a:lnTo>
                <a:lnTo>
                  <a:pt x="248" y="182"/>
                </a:lnTo>
                <a:lnTo>
                  <a:pt x="242" y="172"/>
                </a:lnTo>
                <a:lnTo>
                  <a:pt x="238" y="168"/>
                </a:lnTo>
                <a:lnTo>
                  <a:pt x="234" y="168"/>
                </a:lnTo>
                <a:lnTo>
                  <a:pt x="230" y="170"/>
                </a:lnTo>
                <a:lnTo>
                  <a:pt x="226" y="172"/>
                </a:lnTo>
                <a:lnTo>
                  <a:pt x="224" y="178"/>
                </a:lnTo>
                <a:lnTo>
                  <a:pt x="224" y="184"/>
                </a:lnTo>
                <a:lnTo>
                  <a:pt x="230" y="206"/>
                </a:lnTo>
                <a:lnTo>
                  <a:pt x="234" y="232"/>
                </a:lnTo>
                <a:lnTo>
                  <a:pt x="212" y="244"/>
                </a:lnTo>
                <a:lnTo>
                  <a:pt x="200" y="252"/>
                </a:lnTo>
                <a:lnTo>
                  <a:pt x="206" y="242"/>
                </a:lnTo>
                <a:lnTo>
                  <a:pt x="208" y="232"/>
                </a:lnTo>
                <a:lnTo>
                  <a:pt x="208" y="228"/>
                </a:lnTo>
                <a:lnTo>
                  <a:pt x="206" y="224"/>
                </a:lnTo>
                <a:lnTo>
                  <a:pt x="204" y="222"/>
                </a:lnTo>
                <a:lnTo>
                  <a:pt x="200" y="220"/>
                </a:lnTo>
                <a:lnTo>
                  <a:pt x="194" y="222"/>
                </a:lnTo>
                <a:lnTo>
                  <a:pt x="188" y="228"/>
                </a:lnTo>
                <a:lnTo>
                  <a:pt x="176" y="254"/>
                </a:lnTo>
                <a:lnTo>
                  <a:pt x="168" y="268"/>
                </a:lnTo>
                <a:lnTo>
                  <a:pt x="162" y="280"/>
                </a:lnTo>
                <a:lnTo>
                  <a:pt x="162" y="286"/>
                </a:lnTo>
                <a:lnTo>
                  <a:pt x="164" y="290"/>
                </a:lnTo>
                <a:lnTo>
                  <a:pt x="168" y="294"/>
                </a:lnTo>
                <a:lnTo>
                  <a:pt x="174" y="296"/>
                </a:lnTo>
                <a:lnTo>
                  <a:pt x="182" y="294"/>
                </a:lnTo>
                <a:lnTo>
                  <a:pt x="190" y="288"/>
                </a:lnTo>
                <a:lnTo>
                  <a:pt x="194" y="286"/>
                </a:lnTo>
                <a:lnTo>
                  <a:pt x="200" y="294"/>
                </a:lnTo>
                <a:lnTo>
                  <a:pt x="168" y="314"/>
                </a:lnTo>
                <a:lnTo>
                  <a:pt x="132" y="338"/>
                </a:lnTo>
                <a:lnTo>
                  <a:pt x="130" y="334"/>
                </a:lnTo>
                <a:lnTo>
                  <a:pt x="132" y="328"/>
                </a:lnTo>
                <a:lnTo>
                  <a:pt x="138" y="306"/>
                </a:lnTo>
                <a:lnTo>
                  <a:pt x="152" y="274"/>
                </a:lnTo>
                <a:lnTo>
                  <a:pt x="172" y="230"/>
                </a:lnTo>
                <a:lnTo>
                  <a:pt x="174" y="228"/>
                </a:lnTo>
                <a:lnTo>
                  <a:pt x="170" y="224"/>
                </a:lnTo>
                <a:lnTo>
                  <a:pt x="166" y="224"/>
                </a:lnTo>
                <a:lnTo>
                  <a:pt x="162" y="228"/>
                </a:lnTo>
                <a:lnTo>
                  <a:pt x="148" y="256"/>
                </a:lnTo>
                <a:lnTo>
                  <a:pt x="138" y="270"/>
                </a:lnTo>
                <a:lnTo>
                  <a:pt x="136" y="248"/>
                </a:lnTo>
                <a:lnTo>
                  <a:pt x="136" y="234"/>
                </a:lnTo>
                <a:lnTo>
                  <a:pt x="124" y="220"/>
                </a:lnTo>
                <a:lnTo>
                  <a:pt x="112" y="210"/>
                </a:lnTo>
                <a:lnTo>
                  <a:pt x="126" y="190"/>
                </a:lnTo>
                <a:lnTo>
                  <a:pt x="138" y="168"/>
                </a:lnTo>
                <a:lnTo>
                  <a:pt x="140" y="160"/>
                </a:lnTo>
                <a:lnTo>
                  <a:pt x="148" y="152"/>
                </a:lnTo>
                <a:lnTo>
                  <a:pt x="158" y="132"/>
                </a:lnTo>
                <a:lnTo>
                  <a:pt x="162" y="126"/>
                </a:lnTo>
                <a:lnTo>
                  <a:pt x="162" y="118"/>
                </a:lnTo>
                <a:lnTo>
                  <a:pt x="162" y="112"/>
                </a:lnTo>
                <a:lnTo>
                  <a:pt x="160" y="106"/>
                </a:lnTo>
                <a:lnTo>
                  <a:pt x="154" y="102"/>
                </a:lnTo>
                <a:lnTo>
                  <a:pt x="148" y="96"/>
                </a:lnTo>
                <a:lnTo>
                  <a:pt x="140" y="92"/>
                </a:lnTo>
                <a:lnTo>
                  <a:pt x="134" y="84"/>
                </a:lnTo>
                <a:lnTo>
                  <a:pt x="128" y="82"/>
                </a:lnTo>
                <a:lnTo>
                  <a:pt x="126" y="82"/>
                </a:lnTo>
                <a:lnTo>
                  <a:pt x="122" y="86"/>
                </a:lnTo>
                <a:lnTo>
                  <a:pt x="120" y="90"/>
                </a:lnTo>
                <a:lnTo>
                  <a:pt x="124" y="100"/>
                </a:lnTo>
                <a:lnTo>
                  <a:pt x="130" y="112"/>
                </a:lnTo>
                <a:lnTo>
                  <a:pt x="132" y="120"/>
                </a:lnTo>
                <a:lnTo>
                  <a:pt x="132" y="124"/>
                </a:lnTo>
                <a:lnTo>
                  <a:pt x="132" y="128"/>
                </a:lnTo>
                <a:lnTo>
                  <a:pt x="108" y="174"/>
                </a:lnTo>
                <a:lnTo>
                  <a:pt x="86" y="208"/>
                </a:lnTo>
                <a:lnTo>
                  <a:pt x="76" y="222"/>
                </a:lnTo>
                <a:lnTo>
                  <a:pt x="66" y="232"/>
                </a:lnTo>
                <a:lnTo>
                  <a:pt x="56" y="240"/>
                </a:lnTo>
                <a:lnTo>
                  <a:pt x="46" y="246"/>
                </a:lnTo>
                <a:lnTo>
                  <a:pt x="42" y="254"/>
                </a:lnTo>
                <a:lnTo>
                  <a:pt x="44" y="262"/>
                </a:lnTo>
                <a:lnTo>
                  <a:pt x="48" y="266"/>
                </a:lnTo>
                <a:lnTo>
                  <a:pt x="54" y="266"/>
                </a:lnTo>
                <a:lnTo>
                  <a:pt x="62" y="262"/>
                </a:lnTo>
                <a:lnTo>
                  <a:pt x="82" y="246"/>
                </a:lnTo>
                <a:lnTo>
                  <a:pt x="100" y="228"/>
                </a:lnTo>
                <a:lnTo>
                  <a:pt x="108" y="236"/>
                </a:lnTo>
                <a:lnTo>
                  <a:pt x="110" y="240"/>
                </a:lnTo>
                <a:lnTo>
                  <a:pt x="110" y="244"/>
                </a:lnTo>
                <a:lnTo>
                  <a:pt x="110" y="264"/>
                </a:lnTo>
                <a:lnTo>
                  <a:pt x="108" y="294"/>
                </a:lnTo>
                <a:lnTo>
                  <a:pt x="106" y="328"/>
                </a:lnTo>
                <a:lnTo>
                  <a:pt x="108" y="338"/>
                </a:lnTo>
                <a:lnTo>
                  <a:pt x="116" y="348"/>
                </a:lnTo>
                <a:lnTo>
                  <a:pt x="96" y="362"/>
                </a:lnTo>
                <a:lnTo>
                  <a:pt x="76" y="374"/>
                </a:lnTo>
                <a:lnTo>
                  <a:pt x="56" y="390"/>
                </a:lnTo>
                <a:lnTo>
                  <a:pt x="38" y="406"/>
                </a:lnTo>
                <a:lnTo>
                  <a:pt x="18" y="420"/>
                </a:lnTo>
                <a:lnTo>
                  <a:pt x="2" y="436"/>
                </a:lnTo>
                <a:lnTo>
                  <a:pt x="0" y="440"/>
                </a:lnTo>
                <a:lnTo>
                  <a:pt x="2" y="444"/>
                </a:lnTo>
                <a:lnTo>
                  <a:pt x="4" y="448"/>
                </a:lnTo>
                <a:lnTo>
                  <a:pt x="8" y="450"/>
                </a:lnTo>
                <a:lnTo>
                  <a:pt x="14" y="448"/>
                </a:lnTo>
                <a:lnTo>
                  <a:pt x="20" y="444"/>
                </a:lnTo>
                <a:lnTo>
                  <a:pt x="22" y="440"/>
                </a:lnTo>
                <a:lnTo>
                  <a:pt x="54" y="412"/>
                </a:lnTo>
                <a:lnTo>
                  <a:pt x="68" y="402"/>
                </a:lnTo>
                <a:lnTo>
                  <a:pt x="80" y="396"/>
                </a:lnTo>
                <a:lnTo>
                  <a:pt x="94" y="392"/>
                </a:lnTo>
                <a:lnTo>
                  <a:pt x="108" y="392"/>
                </a:lnTo>
                <a:lnTo>
                  <a:pt x="118" y="392"/>
                </a:lnTo>
                <a:lnTo>
                  <a:pt x="128" y="396"/>
                </a:lnTo>
                <a:lnTo>
                  <a:pt x="156" y="408"/>
                </a:lnTo>
                <a:lnTo>
                  <a:pt x="160" y="410"/>
                </a:lnTo>
                <a:lnTo>
                  <a:pt x="196" y="422"/>
                </a:lnTo>
                <a:lnTo>
                  <a:pt x="234" y="432"/>
                </a:lnTo>
                <a:lnTo>
                  <a:pt x="266" y="440"/>
                </a:lnTo>
                <a:lnTo>
                  <a:pt x="294" y="446"/>
                </a:lnTo>
                <a:lnTo>
                  <a:pt x="316" y="446"/>
                </a:lnTo>
                <a:lnTo>
                  <a:pt x="352" y="442"/>
                </a:lnTo>
                <a:lnTo>
                  <a:pt x="378" y="436"/>
                </a:lnTo>
                <a:lnTo>
                  <a:pt x="390" y="432"/>
                </a:lnTo>
                <a:lnTo>
                  <a:pt x="398" y="428"/>
                </a:lnTo>
                <a:lnTo>
                  <a:pt x="404" y="422"/>
                </a:lnTo>
                <a:lnTo>
                  <a:pt x="408" y="416"/>
                </a:lnTo>
                <a:lnTo>
                  <a:pt x="408" y="410"/>
                </a:lnTo>
                <a:lnTo>
                  <a:pt x="406" y="406"/>
                </a:lnTo>
                <a:lnTo>
                  <a:pt x="398" y="396"/>
                </a:lnTo>
                <a:lnTo>
                  <a:pt x="384" y="388"/>
                </a:lnTo>
                <a:lnTo>
                  <a:pt x="364" y="378"/>
                </a:lnTo>
                <a:lnTo>
                  <a:pt x="358" y="376"/>
                </a:lnTo>
                <a:lnTo>
                  <a:pt x="338" y="368"/>
                </a:lnTo>
                <a:lnTo>
                  <a:pt x="316" y="360"/>
                </a:lnTo>
                <a:lnTo>
                  <a:pt x="302" y="356"/>
                </a:lnTo>
                <a:lnTo>
                  <a:pt x="314" y="344"/>
                </a:lnTo>
                <a:lnTo>
                  <a:pt x="326" y="334"/>
                </a:lnTo>
                <a:lnTo>
                  <a:pt x="338" y="326"/>
                </a:lnTo>
                <a:lnTo>
                  <a:pt x="352" y="318"/>
                </a:lnTo>
                <a:lnTo>
                  <a:pt x="366" y="312"/>
                </a:lnTo>
                <a:lnTo>
                  <a:pt x="380" y="308"/>
                </a:lnTo>
                <a:lnTo>
                  <a:pt x="394" y="306"/>
                </a:lnTo>
                <a:lnTo>
                  <a:pt x="408" y="306"/>
                </a:lnTo>
                <a:lnTo>
                  <a:pt x="420" y="306"/>
                </a:lnTo>
                <a:lnTo>
                  <a:pt x="428" y="308"/>
                </a:lnTo>
                <a:lnTo>
                  <a:pt x="432" y="312"/>
                </a:lnTo>
                <a:lnTo>
                  <a:pt x="434" y="316"/>
                </a:lnTo>
                <a:lnTo>
                  <a:pt x="434" y="318"/>
                </a:lnTo>
                <a:lnTo>
                  <a:pt x="430" y="322"/>
                </a:lnTo>
                <a:lnTo>
                  <a:pt x="426" y="324"/>
                </a:lnTo>
                <a:lnTo>
                  <a:pt x="418" y="326"/>
                </a:lnTo>
                <a:lnTo>
                  <a:pt x="406" y="330"/>
                </a:lnTo>
                <a:lnTo>
                  <a:pt x="404" y="332"/>
                </a:lnTo>
                <a:lnTo>
                  <a:pt x="402" y="334"/>
                </a:lnTo>
                <a:lnTo>
                  <a:pt x="404" y="338"/>
                </a:lnTo>
                <a:lnTo>
                  <a:pt x="406" y="338"/>
                </a:lnTo>
                <a:lnTo>
                  <a:pt x="448" y="338"/>
                </a:lnTo>
                <a:lnTo>
                  <a:pt x="464" y="336"/>
                </a:lnTo>
                <a:lnTo>
                  <a:pt x="476" y="332"/>
                </a:lnTo>
                <a:lnTo>
                  <a:pt x="482" y="326"/>
                </a:lnTo>
                <a:lnTo>
                  <a:pt x="484" y="320"/>
                </a:lnTo>
                <a:lnTo>
                  <a:pt x="482" y="312"/>
                </a:lnTo>
                <a:lnTo>
                  <a:pt x="478" y="304"/>
                </a:lnTo>
                <a:lnTo>
                  <a:pt x="472" y="298"/>
                </a:lnTo>
                <a:lnTo>
                  <a:pt x="464" y="294"/>
                </a:lnTo>
                <a:lnTo>
                  <a:pt x="452" y="290"/>
                </a:lnTo>
                <a:lnTo>
                  <a:pt x="438" y="288"/>
                </a:lnTo>
                <a:lnTo>
                  <a:pt x="402" y="286"/>
                </a:lnTo>
                <a:close/>
                <a:moveTo>
                  <a:pt x="258" y="236"/>
                </a:moveTo>
                <a:lnTo>
                  <a:pt x="258" y="236"/>
                </a:lnTo>
                <a:lnTo>
                  <a:pt x="270" y="230"/>
                </a:lnTo>
                <a:lnTo>
                  <a:pt x="284" y="224"/>
                </a:lnTo>
                <a:lnTo>
                  <a:pt x="298" y="220"/>
                </a:lnTo>
                <a:lnTo>
                  <a:pt x="310" y="218"/>
                </a:lnTo>
                <a:lnTo>
                  <a:pt x="308" y="224"/>
                </a:lnTo>
                <a:lnTo>
                  <a:pt x="298" y="232"/>
                </a:lnTo>
                <a:lnTo>
                  <a:pt x="260" y="256"/>
                </a:lnTo>
                <a:lnTo>
                  <a:pt x="258" y="244"/>
                </a:lnTo>
                <a:lnTo>
                  <a:pt x="258" y="236"/>
                </a:lnTo>
                <a:close/>
                <a:moveTo>
                  <a:pt x="240" y="304"/>
                </a:moveTo>
                <a:lnTo>
                  <a:pt x="240" y="304"/>
                </a:lnTo>
                <a:lnTo>
                  <a:pt x="234" y="302"/>
                </a:lnTo>
                <a:lnTo>
                  <a:pt x="224" y="298"/>
                </a:lnTo>
                <a:lnTo>
                  <a:pt x="240" y="288"/>
                </a:lnTo>
                <a:lnTo>
                  <a:pt x="240" y="304"/>
                </a:lnTo>
                <a:close/>
                <a:moveTo>
                  <a:pt x="236" y="250"/>
                </a:moveTo>
                <a:lnTo>
                  <a:pt x="236" y="250"/>
                </a:lnTo>
                <a:lnTo>
                  <a:pt x="238" y="256"/>
                </a:lnTo>
                <a:lnTo>
                  <a:pt x="238" y="268"/>
                </a:lnTo>
                <a:lnTo>
                  <a:pt x="216" y="282"/>
                </a:lnTo>
                <a:lnTo>
                  <a:pt x="210" y="286"/>
                </a:lnTo>
                <a:lnTo>
                  <a:pt x="208" y="282"/>
                </a:lnTo>
                <a:lnTo>
                  <a:pt x="202" y="276"/>
                </a:lnTo>
                <a:lnTo>
                  <a:pt x="218" y="262"/>
                </a:lnTo>
                <a:lnTo>
                  <a:pt x="236" y="250"/>
                </a:lnTo>
                <a:close/>
                <a:moveTo>
                  <a:pt x="784" y="322"/>
                </a:moveTo>
                <a:lnTo>
                  <a:pt x="792" y="326"/>
                </a:lnTo>
                <a:lnTo>
                  <a:pt x="808" y="330"/>
                </a:lnTo>
                <a:lnTo>
                  <a:pt x="808" y="332"/>
                </a:lnTo>
                <a:lnTo>
                  <a:pt x="812" y="332"/>
                </a:lnTo>
                <a:lnTo>
                  <a:pt x="818" y="332"/>
                </a:lnTo>
                <a:lnTo>
                  <a:pt x="824" y="328"/>
                </a:lnTo>
                <a:lnTo>
                  <a:pt x="826" y="324"/>
                </a:lnTo>
                <a:lnTo>
                  <a:pt x="828" y="320"/>
                </a:lnTo>
                <a:lnTo>
                  <a:pt x="826" y="314"/>
                </a:lnTo>
                <a:lnTo>
                  <a:pt x="822" y="310"/>
                </a:lnTo>
                <a:lnTo>
                  <a:pt x="814" y="306"/>
                </a:lnTo>
                <a:lnTo>
                  <a:pt x="802" y="302"/>
                </a:lnTo>
                <a:lnTo>
                  <a:pt x="800" y="302"/>
                </a:lnTo>
                <a:lnTo>
                  <a:pt x="786" y="298"/>
                </a:lnTo>
                <a:lnTo>
                  <a:pt x="772" y="294"/>
                </a:lnTo>
                <a:lnTo>
                  <a:pt x="762" y="294"/>
                </a:lnTo>
                <a:lnTo>
                  <a:pt x="758" y="294"/>
                </a:lnTo>
                <a:lnTo>
                  <a:pt x="756" y="296"/>
                </a:lnTo>
                <a:lnTo>
                  <a:pt x="754" y="298"/>
                </a:lnTo>
                <a:lnTo>
                  <a:pt x="752" y="304"/>
                </a:lnTo>
                <a:lnTo>
                  <a:pt x="754" y="308"/>
                </a:lnTo>
                <a:lnTo>
                  <a:pt x="758" y="312"/>
                </a:lnTo>
                <a:lnTo>
                  <a:pt x="764" y="314"/>
                </a:lnTo>
                <a:lnTo>
                  <a:pt x="772" y="318"/>
                </a:lnTo>
                <a:lnTo>
                  <a:pt x="784" y="322"/>
                </a:lnTo>
                <a:close/>
                <a:moveTo>
                  <a:pt x="888" y="220"/>
                </a:moveTo>
                <a:lnTo>
                  <a:pt x="888" y="220"/>
                </a:lnTo>
                <a:lnTo>
                  <a:pt x="868" y="222"/>
                </a:lnTo>
                <a:lnTo>
                  <a:pt x="844" y="226"/>
                </a:lnTo>
                <a:lnTo>
                  <a:pt x="818" y="232"/>
                </a:lnTo>
                <a:lnTo>
                  <a:pt x="790" y="242"/>
                </a:lnTo>
                <a:lnTo>
                  <a:pt x="774" y="248"/>
                </a:lnTo>
                <a:lnTo>
                  <a:pt x="770" y="248"/>
                </a:lnTo>
                <a:lnTo>
                  <a:pt x="764" y="250"/>
                </a:lnTo>
                <a:lnTo>
                  <a:pt x="772" y="228"/>
                </a:lnTo>
                <a:lnTo>
                  <a:pt x="802" y="150"/>
                </a:lnTo>
                <a:lnTo>
                  <a:pt x="820" y="92"/>
                </a:lnTo>
                <a:lnTo>
                  <a:pt x="824" y="84"/>
                </a:lnTo>
                <a:lnTo>
                  <a:pt x="830" y="72"/>
                </a:lnTo>
                <a:lnTo>
                  <a:pt x="832" y="64"/>
                </a:lnTo>
                <a:lnTo>
                  <a:pt x="832" y="60"/>
                </a:lnTo>
                <a:lnTo>
                  <a:pt x="832" y="58"/>
                </a:lnTo>
                <a:lnTo>
                  <a:pt x="826" y="54"/>
                </a:lnTo>
                <a:lnTo>
                  <a:pt x="816" y="48"/>
                </a:lnTo>
                <a:lnTo>
                  <a:pt x="806" y="44"/>
                </a:lnTo>
                <a:lnTo>
                  <a:pt x="802" y="40"/>
                </a:lnTo>
                <a:lnTo>
                  <a:pt x="798" y="36"/>
                </a:lnTo>
                <a:lnTo>
                  <a:pt x="794" y="28"/>
                </a:lnTo>
                <a:lnTo>
                  <a:pt x="792" y="26"/>
                </a:lnTo>
                <a:lnTo>
                  <a:pt x="788" y="26"/>
                </a:lnTo>
                <a:lnTo>
                  <a:pt x="784" y="26"/>
                </a:lnTo>
                <a:lnTo>
                  <a:pt x="780" y="30"/>
                </a:lnTo>
                <a:lnTo>
                  <a:pt x="772" y="40"/>
                </a:lnTo>
                <a:lnTo>
                  <a:pt x="766" y="48"/>
                </a:lnTo>
                <a:lnTo>
                  <a:pt x="762" y="60"/>
                </a:lnTo>
                <a:lnTo>
                  <a:pt x="758" y="72"/>
                </a:lnTo>
                <a:lnTo>
                  <a:pt x="756" y="90"/>
                </a:lnTo>
                <a:lnTo>
                  <a:pt x="754" y="108"/>
                </a:lnTo>
                <a:lnTo>
                  <a:pt x="750" y="120"/>
                </a:lnTo>
                <a:lnTo>
                  <a:pt x="740" y="146"/>
                </a:lnTo>
                <a:lnTo>
                  <a:pt x="730" y="166"/>
                </a:lnTo>
                <a:lnTo>
                  <a:pt x="720" y="184"/>
                </a:lnTo>
                <a:lnTo>
                  <a:pt x="710" y="200"/>
                </a:lnTo>
                <a:lnTo>
                  <a:pt x="708" y="202"/>
                </a:lnTo>
                <a:lnTo>
                  <a:pt x="654" y="214"/>
                </a:lnTo>
                <a:lnTo>
                  <a:pt x="624" y="232"/>
                </a:lnTo>
                <a:lnTo>
                  <a:pt x="590" y="252"/>
                </a:lnTo>
                <a:lnTo>
                  <a:pt x="586" y="252"/>
                </a:lnTo>
                <a:lnTo>
                  <a:pt x="578" y="248"/>
                </a:lnTo>
                <a:lnTo>
                  <a:pt x="572" y="248"/>
                </a:lnTo>
                <a:lnTo>
                  <a:pt x="570" y="248"/>
                </a:lnTo>
                <a:lnTo>
                  <a:pt x="568" y="250"/>
                </a:lnTo>
                <a:lnTo>
                  <a:pt x="568" y="256"/>
                </a:lnTo>
                <a:lnTo>
                  <a:pt x="568" y="264"/>
                </a:lnTo>
                <a:lnTo>
                  <a:pt x="572" y="274"/>
                </a:lnTo>
                <a:lnTo>
                  <a:pt x="580" y="296"/>
                </a:lnTo>
                <a:lnTo>
                  <a:pt x="604" y="388"/>
                </a:lnTo>
                <a:lnTo>
                  <a:pt x="604" y="390"/>
                </a:lnTo>
                <a:lnTo>
                  <a:pt x="606" y="392"/>
                </a:lnTo>
                <a:lnTo>
                  <a:pt x="614" y="394"/>
                </a:lnTo>
                <a:lnTo>
                  <a:pt x="618" y="392"/>
                </a:lnTo>
                <a:lnTo>
                  <a:pt x="622" y="386"/>
                </a:lnTo>
                <a:lnTo>
                  <a:pt x="622" y="384"/>
                </a:lnTo>
                <a:lnTo>
                  <a:pt x="622" y="364"/>
                </a:lnTo>
                <a:lnTo>
                  <a:pt x="618" y="342"/>
                </a:lnTo>
                <a:lnTo>
                  <a:pt x="612" y="316"/>
                </a:lnTo>
                <a:lnTo>
                  <a:pt x="604" y="286"/>
                </a:lnTo>
                <a:lnTo>
                  <a:pt x="600" y="276"/>
                </a:lnTo>
                <a:lnTo>
                  <a:pt x="600" y="272"/>
                </a:lnTo>
                <a:lnTo>
                  <a:pt x="604" y="266"/>
                </a:lnTo>
                <a:lnTo>
                  <a:pt x="610" y="260"/>
                </a:lnTo>
                <a:lnTo>
                  <a:pt x="636" y="242"/>
                </a:lnTo>
                <a:lnTo>
                  <a:pt x="648" y="236"/>
                </a:lnTo>
                <a:lnTo>
                  <a:pt x="658" y="230"/>
                </a:lnTo>
                <a:lnTo>
                  <a:pt x="670" y="226"/>
                </a:lnTo>
                <a:lnTo>
                  <a:pt x="682" y="224"/>
                </a:lnTo>
                <a:lnTo>
                  <a:pt x="686" y="226"/>
                </a:lnTo>
                <a:lnTo>
                  <a:pt x="688" y="226"/>
                </a:lnTo>
                <a:lnTo>
                  <a:pt x="690" y="230"/>
                </a:lnTo>
                <a:lnTo>
                  <a:pt x="688" y="232"/>
                </a:lnTo>
                <a:lnTo>
                  <a:pt x="686" y="238"/>
                </a:lnTo>
                <a:lnTo>
                  <a:pt x="684" y="244"/>
                </a:lnTo>
                <a:lnTo>
                  <a:pt x="664" y="268"/>
                </a:lnTo>
                <a:lnTo>
                  <a:pt x="650" y="288"/>
                </a:lnTo>
                <a:lnTo>
                  <a:pt x="644" y="294"/>
                </a:lnTo>
                <a:lnTo>
                  <a:pt x="626" y="312"/>
                </a:lnTo>
                <a:lnTo>
                  <a:pt x="620" y="320"/>
                </a:lnTo>
                <a:lnTo>
                  <a:pt x="620" y="326"/>
                </a:lnTo>
                <a:lnTo>
                  <a:pt x="636" y="348"/>
                </a:lnTo>
                <a:lnTo>
                  <a:pt x="656" y="368"/>
                </a:lnTo>
                <a:lnTo>
                  <a:pt x="676" y="384"/>
                </a:lnTo>
                <a:lnTo>
                  <a:pt x="698" y="396"/>
                </a:lnTo>
                <a:lnTo>
                  <a:pt x="702" y="394"/>
                </a:lnTo>
                <a:lnTo>
                  <a:pt x="704" y="390"/>
                </a:lnTo>
                <a:lnTo>
                  <a:pt x="708" y="374"/>
                </a:lnTo>
                <a:lnTo>
                  <a:pt x="712" y="348"/>
                </a:lnTo>
                <a:lnTo>
                  <a:pt x="714" y="310"/>
                </a:lnTo>
                <a:lnTo>
                  <a:pt x="716" y="290"/>
                </a:lnTo>
                <a:lnTo>
                  <a:pt x="718" y="282"/>
                </a:lnTo>
                <a:lnTo>
                  <a:pt x="718" y="274"/>
                </a:lnTo>
                <a:lnTo>
                  <a:pt x="718" y="218"/>
                </a:lnTo>
                <a:lnTo>
                  <a:pt x="722" y="206"/>
                </a:lnTo>
                <a:lnTo>
                  <a:pt x="730" y="190"/>
                </a:lnTo>
                <a:lnTo>
                  <a:pt x="736" y="178"/>
                </a:lnTo>
                <a:lnTo>
                  <a:pt x="740" y="168"/>
                </a:lnTo>
                <a:lnTo>
                  <a:pt x="750" y="146"/>
                </a:lnTo>
                <a:lnTo>
                  <a:pt x="758" y="126"/>
                </a:lnTo>
                <a:lnTo>
                  <a:pt x="764" y="108"/>
                </a:lnTo>
                <a:lnTo>
                  <a:pt x="766" y="90"/>
                </a:lnTo>
                <a:lnTo>
                  <a:pt x="770" y="64"/>
                </a:lnTo>
                <a:lnTo>
                  <a:pt x="774" y="56"/>
                </a:lnTo>
                <a:lnTo>
                  <a:pt x="776" y="54"/>
                </a:lnTo>
                <a:lnTo>
                  <a:pt x="780" y="54"/>
                </a:lnTo>
                <a:lnTo>
                  <a:pt x="794" y="62"/>
                </a:lnTo>
                <a:lnTo>
                  <a:pt x="798" y="66"/>
                </a:lnTo>
                <a:lnTo>
                  <a:pt x="800" y="72"/>
                </a:lnTo>
                <a:lnTo>
                  <a:pt x="800" y="74"/>
                </a:lnTo>
                <a:lnTo>
                  <a:pt x="784" y="124"/>
                </a:lnTo>
                <a:lnTo>
                  <a:pt x="766" y="180"/>
                </a:lnTo>
                <a:lnTo>
                  <a:pt x="752" y="216"/>
                </a:lnTo>
                <a:lnTo>
                  <a:pt x="748" y="230"/>
                </a:lnTo>
                <a:lnTo>
                  <a:pt x="736" y="254"/>
                </a:lnTo>
                <a:lnTo>
                  <a:pt x="732" y="264"/>
                </a:lnTo>
                <a:lnTo>
                  <a:pt x="732" y="272"/>
                </a:lnTo>
                <a:lnTo>
                  <a:pt x="740" y="278"/>
                </a:lnTo>
                <a:lnTo>
                  <a:pt x="750" y="282"/>
                </a:lnTo>
                <a:lnTo>
                  <a:pt x="760" y="280"/>
                </a:lnTo>
                <a:lnTo>
                  <a:pt x="776" y="272"/>
                </a:lnTo>
                <a:lnTo>
                  <a:pt x="794" y="264"/>
                </a:lnTo>
                <a:lnTo>
                  <a:pt x="820" y="256"/>
                </a:lnTo>
                <a:lnTo>
                  <a:pt x="844" y="250"/>
                </a:lnTo>
                <a:lnTo>
                  <a:pt x="864" y="246"/>
                </a:lnTo>
                <a:lnTo>
                  <a:pt x="880" y="244"/>
                </a:lnTo>
                <a:lnTo>
                  <a:pt x="884" y="244"/>
                </a:lnTo>
                <a:lnTo>
                  <a:pt x="892" y="246"/>
                </a:lnTo>
                <a:lnTo>
                  <a:pt x="898" y="246"/>
                </a:lnTo>
                <a:lnTo>
                  <a:pt x="902" y="250"/>
                </a:lnTo>
                <a:lnTo>
                  <a:pt x="902" y="254"/>
                </a:lnTo>
                <a:lnTo>
                  <a:pt x="902" y="262"/>
                </a:lnTo>
                <a:lnTo>
                  <a:pt x="898" y="270"/>
                </a:lnTo>
                <a:lnTo>
                  <a:pt x="878" y="316"/>
                </a:lnTo>
                <a:lnTo>
                  <a:pt x="858" y="356"/>
                </a:lnTo>
                <a:lnTo>
                  <a:pt x="838" y="388"/>
                </a:lnTo>
                <a:lnTo>
                  <a:pt x="816" y="414"/>
                </a:lnTo>
                <a:lnTo>
                  <a:pt x="812" y="416"/>
                </a:lnTo>
                <a:lnTo>
                  <a:pt x="810" y="418"/>
                </a:lnTo>
                <a:lnTo>
                  <a:pt x="806" y="416"/>
                </a:lnTo>
                <a:lnTo>
                  <a:pt x="802" y="414"/>
                </a:lnTo>
                <a:lnTo>
                  <a:pt x="790" y="400"/>
                </a:lnTo>
                <a:lnTo>
                  <a:pt x="780" y="386"/>
                </a:lnTo>
                <a:lnTo>
                  <a:pt x="772" y="370"/>
                </a:lnTo>
                <a:lnTo>
                  <a:pt x="764" y="354"/>
                </a:lnTo>
                <a:lnTo>
                  <a:pt x="762" y="352"/>
                </a:lnTo>
                <a:lnTo>
                  <a:pt x="760" y="352"/>
                </a:lnTo>
                <a:lnTo>
                  <a:pt x="758" y="354"/>
                </a:lnTo>
                <a:lnTo>
                  <a:pt x="758" y="356"/>
                </a:lnTo>
                <a:lnTo>
                  <a:pt x="770" y="388"/>
                </a:lnTo>
                <a:lnTo>
                  <a:pt x="776" y="402"/>
                </a:lnTo>
                <a:lnTo>
                  <a:pt x="782" y="412"/>
                </a:lnTo>
                <a:lnTo>
                  <a:pt x="790" y="422"/>
                </a:lnTo>
                <a:lnTo>
                  <a:pt x="798" y="428"/>
                </a:lnTo>
                <a:lnTo>
                  <a:pt x="806" y="434"/>
                </a:lnTo>
                <a:lnTo>
                  <a:pt x="814" y="438"/>
                </a:lnTo>
                <a:lnTo>
                  <a:pt x="822" y="436"/>
                </a:lnTo>
                <a:lnTo>
                  <a:pt x="830" y="430"/>
                </a:lnTo>
                <a:lnTo>
                  <a:pt x="838" y="422"/>
                </a:lnTo>
                <a:lnTo>
                  <a:pt x="848" y="412"/>
                </a:lnTo>
                <a:lnTo>
                  <a:pt x="870" y="382"/>
                </a:lnTo>
                <a:lnTo>
                  <a:pt x="892" y="340"/>
                </a:lnTo>
                <a:lnTo>
                  <a:pt x="908" y="314"/>
                </a:lnTo>
                <a:lnTo>
                  <a:pt x="920" y="288"/>
                </a:lnTo>
                <a:lnTo>
                  <a:pt x="928" y="266"/>
                </a:lnTo>
                <a:lnTo>
                  <a:pt x="936" y="244"/>
                </a:lnTo>
                <a:lnTo>
                  <a:pt x="936" y="240"/>
                </a:lnTo>
                <a:lnTo>
                  <a:pt x="936" y="236"/>
                </a:lnTo>
                <a:lnTo>
                  <a:pt x="932" y="232"/>
                </a:lnTo>
                <a:lnTo>
                  <a:pt x="930" y="230"/>
                </a:lnTo>
                <a:lnTo>
                  <a:pt x="924" y="226"/>
                </a:lnTo>
                <a:lnTo>
                  <a:pt x="910" y="222"/>
                </a:lnTo>
                <a:lnTo>
                  <a:pt x="888" y="220"/>
                </a:lnTo>
                <a:close/>
                <a:moveTo>
                  <a:pt x="684" y="366"/>
                </a:moveTo>
                <a:lnTo>
                  <a:pt x="682" y="368"/>
                </a:lnTo>
                <a:lnTo>
                  <a:pt x="668" y="358"/>
                </a:lnTo>
                <a:lnTo>
                  <a:pt x="656" y="348"/>
                </a:lnTo>
                <a:lnTo>
                  <a:pt x="648" y="338"/>
                </a:lnTo>
                <a:lnTo>
                  <a:pt x="642" y="328"/>
                </a:lnTo>
                <a:lnTo>
                  <a:pt x="688" y="266"/>
                </a:lnTo>
                <a:lnTo>
                  <a:pt x="688" y="288"/>
                </a:lnTo>
                <a:lnTo>
                  <a:pt x="688" y="308"/>
                </a:lnTo>
                <a:lnTo>
                  <a:pt x="688" y="342"/>
                </a:lnTo>
                <a:lnTo>
                  <a:pt x="686" y="356"/>
                </a:lnTo>
                <a:lnTo>
                  <a:pt x="684" y="366"/>
                </a:lnTo>
                <a:close/>
                <a:moveTo>
                  <a:pt x="608" y="216"/>
                </a:moveTo>
                <a:lnTo>
                  <a:pt x="608" y="216"/>
                </a:lnTo>
                <a:lnTo>
                  <a:pt x="622" y="204"/>
                </a:lnTo>
                <a:lnTo>
                  <a:pt x="634" y="186"/>
                </a:lnTo>
                <a:lnTo>
                  <a:pt x="648" y="164"/>
                </a:lnTo>
                <a:lnTo>
                  <a:pt x="662" y="136"/>
                </a:lnTo>
                <a:lnTo>
                  <a:pt x="674" y="116"/>
                </a:lnTo>
                <a:lnTo>
                  <a:pt x="680" y="104"/>
                </a:lnTo>
                <a:lnTo>
                  <a:pt x="674" y="96"/>
                </a:lnTo>
                <a:lnTo>
                  <a:pt x="664" y="86"/>
                </a:lnTo>
                <a:lnTo>
                  <a:pt x="652" y="78"/>
                </a:lnTo>
                <a:lnTo>
                  <a:pt x="636" y="72"/>
                </a:lnTo>
                <a:lnTo>
                  <a:pt x="634" y="72"/>
                </a:lnTo>
                <a:lnTo>
                  <a:pt x="632" y="74"/>
                </a:lnTo>
                <a:lnTo>
                  <a:pt x="630" y="82"/>
                </a:lnTo>
                <a:lnTo>
                  <a:pt x="630" y="88"/>
                </a:lnTo>
                <a:lnTo>
                  <a:pt x="632" y="90"/>
                </a:lnTo>
                <a:lnTo>
                  <a:pt x="644" y="102"/>
                </a:lnTo>
                <a:lnTo>
                  <a:pt x="646" y="106"/>
                </a:lnTo>
                <a:lnTo>
                  <a:pt x="646" y="110"/>
                </a:lnTo>
                <a:lnTo>
                  <a:pt x="646" y="112"/>
                </a:lnTo>
                <a:lnTo>
                  <a:pt x="622" y="168"/>
                </a:lnTo>
                <a:lnTo>
                  <a:pt x="600" y="210"/>
                </a:lnTo>
                <a:lnTo>
                  <a:pt x="600" y="214"/>
                </a:lnTo>
                <a:lnTo>
                  <a:pt x="602" y="216"/>
                </a:lnTo>
                <a:lnTo>
                  <a:pt x="604" y="218"/>
                </a:lnTo>
                <a:lnTo>
                  <a:pt x="608" y="216"/>
                </a:lnTo>
                <a:close/>
                <a:moveTo>
                  <a:pt x="1090" y="388"/>
                </a:moveTo>
                <a:lnTo>
                  <a:pt x="1090" y="388"/>
                </a:lnTo>
                <a:lnTo>
                  <a:pt x="1092" y="380"/>
                </a:lnTo>
                <a:lnTo>
                  <a:pt x="1100" y="358"/>
                </a:lnTo>
                <a:lnTo>
                  <a:pt x="1108" y="338"/>
                </a:lnTo>
                <a:lnTo>
                  <a:pt x="1110" y="328"/>
                </a:lnTo>
                <a:lnTo>
                  <a:pt x="1110" y="322"/>
                </a:lnTo>
                <a:lnTo>
                  <a:pt x="1110" y="316"/>
                </a:lnTo>
                <a:lnTo>
                  <a:pt x="1106" y="310"/>
                </a:lnTo>
                <a:lnTo>
                  <a:pt x="1102" y="300"/>
                </a:lnTo>
                <a:lnTo>
                  <a:pt x="1102" y="294"/>
                </a:lnTo>
                <a:lnTo>
                  <a:pt x="1102" y="236"/>
                </a:lnTo>
                <a:lnTo>
                  <a:pt x="1098" y="228"/>
                </a:lnTo>
                <a:lnTo>
                  <a:pt x="1090" y="218"/>
                </a:lnTo>
                <a:lnTo>
                  <a:pt x="1104" y="200"/>
                </a:lnTo>
                <a:lnTo>
                  <a:pt x="1116" y="180"/>
                </a:lnTo>
                <a:lnTo>
                  <a:pt x="1134" y="156"/>
                </a:lnTo>
                <a:lnTo>
                  <a:pt x="1154" y="136"/>
                </a:lnTo>
                <a:lnTo>
                  <a:pt x="1156" y="132"/>
                </a:lnTo>
                <a:lnTo>
                  <a:pt x="1158" y="126"/>
                </a:lnTo>
                <a:lnTo>
                  <a:pt x="1152" y="116"/>
                </a:lnTo>
                <a:lnTo>
                  <a:pt x="1144" y="104"/>
                </a:lnTo>
                <a:lnTo>
                  <a:pt x="1132" y="96"/>
                </a:lnTo>
                <a:lnTo>
                  <a:pt x="1118" y="88"/>
                </a:lnTo>
                <a:lnTo>
                  <a:pt x="1114" y="88"/>
                </a:lnTo>
                <a:lnTo>
                  <a:pt x="1110" y="92"/>
                </a:lnTo>
                <a:lnTo>
                  <a:pt x="1108" y="94"/>
                </a:lnTo>
                <a:lnTo>
                  <a:pt x="1106" y="98"/>
                </a:lnTo>
                <a:lnTo>
                  <a:pt x="1108" y="104"/>
                </a:lnTo>
                <a:lnTo>
                  <a:pt x="1112" y="110"/>
                </a:lnTo>
                <a:lnTo>
                  <a:pt x="1118" y="118"/>
                </a:lnTo>
                <a:lnTo>
                  <a:pt x="1118" y="124"/>
                </a:lnTo>
                <a:lnTo>
                  <a:pt x="1118" y="130"/>
                </a:lnTo>
                <a:lnTo>
                  <a:pt x="1114" y="138"/>
                </a:lnTo>
                <a:lnTo>
                  <a:pt x="1094" y="172"/>
                </a:lnTo>
                <a:lnTo>
                  <a:pt x="1072" y="204"/>
                </a:lnTo>
                <a:lnTo>
                  <a:pt x="1046" y="234"/>
                </a:lnTo>
                <a:lnTo>
                  <a:pt x="1016" y="264"/>
                </a:lnTo>
                <a:lnTo>
                  <a:pt x="1016" y="268"/>
                </a:lnTo>
                <a:lnTo>
                  <a:pt x="1016" y="272"/>
                </a:lnTo>
                <a:lnTo>
                  <a:pt x="1018" y="272"/>
                </a:lnTo>
                <a:lnTo>
                  <a:pt x="1022" y="272"/>
                </a:lnTo>
                <a:lnTo>
                  <a:pt x="1048" y="256"/>
                </a:lnTo>
                <a:lnTo>
                  <a:pt x="1072" y="236"/>
                </a:lnTo>
                <a:lnTo>
                  <a:pt x="1076" y="238"/>
                </a:lnTo>
                <a:lnTo>
                  <a:pt x="1078" y="240"/>
                </a:lnTo>
                <a:lnTo>
                  <a:pt x="1078" y="292"/>
                </a:lnTo>
                <a:lnTo>
                  <a:pt x="1074" y="342"/>
                </a:lnTo>
                <a:lnTo>
                  <a:pt x="1070" y="366"/>
                </a:lnTo>
                <a:lnTo>
                  <a:pt x="1064" y="392"/>
                </a:lnTo>
                <a:lnTo>
                  <a:pt x="1066" y="398"/>
                </a:lnTo>
                <a:lnTo>
                  <a:pt x="1070" y="402"/>
                </a:lnTo>
                <a:lnTo>
                  <a:pt x="1074" y="406"/>
                </a:lnTo>
                <a:lnTo>
                  <a:pt x="1080" y="408"/>
                </a:lnTo>
                <a:lnTo>
                  <a:pt x="1084" y="406"/>
                </a:lnTo>
                <a:lnTo>
                  <a:pt x="1086" y="402"/>
                </a:lnTo>
                <a:lnTo>
                  <a:pt x="1088" y="396"/>
                </a:lnTo>
                <a:lnTo>
                  <a:pt x="1090" y="388"/>
                </a:lnTo>
                <a:close/>
                <a:moveTo>
                  <a:pt x="1456" y="412"/>
                </a:moveTo>
                <a:lnTo>
                  <a:pt x="1456" y="412"/>
                </a:lnTo>
                <a:lnTo>
                  <a:pt x="1440" y="414"/>
                </a:lnTo>
                <a:lnTo>
                  <a:pt x="1424" y="418"/>
                </a:lnTo>
                <a:lnTo>
                  <a:pt x="1402" y="422"/>
                </a:lnTo>
                <a:lnTo>
                  <a:pt x="1384" y="424"/>
                </a:lnTo>
                <a:lnTo>
                  <a:pt x="1368" y="422"/>
                </a:lnTo>
                <a:lnTo>
                  <a:pt x="1352" y="418"/>
                </a:lnTo>
                <a:lnTo>
                  <a:pt x="1324" y="406"/>
                </a:lnTo>
                <a:lnTo>
                  <a:pt x="1296" y="398"/>
                </a:lnTo>
                <a:lnTo>
                  <a:pt x="1300" y="350"/>
                </a:lnTo>
                <a:lnTo>
                  <a:pt x="1326" y="340"/>
                </a:lnTo>
                <a:lnTo>
                  <a:pt x="1362" y="328"/>
                </a:lnTo>
                <a:lnTo>
                  <a:pt x="1366" y="326"/>
                </a:lnTo>
                <a:lnTo>
                  <a:pt x="1382" y="322"/>
                </a:lnTo>
                <a:lnTo>
                  <a:pt x="1384" y="320"/>
                </a:lnTo>
                <a:lnTo>
                  <a:pt x="1386" y="318"/>
                </a:lnTo>
                <a:lnTo>
                  <a:pt x="1384" y="310"/>
                </a:lnTo>
                <a:lnTo>
                  <a:pt x="1378" y="304"/>
                </a:lnTo>
                <a:lnTo>
                  <a:pt x="1372" y="298"/>
                </a:lnTo>
                <a:lnTo>
                  <a:pt x="1362" y="294"/>
                </a:lnTo>
                <a:lnTo>
                  <a:pt x="1360" y="294"/>
                </a:lnTo>
                <a:lnTo>
                  <a:pt x="1356" y="294"/>
                </a:lnTo>
                <a:lnTo>
                  <a:pt x="1354" y="296"/>
                </a:lnTo>
                <a:lnTo>
                  <a:pt x="1352" y="300"/>
                </a:lnTo>
                <a:lnTo>
                  <a:pt x="1350" y="304"/>
                </a:lnTo>
                <a:lnTo>
                  <a:pt x="1344" y="308"/>
                </a:lnTo>
                <a:lnTo>
                  <a:pt x="1338" y="312"/>
                </a:lnTo>
                <a:lnTo>
                  <a:pt x="1322" y="318"/>
                </a:lnTo>
                <a:lnTo>
                  <a:pt x="1304" y="326"/>
                </a:lnTo>
                <a:lnTo>
                  <a:pt x="1304" y="316"/>
                </a:lnTo>
                <a:lnTo>
                  <a:pt x="1304" y="312"/>
                </a:lnTo>
                <a:lnTo>
                  <a:pt x="1306" y="310"/>
                </a:lnTo>
                <a:lnTo>
                  <a:pt x="1312" y="302"/>
                </a:lnTo>
                <a:lnTo>
                  <a:pt x="1326" y="292"/>
                </a:lnTo>
                <a:lnTo>
                  <a:pt x="1344" y="280"/>
                </a:lnTo>
                <a:lnTo>
                  <a:pt x="1370" y="262"/>
                </a:lnTo>
                <a:lnTo>
                  <a:pt x="1372" y="254"/>
                </a:lnTo>
                <a:lnTo>
                  <a:pt x="1370" y="246"/>
                </a:lnTo>
                <a:lnTo>
                  <a:pt x="1364" y="242"/>
                </a:lnTo>
                <a:lnTo>
                  <a:pt x="1356" y="240"/>
                </a:lnTo>
                <a:lnTo>
                  <a:pt x="1334" y="250"/>
                </a:lnTo>
                <a:lnTo>
                  <a:pt x="1302" y="264"/>
                </a:lnTo>
                <a:lnTo>
                  <a:pt x="1302" y="254"/>
                </a:lnTo>
                <a:lnTo>
                  <a:pt x="1304" y="250"/>
                </a:lnTo>
                <a:lnTo>
                  <a:pt x="1310" y="244"/>
                </a:lnTo>
                <a:lnTo>
                  <a:pt x="1330" y="228"/>
                </a:lnTo>
                <a:lnTo>
                  <a:pt x="1346" y="216"/>
                </a:lnTo>
                <a:lnTo>
                  <a:pt x="1352" y="210"/>
                </a:lnTo>
                <a:lnTo>
                  <a:pt x="1352" y="208"/>
                </a:lnTo>
                <a:lnTo>
                  <a:pt x="1352" y="198"/>
                </a:lnTo>
                <a:lnTo>
                  <a:pt x="1348" y="192"/>
                </a:lnTo>
                <a:lnTo>
                  <a:pt x="1344" y="190"/>
                </a:lnTo>
                <a:lnTo>
                  <a:pt x="1338" y="190"/>
                </a:lnTo>
                <a:lnTo>
                  <a:pt x="1332" y="190"/>
                </a:lnTo>
                <a:lnTo>
                  <a:pt x="1324" y="192"/>
                </a:lnTo>
                <a:lnTo>
                  <a:pt x="1328" y="182"/>
                </a:lnTo>
                <a:lnTo>
                  <a:pt x="1338" y="174"/>
                </a:lnTo>
                <a:lnTo>
                  <a:pt x="1350" y="166"/>
                </a:lnTo>
                <a:lnTo>
                  <a:pt x="1366" y="158"/>
                </a:lnTo>
                <a:lnTo>
                  <a:pt x="1388" y="146"/>
                </a:lnTo>
                <a:lnTo>
                  <a:pt x="1392" y="144"/>
                </a:lnTo>
                <a:lnTo>
                  <a:pt x="1396" y="140"/>
                </a:lnTo>
                <a:lnTo>
                  <a:pt x="1398" y="136"/>
                </a:lnTo>
                <a:lnTo>
                  <a:pt x="1398" y="132"/>
                </a:lnTo>
                <a:lnTo>
                  <a:pt x="1396" y="126"/>
                </a:lnTo>
                <a:lnTo>
                  <a:pt x="1394" y="122"/>
                </a:lnTo>
                <a:lnTo>
                  <a:pt x="1386" y="120"/>
                </a:lnTo>
                <a:lnTo>
                  <a:pt x="1378" y="118"/>
                </a:lnTo>
                <a:lnTo>
                  <a:pt x="1378" y="110"/>
                </a:lnTo>
                <a:lnTo>
                  <a:pt x="1374" y="102"/>
                </a:lnTo>
                <a:lnTo>
                  <a:pt x="1366" y="94"/>
                </a:lnTo>
                <a:lnTo>
                  <a:pt x="1352" y="90"/>
                </a:lnTo>
                <a:lnTo>
                  <a:pt x="1346" y="86"/>
                </a:lnTo>
                <a:lnTo>
                  <a:pt x="1340" y="84"/>
                </a:lnTo>
                <a:lnTo>
                  <a:pt x="1334" y="84"/>
                </a:lnTo>
                <a:lnTo>
                  <a:pt x="1328" y="88"/>
                </a:lnTo>
                <a:lnTo>
                  <a:pt x="1322" y="90"/>
                </a:lnTo>
                <a:lnTo>
                  <a:pt x="1306" y="94"/>
                </a:lnTo>
                <a:lnTo>
                  <a:pt x="1298" y="96"/>
                </a:lnTo>
                <a:lnTo>
                  <a:pt x="1296" y="82"/>
                </a:lnTo>
                <a:lnTo>
                  <a:pt x="1298" y="64"/>
                </a:lnTo>
                <a:lnTo>
                  <a:pt x="1298" y="46"/>
                </a:lnTo>
                <a:lnTo>
                  <a:pt x="1298" y="36"/>
                </a:lnTo>
                <a:lnTo>
                  <a:pt x="1296" y="30"/>
                </a:lnTo>
                <a:lnTo>
                  <a:pt x="1292" y="26"/>
                </a:lnTo>
                <a:lnTo>
                  <a:pt x="1286" y="24"/>
                </a:lnTo>
                <a:lnTo>
                  <a:pt x="1268" y="30"/>
                </a:lnTo>
                <a:lnTo>
                  <a:pt x="1252" y="36"/>
                </a:lnTo>
                <a:lnTo>
                  <a:pt x="1252" y="38"/>
                </a:lnTo>
                <a:lnTo>
                  <a:pt x="1254" y="42"/>
                </a:lnTo>
                <a:lnTo>
                  <a:pt x="1262" y="50"/>
                </a:lnTo>
                <a:lnTo>
                  <a:pt x="1268" y="52"/>
                </a:lnTo>
                <a:lnTo>
                  <a:pt x="1272" y="54"/>
                </a:lnTo>
                <a:lnTo>
                  <a:pt x="1272" y="106"/>
                </a:lnTo>
                <a:lnTo>
                  <a:pt x="1258" y="118"/>
                </a:lnTo>
                <a:lnTo>
                  <a:pt x="1234" y="128"/>
                </a:lnTo>
                <a:lnTo>
                  <a:pt x="1208" y="142"/>
                </a:lnTo>
                <a:lnTo>
                  <a:pt x="1200" y="146"/>
                </a:lnTo>
                <a:lnTo>
                  <a:pt x="1194" y="150"/>
                </a:lnTo>
                <a:lnTo>
                  <a:pt x="1190" y="154"/>
                </a:lnTo>
                <a:lnTo>
                  <a:pt x="1190" y="160"/>
                </a:lnTo>
                <a:lnTo>
                  <a:pt x="1190" y="164"/>
                </a:lnTo>
                <a:lnTo>
                  <a:pt x="1194" y="168"/>
                </a:lnTo>
                <a:lnTo>
                  <a:pt x="1176" y="182"/>
                </a:lnTo>
                <a:lnTo>
                  <a:pt x="1158" y="194"/>
                </a:lnTo>
                <a:lnTo>
                  <a:pt x="1138" y="204"/>
                </a:lnTo>
                <a:lnTo>
                  <a:pt x="1118" y="212"/>
                </a:lnTo>
                <a:lnTo>
                  <a:pt x="1114" y="218"/>
                </a:lnTo>
                <a:lnTo>
                  <a:pt x="1110" y="228"/>
                </a:lnTo>
                <a:lnTo>
                  <a:pt x="1114" y="234"/>
                </a:lnTo>
                <a:lnTo>
                  <a:pt x="1118" y="236"/>
                </a:lnTo>
                <a:lnTo>
                  <a:pt x="1124" y="238"/>
                </a:lnTo>
                <a:lnTo>
                  <a:pt x="1130" y="236"/>
                </a:lnTo>
                <a:lnTo>
                  <a:pt x="1148" y="224"/>
                </a:lnTo>
                <a:lnTo>
                  <a:pt x="1162" y="218"/>
                </a:lnTo>
                <a:lnTo>
                  <a:pt x="1170" y="210"/>
                </a:lnTo>
                <a:lnTo>
                  <a:pt x="1168" y="222"/>
                </a:lnTo>
                <a:lnTo>
                  <a:pt x="1164" y="236"/>
                </a:lnTo>
                <a:lnTo>
                  <a:pt x="1160" y="246"/>
                </a:lnTo>
                <a:lnTo>
                  <a:pt x="1158" y="262"/>
                </a:lnTo>
                <a:lnTo>
                  <a:pt x="1158" y="274"/>
                </a:lnTo>
                <a:lnTo>
                  <a:pt x="1162" y="284"/>
                </a:lnTo>
                <a:lnTo>
                  <a:pt x="1172" y="292"/>
                </a:lnTo>
                <a:lnTo>
                  <a:pt x="1170" y="308"/>
                </a:lnTo>
                <a:lnTo>
                  <a:pt x="1166" y="322"/>
                </a:lnTo>
                <a:lnTo>
                  <a:pt x="1158" y="336"/>
                </a:lnTo>
                <a:lnTo>
                  <a:pt x="1150" y="348"/>
                </a:lnTo>
                <a:lnTo>
                  <a:pt x="1146" y="352"/>
                </a:lnTo>
                <a:lnTo>
                  <a:pt x="1142" y="352"/>
                </a:lnTo>
                <a:lnTo>
                  <a:pt x="1134" y="352"/>
                </a:lnTo>
                <a:lnTo>
                  <a:pt x="1124" y="354"/>
                </a:lnTo>
                <a:lnTo>
                  <a:pt x="1116" y="356"/>
                </a:lnTo>
                <a:lnTo>
                  <a:pt x="1112" y="360"/>
                </a:lnTo>
                <a:lnTo>
                  <a:pt x="1110" y="364"/>
                </a:lnTo>
                <a:lnTo>
                  <a:pt x="1112" y="368"/>
                </a:lnTo>
                <a:lnTo>
                  <a:pt x="1114" y="370"/>
                </a:lnTo>
                <a:lnTo>
                  <a:pt x="1120" y="372"/>
                </a:lnTo>
                <a:lnTo>
                  <a:pt x="1126" y="372"/>
                </a:lnTo>
                <a:lnTo>
                  <a:pt x="1128" y="374"/>
                </a:lnTo>
                <a:lnTo>
                  <a:pt x="1106" y="404"/>
                </a:lnTo>
                <a:lnTo>
                  <a:pt x="1080" y="438"/>
                </a:lnTo>
                <a:lnTo>
                  <a:pt x="1076" y="442"/>
                </a:lnTo>
                <a:lnTo>
                  <a:pt x="1078" y="446"/>
                </a:lnTo>
                <a:lnTo>
                  <a:pt x="1084" y="448"/>
                </a:lnTo>
                <a:lnTo>
                  <a:pt x="1090" y="444"/>
                </a:lnTo>
                <a:lnTo>
                  <a:pt x="1112" y="426"/>
                </a:lnTo>
                <a:lnTo>
                  <a:pt x="1140" y="398"/>
                </a:lnTo>
                <a:lnTo>
                  <a:pt x="1158" y="380"/>
                </a:lnTo>
                <a:lnTo>
                  <a:pt x="1208" y="392"/>
                </a:lnTo>
                <a:lnTo>
                  <a:pt x="1256" y="406"/>
                </a:lnTo>
                <a:lnTo>
                  <a:pt x="1302" y="420"/>
                </a:lnTo>
                <a:lnTo>
                  <a:pt x="1348" y="438"/>
                </a:lnTo>
                <a:lnTo>
                  <a:pt x="1360" y="442"/>
                </a:lnTo>
                <a:lnTo>
                  <a:pt x="1374" y="446"/>
                </a:lnTo>
                <a:lnTo>
                  <a:pt x="1384" y="448"/>
                </a:lnTo>
                <a:lnTo>
                  <a:pt x="1396" y="448"/>
                </a:lnTo>
                <a:lnTo>
                  <a:pt x="1412" y="444"/>
                </a:lnTo>
                <a:lnTo>
                  <a:pt x="1452" y="434"/>
                </a:lnTo>
                <a:lnTo>
                  <a:pt x="1462" y="430"/>
                </a:lnTo>
                <a:lnTo>
                  <a:pt x="1468" y="426"/>
                </a:lnTo>
                <a:lnTo>
                  <a:pt x="1470" y="424"/>
                </a:lnTo>
                <a:lnTo>
                  <a:pt x="1468" y="422"/>
                </a:lnTo>
                <a:lnTo>
                  <a:pt x="1466" y="418"/>
                </a:lnTo>
                <a:lnTo>
                  <a:pt x="1464" y="414"/>
                </a:lnTo>
                <a:lnTo>
                  <a:pt x="1460" y="412"/>
                </a:lnTo>
                <a:lnTo>
                  <a:pt x="1456" y="412"/>
                </a:lnTo>
                <a:close/>
                <a:moveTo>
                  <a:pt x="1298" y="120"/>
                </a:moveTo>
                <a:lnTo>
                  <a:pt x="1298" y="120"/>
                </a:lnTo>
                <a:lnTo>
                  <a:pt x="1316" y="112"/>
                </a:lnTo>
                <a:lnTo>
                  <a:pt x="1338" y="106"/>
                </a:lnTo>
                <a:lnTo>
                  <a:pt x="1342" y="106"/>
                </a:lnTo>
                <a:lnTo>
                  <a:pt x="1344" y="108"/>
                </a:lnTo>
                <a:lnTo>
                  <a:pt x="1344" y="112"/>
                </a:lnTo>
                <a:lnTo>
                  <a:pt x="1342" y="116"/>
                </a:lnTo>
                <a:lnTo>
                  <a:pt x="1338" y="126"/>
                </a:lnTo>
                <a:lnTo>
                  <a:pt x="1328" y="134"/>
                </a:lnTo>
                <a:lnTo>
                  <a:pt x="1316" y="142"/>
                </a:lnTo>
                <a:lnTo>
                  <a:pt x="1302" y="150"/>
                </a:lnTo>
                <a:lnTo>
                  <a:pt x="1298" y="150"/>
                </a:lnTo>
                <a:lnTo>
                  <a:pt x="1298" y="146"/>
                </a:lnTo>
                <a:lnTo>
                  <a:pt x="1298" y="120"/>
                </a:lnTo>
                <a:close/>
                <a:moveTo>
                  <a:pt x="1298" y="178"/>
                </a:moveTo>
                <a:lnTo>
                  <a:pt x="1298" y="178"/>
                </a:lnTo>
                <a:lnTo>
                  <a:pt x="1304" y="174"/>
                </a:lnTo>
                <a:lnTo>
                  <a:pt x="1316" y="168"/>
                </a:lnTo>
                <a:lnTo>
                  <a:pt x="1308" y="178"/>
                </a:lnTo>
                <a:lnTo>
                  <a:pt x="1300" y="190"/>
                </a:lnTo>
                <a:lnTo>
                  <a:pt x="1296" y="196"/>
                </a:lnTo>
                <a:lnTo>
                  <a:pt x="1298" y="178"/>
                </a:lnTo>
                <a:close/>
                <a:moveTo>
                  <a:pt x="1270" y="388"/>
                </a:moveTo>
                <a:lnTo>
                  <a:pt x="1270" y="388"/>
                </a:lnTo>
                <a:lnTo>
                  <a:pt x="1264" y="386"/>
                </a:lnTo>
                <a:lnTo>
                  <a:pt x="1232" y="376"/>
                </a:lnTo>
                <a:lnTo>
                  <a:pt x="1252" y="366"/>
                </a:lnTo>
                <a:lnTo>
                  <a:pt x="1274" y="358"/>
                </a:lnTo>
                <a:lnTo>
                  <a:pt x="1274" y="372"/>
                </a:lnTo>
                <a:lnTo>
                  <a:pt x="1270" y="388"/>
                </a:lnTo>
                <a:close/>
                <a:moveTo>
                  <a:pt x="1274" y="312"/>
                </a:moveTo>
                <a:lnTo>
                  <a:pt x="1274" y="314"/>
                </a:lnTo>
                <a:lnTo>
                  <a:pt x="1264" y="324"/>
                </a:lnTo>
                <a:lnTo>
                  <a:pt x="1248" y="336"/>
                </a:lnTo>
                <a:lnTo>
                  <a:pt x="1206" y="368"/>
                </a:lnTo>
                <a:lnTo>
                  <a:pt x="1192" y="364"/>
                </a:lnTo>
                <a:lnTo>
                  <a:pt x="1172" y="360"/>
                </a:lnTo>
                <a:lnTo>
                  <a:pt x="1182" y="346"/>
                </a:lnTo>
                <a:lnTo>
                  <a:pt x="1194" y="318"/>
                </a:lnTo>
                <a:lnTo>
                  <a:pt x="1202" y="294"/>
                </a:lnTo>
                <a:lnTo>
                  <a:pt x="1200" y="288"/>
                </a:lnTo>
                <a:lnTo>
                  <a:pt x="1198" y="284"/>
                </a:lnTo>
                <a:lnTo>
                  <a:pt x="1194" y="280"/>
                </a:lnTo>
                <a:lnTo>
                  <a:pt x="1188" y="276"/>
                </a:lnTo>
                <a:lnTo>
                  <a:pt x="1180" y="270"/>
                </a:lnTo>
                <a:lnTo>
                  <a:pt x="1178" y="264"/>
                </a:lnTo>
                <a:lnTo>
                  <a:pt x="1180" y="252"/>
                </a:lnTo>
                <a:lnTo>
                  <a:pt x="1186" y="240"/>
                </a:lnTo>
                <a:lnTo>
                  <a:pt x="1192" y="230"/>
                </a:lnTo>
                <a:lnTo>
                  <a:pt x="1198" y="212"/>
                </a:lnTo>
                <a:lnTo>
                  <a:pt x="1204" y="196"/>
                </a:lnTo>
                <a:lnTo>
                  <a:pt x="1206" y="182"/>
                </a:lnTo>
                <a:lnTo>
                  <a:pt x="1206" y="172"/>
                </a:lnTo>
                <a:lnTo>
                  <a:pt x="1224" y="158"/>
                </a:lnTo>
                <a:lnTo>
                  <a:pt x="1240" y="146"/>
                </a:lnTo>
                <a:lnTo>
                  <a:pt x="1256" y="138"/>
                </a:lnTo>
                <a:lnTo>
                  <a:pt x="1272" y="132"/>
                </a:lnTo>
                <a:lnTo>
                  <a:pt x="1274" y="140"/>
                </a:lnTo>
                <a:lnTo>
                  <a:pt x="1272" y="154"/>
                </a:lnTo>
                <a:lnTo>
                  <a:pt x="1272" y="164"/>
                </a:lnTo>
                <a:lnTo>
                  <a:pt x="1268" y="168"/>
                </a:lnTo>
                <a:lnTo>
                  <a:pt x="1260" y="172"/>
                </a:lnTo>
                <a:lnTo>
                  <a:pt x="1232" y="184"/>
                </a:lnTo>
                <a:lnTo>
                  <a:pt x="1216" y="192"/>
                </a:lnTo>
                <a:lnTo>
                  <a:pt x="1212" y="198"/>
                </a:lnTo>
                <a:lnTo>
                  <a:pt x="1212" y="202"/>
                </a:lnTo>
                <a:lnTo>
                  <a:pt x="1212" y="206"/>
                </a:lnTo>
                <a:lnTo>
                  <a:pt x="1214" y="208"/>
                </a:lnTo>
                <a:lnTo>
                  <a:pt x="1218" y="210"/>
                </a:lnTo>
                <a:lnTo>
                  <a:pt x="1222" y="210"/>
                </a:lnTo>
                <a:lnTo>
                  <a:pt x="1232" y="208"/>
                </a:lnTo>
                <a:lnTo>
                  <a:pt x="1236" y="206"/>
                </a:lnTo>
                <a:lnTo>
                  <a:pt x="1256" y="194"/>
                </a:lnTo>
                <a:lnTo>
                  <a:pt x="1272" y="190"/>
                </a:lnTo>
                <a:lnTo>
                  <a:pt x="1272" y="208"/>
                </a:lnTo>
                <a:lnTo>
                  <a:pt x="1262" y="220"/>
                </a:lnTo>
                <a:lnTo>
                  <a:pt x="1254" y="226"/>
                </a:lnTo>
                <a:lnTo>
                  <a:pt x="1252" y="228"/>
                </a:lnTo>
                <a:lnTo>
                  <a:pt x="1240" y="236"/>
                </a:lnTo>
                <a:lnTo>
                  <a:pt x="1230" y="242"/>
                </a:lnTo>
                <a:lnTo>
                  <a:pt x="1224" y="248"/>
                </a:lnTo>
                <a:lnTo>
                  <a:pt x="1222" y="254"/>
                </a:lnTo>
                <a:lnTo>
                  <a:pt x="1224" y="258"/>
                </a:lnTo>
                <a:lnTo>
                  <a:pt x="1226" y="260"/>
                </a:lnTo>
                <a:lnTo>
                  <a:pt x="1234" y="264"/>
                </a:lnTo>
                <a:lnTo>
                  <a:pt x="1240" y="262"/>
                </a:lnTo>
                <a:lnTo>
                  <a:pt x="1250" y="258"/>
                </a:lnTo>
                <a:lnTo>
                  <a:pt x="1262" y="252"/>
                </a:lnTo>
                <a:lnTo>
                  <a:pt x="1272" y="250"/>
                </a:lnTo>
                <a:lnTo>
                  <a:pt x="1270" y="260"/>
                </a:lnTo>
                <a:lnTo>
                  <a:pt x="1266" y="268"/>
                </a:lnTo>
                <a:lnTo>
                  <a:pt x="1256" y="276"/>
                </a:lnTo>
                <a:lnTo>
                  <a:pt x="1244" y="286"/>
                </a:lnTo>
                <a:lnTo>
                  <a:pt x="1232" y="296"/>
                </a:lnTo>
                <a:lnTo>
                  <a:pt x="1222" y="304"/>
                </a:lnTo>
                <a:lnTo>
                  <a:pt x="1222" y="310"/>
                </a:lnTo>
                <a:lnTo>
                  <a:pt x="1222" y="314"/>
                </a:lnTo>
                <a:lnTo>
                  <a:pt x="1228" y="318"/>
                </a:lnTo>
                <a:lnTo>
                  <a:pt x="1234" y="320"/>
                </a:lnTo>
                <a:lnTo>
                  <a:pt x="1252" y="312"/>
                </a:lnTo>
                <a:lnTo>
                  <a:pt x="1264" y="304"/>
                </a:lnTo>
                <a:lnTo>
                  <a:pt x="1274" y="302"/>
                </a:lnTo>
                <a:lnTo>
                  <a:pt x="1276" y="304"/>
                </a:lnTo>
                <a:lnTo>
                  <a:pt x="1274" y="312"/>
                </a:lnTo>
                <a:close/>
                <a:moveTo>
                  <a:pt x="1938" y="344"/>
                </a:moveTo>
                <a:lnTo>
                  <a:pt x="1938" y="344"/>
                </a:lnTo>
                <a:lnTo>
                  <a:pt x="1902" y="346"/>
                </a:lnTo>
                <a:lnTo>
                  <a:pt x="1880" y="350"/>
                </a:lnTo>
                <a:lnTo>
                  <a:pt x="1864" y="350"/>
                </a:lnTo>
                <a:lnTo>
                  <a:pt x="1866" y="346"/>
                </a:lnTo>
                <a:lnTo>
                  <a:pt x="1868" y="340"/>
                </a:lnTo>
                <a:lnTo>
                  <a:pt x="1880" y="326"/>
                </a:lnTo>
                <a:lnTo>
                  <a:pt x="1888" y="320"/>
                </a:lnTo>
                <a:lnTo>
                  <a:pt x="1894" y="312"/>
                </a:lnTo>
                <a:lnTo>
                  <a:pt x="1896" y="306"/>
                </a:lnTo>
                <a:lnTo>
                  <a:pt x="1898" y="300"/>
                </a:lnTo>
                <a:lnTo>
                  <a:pt x="1894" y="294"/>
                </a:lnTo>
                <a:lnTo>
                  <a:pt x="1888" y="290"/>
                </a:lnTo>
                <a:lnTo>
                  <a:pt x="1878" y="286"/>
                </a:lnTo>
                <a:lnTo>
                  <a:pt x="1864" y="282"/>
                </a:lnTo>
                <a:lnTo>
                  <a:pt x="1860" y="284"/>
                </a:lnTo>
                <a:lnTo>
                  <a:pt x="1856" y="288"/>
                </a:lnTo>
                <a:lnTo>
                  <a:pt x="1858" y="292"/>
                </a:lnTo>
                <a:lnTo>
                  <a:pt x="1860" y="300"/>
                </a:lnTo>
                <a:lnTo>
                  <a:pt x="1864" y="306"/>
                </a:lnTo>
                <a:lnTo>
                  <a:pt x="1842" y="340"/>
                </a:lnTo>
                <a:lnTo>
                  <a:pt x="1836" y="352"/>
                </a:lnTo>
                <a:lnTo>
                  <a:pt x="1834" y="360"/>
                </a:lnTo>
                <a:lnTo>
                  <a:pt x="1838" y="368"/>
                </a:lnTo>
                <a:lnTo>
                  <a:pt x="1842" y="370"/>
                </a:lnTo>
                <a:lnTo>
                  <a:pt x="1882" y="370"/>
                </a:lnTo>
                <a:lnTo>
                  <a:pt x="1914" y="368"/>
                </a:lnTo>
                <a:lnTo>
                  <a:pt x="1900" y="384"/>
                </a:lnTo>
                <a:lnTo>
                  <a:pt x="1886" y="398"/>
                </a:lnTo>
                <a:lnTo>
                  <a:pt x="1870" y="412"/>
                </a:lnTo>
                <a:lnTo>
                  <a:pt x="1852" y="424"/>
                </a:lnTo>
                <a:lnTo>
                  <a:pt x="1848" y="426"/>
                </a:lnTo>
                <a:lnTo>
                  <a:pt x="1844" y="428"/>
                </a:lnTo>
                <a:lnTo>
                  <a:pt x="1848" y="432"/>
                </a:lnTo>
                <a:lnTo>
                  <a:pt x="1852" y="434"/>
                </a:lnTo>
                <a:lnTo>
                  <a:pt x="1860" y="436"/>
                </a:lnTo>
                <a:lnTo>
                  <a:pt x="1868" y="434"/>
                </a:lnTo>
                <a:lnTo>
                  <a:pt x="1892" y="420"/>
                </a:lnTo>
                <a:lnTo>
                  <a:pt x="1914" y="406"/>
                </a:lnTo>
                <a:lnTo>
                  <a:pt x="1936" y="386"/>
                </a:lnTo>
                <a:lnTo>
                  <a:pt x="1958" y="364"/>
                </a:lnTo>
                <a:lnTo>
                  <a:pt x="1960" y="356"/>
                </a:lnTo>
                <a:lnTo>
                  <a:pt x="1960" y="352"/>
                </a:lnTo>
                <a:lnTo>
                  <a:pt x="1958" y="348"/>
                </a:lnTo>
                <a:lnTo>
                  <a:pt x="1950" y="346"/>
                </a:lnTo>
                <a:lnTo>
                  <a:pt x="1938" y="344"/>
                </a:lnTo>
                <a:close/>
                <a:moveTo>
                  <a:pt x="1722" y="38"/>
                </a:moveTo>
                <a:lnTo>
                  <a:pt x="1722" y="38"/>
                </a:lnTo>
                <a:lnTo>
                  <a:pt x="1730" y="46"/>
                </a:lnTo>
                <a:lnTo>
                  <a:pt x="1730" y="48"/>
                </a:lnTo>
                <a:lnTo>
                  <a:pt x="1728" y="50"/>
                </a:lnTo>
                <a:lnTo>
                  <a:pt x="1720" y="54"/>
                </a:lnTo>
                <a:lnTo>
                  <a:pt x="1714" y="56"/>
                </a:lnTo>
                <a:lnTo>
                  <a:pt x="1710" y="60"/>
                </a:lnTo>
                <a:lnTo>
                  <a:pt x="1712" y="62"/>
                </a:lnTo>
                <a:lnTo>
                  <a:pt x="1714" y="64"/>
                </a:lnTo>
                <a:lnTo>
                  <a:pt x="1718" y="66"/>
                </a:lnTo>
                <a:lnTo>
                  <a:pt x="1722" y="66"/>
                </a:lnTo>
                <a:lnTo>
                  <a:pt x="1724" y="66"/>
                </a:lnTo>
                <a:lnTo>
                  <a:pt x="1728" y="66"/>
                </a:lnTo>
                <a:lnTo>
                  <a:pt x="1758" y="62"/>
                </a:lnTo>
                <a:lnTo>
                  <a:pt x="1768" y="60"/>
                </a:lnTo>
                <a:lnTo>
                  <a:pt x="1774" y="58"/>
                </a:lnTo>
                <a:lnTo>
                  <a:pt x="1776" y="56"/>
                </a:lnTo>
                <a:lnTo>
                  <a:pt x="1776" y="52"/>
                </a:lnTo>
                <a:lnTo>
                  <a:pt x="1776" y="50"/>
                </a:lnTo>
                <a:lnTo>
                  <a:pt x="1774" y="42"/>
                </a:lnTo>
                <a:lnTo>
                  <a:pt x="1770" y="36"/>
                </a:lnTo>
                <a:lnTo>
                  <a:pt x="1760" y="30"/>
                </a:lnTo>
                <a:lnTo>
                  <a:pt x="1746" y="26"/>
                </a:lnTo>
                <a:lnTo>
                  <a:pt x="1732" y="20"/>
                </a:lnTo>
                <a:lnTo>
                  <a:pt x="1714" y="4"/>
                </a:lnTo>
                <a:lnTo>
                  <a:pt x="1710" y="0"/>
                </a:lnTo>
                <a:lnTo>
                  <a:pt x="1708" y="0"/>
                </a:lnTo>
                <a:lnTo>
                  <a:pt x="1704" y="2"/>
                </a:lnTo>
                <a:lnTo>
                  <a:pt x="1702" y="2"/>
                </a:lnTo>
                <a:lnTo>
                  <a:pt x="1700" y="6"/>
                </a:lnTo>
                <a:lnTo>
                  <a:pt x="1698" y="10"/>
                </a:lnTo>
                <a:lnTo>
                  <a:pt x="1700" y="16"/>
                </a:lnTo>
                <a:lnTo>
                  <a:pt x="1704" y="22"/>
                </a:lnTo>
                <a:lnTo>
                  <a:pt x="1712" y="30"/>
                </a:lnTo>
                <a:lnTo>
                  <a:pt x="1722" y="38"/>
                </a:lnTo>
                <a:close/>
                <a:moveTo>
                  <a:pt x="1844" y="276"/>
                </a:moveTo>
                <a:lnTo>
                  <a:pt x="1844" y="276"/>
                </a:lnTo>
                <a:lnTo>
                  <a:pt x="1848" y="272"/>
                </a:lnTo>
                <a:lnTo>
                  <a:pt x="1848" y="268"/>
                </a:lnTo>
                <a:lnTo>
                  <a:pt x="1846" y="260"/>
                </a:lnTo>
                <a:lnTo>
                  <a:pt x="1842" y="252"/>
                </a:lnTo>
                <a:lnTo>
                  <a:pt x="1884" y="202"/>
                </a:lnTo>
                <a:lnTo>
                  <a:pt x="1918" y="194"/>
                </a:lnTo>
                <a:lnTo>
                  <a:pt x="1924" y="190"/>
                </a:lnTo>
                <a:lnTo>
                  <a:pt x="1928" y="188"/>
                </a:lnTo>
                <a:lnTo>
                  <a:pt x="1930" y="184"/>
                </a:lnTo>
                <a:lnTo>
                  <a:pt x="1930" y="180"/>
                </a:lnTo>
                <a:lnTo>
                  <a:pt x="1930" y="174"/>
                </a:lnTo>
                <a:lnTo>
                  <a:pt x="1928" y="172"/>
                </a:lnTo>
                <a:lnTo>
                  <a:pt x="1924" y="170"/>
                </a:lnTo>
                <a:lnTo>
                  <a:pt x="1918" y="170"/>
                </a:lnTo>
                <a:lnTo>
                  <a:pt x="1908" y="170"/>
                </a:lnTo>
                <a:lnTo>
                  <a:pt x="1898" y="172"/>
                </a:lnTo>
                <a:lnTo>
                  <a:pt x="1882" y="162"/>
                </a:lnTo>
                <a:lnTo>
                  <a:pt x="1866" y="154"/>
                </a:lnTo>
                <a:lnTo>
                  <a:pt x="1846" y="150"/>
                </a:lnTo>
                <a:lnTo>
                  <a:pt x="1826" y="150"/>
                </a:lnTo>
                <a:lnTo>
                  <a:pt x="1810" y="158"/>
                </a:lnTo>
                <a:lnTo>
                  <a:pt x="1796" y="162"/>
                </a:lnTo>
                <a:lnTo>
                  <a:pt x="1796" y="158"/>
                </a:lnTo>
                <a:lnTo>
                  <a:pt x="1798" y="150"/>
                </a:lnTo>
                <a:lnTo>
                  <a:pt x="1804" y="142"/>
                </a:lnTo>
                <a:lnTo>
                  <a:pt x="1808" y="136"/>
                </a:lnTo>
                <a:lnTo>
                  <a:pt x="1810" y="132"/>
                </a:lnTo>
                <a:lnTo>
                  <a:pt x="1808" y="128"/>
                </a:lnTo>
                <a:lnTo>
                  <a:pt x="1806" y="124"/>
                </a:lnTo>
                <a:lnTo>
                  <a:pt x="1802" y="122"/>
                </a:lnTo>
                <a:lnTo>
                  <a:pt x="1796" y="120"/>
                </a:lnTo>
                <a:lnTo>
                  <a:pt x="1780" y="126"/>
                </a:lnTo>
                <a:lnTo>
                  <a:pt x="1770" y="132"/>
                </a:lnTo>
                <a:lnTo>
                  <a:pt x="1762" y="138"/>
                </a:lnTo>
                <a:lnTo>
                  <a:pt x="1756" y="144"/>
                </a:lnTo>
                <a:lnTo>
                  <a:pt x="1758" y="148"/>
                </a:lnTo>
                <a:lnTo>
                  <a:pt x="1762" y="150"/>
                </a:lnTo>
                <a:lnTo>
                  <a:pt x="1766" y="154"/>
                </a:lnTo>
                <a:lnTo>
                  <a:pt x="1768" y="160"/>
                </a:lnTo>
                <a:lnTo>
                  <a:pt x="1766" y="172"/>
                </a:lnTo>
                <a:lnTo>
                  <a:pt x="1744" y="180"/>
                </a:lnTo>
                <a:lnTo>
                  <a:pt x="1724" y="190"/>
                </a:lnTo>
                <a:lnTo>
                  <a:pt x="1714" y="196"/>
                </a:lnTo>
                <a:lnTo>
                  <a:pt x="1710" y="198"/>
                </a:lnTo>
                <a:lnTo>
                  <a:pt x="1710" y="202"/>
                </a:lnTo>
                <a:lnTo>
                  <a:pt x="1714" y="208"/>
                </a:lnTo>
                <a:lnTo>
                  <a:pt x="1720" y="210"/>
                </a:lnTo>
                <a:lnTo>
                  <a:pt x="1728" y="212"/>
                </a:lnTo>
                <a:lnTo>
                  <a:pt x="1736" y="208"/>
                </a:lnTo>
                <a:lnTo>
                  <a:pt x="1746" y="202"/>
                </a:lnTo>
                <a:lnTo>
                  <a:pt x="1752" y="200"/>
                </a:lnTo>
                <a:lnTo>
                  <a:pt x="1762" y="194"/>
                </a:lnTo>
                <a:lnTo>
                  <a:pt x="1762" y="208"/>
                </a:lnTo>
                <a:lnTo>
                  <a:pt x="1760" y="224"/>
                </a:lnTo>
                <a:lnTo>
                  <a:pt x="1720" y="240"/>
                </a:lnTo>
                <a:lnTo>
                  <a:pt x="1712" y="244"/>
                </a:lnTo>
                <a:lnTo>
                  <a:pt x="1708" y="246"/>
                </a:lnTo>
                <a:lnTo>
                  <a:pt x="1706" y="248"/>
                </a:lnTo>
                <a:lnTo>
                  <a:pt x="1710" y="256"/>
                </a:lnTo>
                <a:lnTo>
                  <a:pt x="1718" y="260"/>
                </a:lnTo>
                <a:lnTo>
                  <a:pt x="1726" y="260"/>
                </a:lnTo>
                <a:lnTo>
                  <a:pt x="1736" y="256"/>
                </a:lnTo>
                <a:lnTo>
                  <a:pt x="1746" y="252"/>
                </a:lnTo>
                <a:lnTo>
                  <a:pt x="1758" y="244"/>
                </a:lnTo>
                <a:lnTo>
                  <a:pt x="1758" y="262"/>
                </a:lnTo>
                <a:lnTo>
                  <a:pt x="1698" y="306"/>
                </a:lnTo>
                <a:lnTo>
                  <a:pt x="1694" y="310"/>
                </a:lnTo>
                <a:lnTo>
                  <a:pt x="1690" y="316"/>
                </a:lnTo>
                <a:lnTo>
                  <a:pt x="1690" y="322"/>
                </a:lnTo>
                <a:lnTo>
                  <a:pt x="1692" y="328"/>
                </a:lnTo>
                <a:lnTo>
                  <a:pt x="1698" y="332"/>
                </a:lnTo>
                <a:lnTo>
                  <a:pt x="1704" y="332"/>
                </a:lnTo>
                <a:lnTo>
                  <a:pt x="1710" y="328"/>
                </a:lnTo>
                <a:lnTo>
                  <a:pt x="1736" y="316"/>
                </a:lnTo>
                <a:lnTo>
                  <a:pt x="1760" y="306"/>
                </a:lnTo>
                <a:lnTo>
                  <a:pt x="1762" y="348"/>
                </a:lnTo>
                <a:lnTo>
                  <a:pt x="1712" y="380"/>
                </a:lnTo>
                <a:lnTo>
                  <a:pt x="1674" y="402"/>
                </a:lnTo>
                <a:lnTo>
                  <a:pt x="1670" y="402"/>
                </a:lnTo>
                <a:lnTo>
                  <a:pt x="1670" y="398"/>
                </a:lnTo>
                <a:lnTo>
                  <a:pt x="1672" y="394"/>
                </a:lnTo>
                <a:lnTo>
                  <a:pt x="1676" y="390"/>
                </a:lnTo>
                <a:lnTo>
                  <a:pt x="1692" y="380"/>
                </a:lnTo>
                <a:lnTo>
                  <a:pt x="1708" y="366"/>
                </a:lnTo>
                <a:lnTo>
                  <a:pt x="1714" y="360"/>
                </a:lnTo>
                <a:lnTo>
                  <a:pt x="1716" y="354"/>
                </a:lnTo>
                <a:lnTo>
                  <a:pt x="1714" y="348"/>
                </a:lnTo>
                <a:lnTo>
                  <a:pt x="1710" y="344"/>
                </a:lnTo>
                <a:lnTo>
                  <a:pt x="1698" y="338"/>
                </a:lnTo>
                <a:lnTo>
                  <a:pt x="1684" y="334"/>
                </a:lnTo>
                <a:lnTo>
                  <a:pt x="1678" y="336"/>
                </a:lnTo>
                <a:lnTo>
                  <a:pt x="1676" y="338"/>
                </a:lnTo>
                <a:lnTo>
                  <a:pt x="1674" y="340"/>
                </a:lnTo>
                <a:lnTo>
                  <a:pt x="1674" y="344"/>
                </a:lnTo>
                <a:lnTo>
                  <a:pt x="1674" y="348"/>
                </a:lnTo>
                <a:lnTo>
                  <a:pt x="1674" y="352"/>
                </a:lnTo>
                <a:lnTo>
                  <a:pt x="1678" y="354"/>
                </a:lnTo>
                <a:lnTo>
                  <a:pt x="1684" y="356"/>
                </a:lnTo>
                <a:lnTo>
                  <a:pt x="1680" y="364"/>
                </a:lnTo>
                <a:lnTo>
                  <a:pt x="1672" y="372"/>
                </a:lnTo>
                <a:lnTo>
                  <a:pt x="1654" y="394"/>
                </a:lnTo>
                <a:lnTo>
                  <a:pt x="1636" y="414"/>
                </a:lnTo>
                <a:lnTo>
                  <a:pt x="1636" y="420"/>
                </a:lnTo>
                <a:lnTo>
                  <a:pt x="1640" y="424"/>
                </a:lnTo>
                <a:lnTo>
                  <a:pt x="1646" y="426"/>
                </a:lnTo>
                <a:lnTo>
                  <a:pt x="1654" y="428"/>
                </a:lnTo>
                <a:lnTo>
                  <a:pt x="1662" y="426"/>
                </a:lnTo>
                <a:lnTo>
                  <a:pt x="1672" y="422"/>
                </a:lnTo>
                <a:lnTo>
                  <a:pt x="1696" y="410"/>
                </a:lnTo>
                <a:lnTo>
                  <a:pt x="1726" y="388"/>
                </a:lnTo>
                <a:lnTo>
                  <a:pt x="1762" y="360"/>
                </a:lnTo>
                <a:lnTo>
                  <a:pt x="1764" y="382"/>
                </a:lnTo>
                <a:lnTo>
                  <a:pt x="1766" y="404"/>
                </a:lnTo>
                <a:lnTo>
                  <a:pt x="1766" y="424"/>
                </a:lnTo>
                <a:lnTo>
                  <a:pt x="1766" y="444"/>
                </a:lnTo>
                <a:lnTo>
                  <a:pt x="1764" y="450"/>
                </a:lnTo>
                <a:lnTo>
                  <a:pt x="1764" y="452"/>
                </a:lnTo>
                <a:lnTo>
                  <a:pt x="1762" y="452"/>
                </a:lnTo>
                <a:lnTo>
                  <a:pt x="1752" y="452"/>
                </a:lnTo>
                <a:lnTo>
                  <a:pt x="1740" y="446"/>
                </a:lnTo>
                <a:lnTo>
                  <a:pt x="1732" y="444"/>
                </a:lnTo>
                <a:lnTo>
                  <a:pt x="1728" y="442"/>
                </a:lnTo>
                <a:lnTo>
                  <a:pt x="1724" y="444"/>
                </a:lnTo>
                <a:lnTo>
                  <a:pt x="1726" y="448"/>
                </a:lnTo>
                <a:lnTo>
                  <a:pt x="1730" y="450"/>
                </a:lnTo>
                <a:lnTo>
                  <a:pt x="1744" y="464"/>
                </a:lnTo>
                <a:lnTo>
                  <a:pt x="1758" y="472"/>
                </a:lnTo>
                <a:lnTo>
                  <a:pt x="1768" y="478"/>
                </a:lnTo>
                <a:lnTo>
                  <a:pt x="1776" y="478"/>
                </a:lnTo>
                <a:lnTo>
                  <a:pt x="1780" y="476"/>
                </a:lnTo>
                <a:lnTo>
                  <a:pt x="1784" y="472"/>
                </a:lnTo>
                <a:lnTo>
                  <a:pt x="1788" y="460"/>
                </a:lnTo>
                <a:lnTo>
                  <a:pt x="1792" y="440"/>
                </a:lnTo>
                <a:lnTo>
                  <a:pt x="1794" y="416"/>
                </a:lnTo>
                <a:lnTo>
                  <a:pt x="1790" y="370"/>
                </a:lnTo>
                <a:lnTo>
                  <a:pt x="1784" y="296"/>
                </a:lnTo>
                <a:lnTo>
                  <a:pt x="1798" y="290"/>
                </a:lnTo>
                <a:lnTo>
                  <a:pt x="1818" y="284"/>
                </a:lnTo>
                <a:lnTo>
                  <a:pt x="1844" y="276"/>
                </a:lnTo>
                <a:close/>
                <a:moveTo>
                  <a:pt x="1758" y="288"/>
                </a:moveTo>
                <a:lnTo>
                  <a:pt x="1758" y="288"/>
                </a:lnTo>
                <a:lnTo>
                  <a:pt x="1746" y="292"/>
                </a:lnTo>
                <a:lnTo>
                  <a:pt x="1734" y="298"/>
                </a:lnTo>
                <a:lnTo>
                  <a:pt x="1744" y="288"/>
                </a:lnTo>
                <a:lnTo>
                  <a:pt x="1758" y="276"/>
                </a:lnTo>
                <a:lnTo>
                  <a:pt x="1758" y="288"/>
                </a:lnTo>
                <a:close/>
                <a:moveTo>
                  <a:pt x="1788" y="194"/>
                </a:moveTo>
                <a:lnTo>
                  <a:pt x="1788" y="194"/>
                </a:lnTo>
                <a:lnTo>
                  <a:pt x="1790" y="182"/>
                </a:lnTo>
                <a:lnTo>
                  <a:pt x="1806" y="174"/>
                </a:lnTo>
                <a:lnTo>
                  <a:pt x="1822" y="170"/>
                </a:lnTo>
                <a:lnTo>
                  <a:pt x="1836" y="170"/>
                </a:lnTo>
                <a:lnTo>
                  <a:pt x="1848" y="174"/>
                </a:lnTo>
                <a:lnTo>
                  <a:pt x="1856" y="178"/>
                </a:lnTo>
                <a:lnTo>
                  <a:pt x="1860" y="186"/>
                </a:lnTo>
                <a:lnTo>
                  <a:pt x="1820" y="202"/>
                </a:lnTo>
                <a:lnTo>
                  <a:pt x="1784" y="214"/>
                </a:lnTo>
                <a:lnTo>
                  <a:pt x="1788" y="194"/>
                </a:lnTo>
                <a:close/>
                <a:moveTo>
                  <a:pt x="1784" y="234"/>
                </a:moveTo>
                <a:lnTo>
                  <a:pt x="1784" y="234"/>
                </a:lnTo>
                <a:lnTo>
                  <a:pt x="1806" y="226"/>
                </a:lnTo>
                <a:lnTo>
                  <a:pt x="1826" y="218"/>
                </a:lnTo>
                <a:lnTo>
                  <a:pt x="1804" y="232"/>
                </a:lnTo>
                <a:lnTo>
                  <a:pt x="1784" y="246"/>
                </a:lnTo>
                <a:lnTo>
                  <a:pt x="1784" y="234"/>
                </a:lnTo>
                <a:close/>
                <a:moveTo>
                  <a:pt x="1798" y="262"/>
                </a:moveTo>
                <a:lnTo>
                  <a:pt x="1798" y="262"/>
                </a:lnTo>
                <a:lnTo>
                  <a:pt x="1806" y="268"/>
                </a:lnTo>
                <a:lnTo>
                  <a:pt x="1794" y="272"/>
                </a:lnTo>
                <a:lnTo>
                  <a:pt x="1784" y="276"/>
                </a:lnTo>
                <a:lnTo>
                  <a:pt x="1784" y="258"/>
                </a:lnTo>
                <a:lnTo>
                  <a:pt x="1808" y="242"/>
                </a:lnTo>
                <a:lnTo>
                  <a:pt x="1830" y="230"/>
                </a:lnTo>
                <a:lnTo>
                  <a:pt x="1826" y="240"/>
                </a:lnTo>
                <a:lnTo>
                  <a:pt x="1820" y="246"/>
                </a:lnTo>
                <a:lnTo>
                  <a:pt x="1814" y="252"/>
                </a:lnTo>
                <a:lnTo>
                  <a:pt x="1810" y="254"/>
                </a:lnTo>
                <a:lnTo>
                  <a:pt x="1804" y="254"/>
                </a:lnTo>
                <a:lnTo>
                  <a:pt x="1800" y="254"/>
                </a:lnTo>
                <a:lnTo>
                  <a:pt x="1798" y="256"/>
                </a:lnTo>
                <a:lnTo>
                  <a:pt x="1796" y="258"/>
                </a:lnTo>
                <a:lnTo>
                  <a:pt x="1798" y="262"/>
                </a:lnTo>
                <a:close/>
                <a:moveTo>
                  <a:pt x="1710" y="154"/>
                </a:moveTo>
                <a:lnTo>
                  <a:pt x="1710" y="154"/>
                </a:lnTo>
                <a:lnTo>
                  <a:pt x="1718" y="144"/>
                </a:lnTo>
                <a:lnTo>
                  <a:pt x="1728" y="134"/>
                </a:lnTo>
                <a:lnTo>
                  <a:pt x="1738" y="124"/>
                </a:lnTo>
                <a:lnTo>
                  <a:pt x="1752" y="116"/>
                </a:lnTo>
                <a:lnTo>
                  <a:pt x="1766" y="108"/>
                </a:lnTo>
                <a:lnTo>
                  <a:pt x="1784" y="102"/>
                </a:lnTo>
                <a:lnTo>
                  <a:pt x="1802" y="98"/>
                </a:lnTo>
                <a:lnTo>
                  <a:pt x="1822" y="92"/>
                </a:lnTo>
                <a:lnTo>
                  <a:pt x="1826" y="92"/>
                </a:lnTo>
                <a:lnTo>
                  <a:pt x="1830" y="90"/>
                </a:lnTo>
                <a:lnTo>
                  <a:pt x="1834" y="84"/>
                </a:lnTo>
                <a:lnTo>
                  <a:pt x="1832" y="78"/>
                </a:lnTo>
                <a:lnTo>
                  <a:pt x="1828" y="72"/>
                </a:lnTo>
                <a:lnTo>
                  <a:pt x="1822" y="70"/>
                </a:lnTo>
                <a:lnTo>
                  <a:pt x="1814" y="70"/>
                </a:lnTo>
                <a:lnTo>
                  <a:pt x="1736" y="96"/>
                </a:lnTo>
                <a:lnTo>
                  <a:pt x="1728" y="100"/>
                </a:lnTo>
                <a:lnTo>
                  <a:pt x="1702" y="112"/>
                </a:lnTo>
                <a:lnTo>
                  <a:pt x="1680" y="118"/>
                </a:lnTo>
                <a:lnTo>
                  <a:pt x="1660" y="122"/>
                </a:lnTo>
                <a:lnTo>
                  <a:pt x="1644" y="124"/>
                </a:lnTo>
                <a:lnTo>
                  <a:pt x="1640" y="124"/>
                </a:lnTo>
                <a:lnTo>
                  <a:pt x="1634" y="120"/>
                </a:lnTo>
                <a:lnTo>
                  <a:pt x="1626" y="116"/>
                </a:lnTo>
                <a:lnTo>
                  <a:pt x="1624" y="116"/>
                </a:lnTo>
                <a:lnTo>
                  <a:pt x="1622" y="118"/>
                </a:lnTo>
                <a:lnTo>
                  <a:pt x="1618" y="124"/>
                </a:lnTo>
                <a:lnTo>
                  <a:pt x="1620" y="132"/>
                </a:lnTo>
                <a:lnTo>
                  <a:pt x="1624" y="136"/>
                </a:lnTo>
                <a:lnTo>
                  <a:pt x="1630" y="140"/>
                </a:lnTo>
                <a:lnTo>
                  <a:pt x="1638" y="142"/>
                </a:lnTo>
                <a:lnTo>
                  <a:pt x="1670" y="138"/>
                </a:lnTo>
                <a:lnTo>
                  <a:pt x="1708" y="126"/>
                </a:lnTo>
                <a:lnTo>
                  <a:pt x="1684" y="168"/>
                </a:lnTo>
                <a:lnTo>
                  <a:pt x="1652" y="232"/>
                </a:lnTo>
                <a:lnTo>
                  <a:pt x="1604" y="328"/>
                </a:lnTo>
                <a:lnTo>
                  <a:pt x="1590" y="354"/>
                </a:lnTo>
                <a:lnTo>
                  <a:pt x="1578" y="374"/>
                </a:lnTo>
                <a:lnTo>
                  <a:pt x="1566" y="386"/>
                </a:lnTo>
                <a:lnTo>
                  <a:pt x="1558" y="392"/>
                </a:lnTo>
                <a:lnTo>
                  <a:pt x="1558" y="382"/>
                </a:lnTo>
                <a:lnTo>
                  <a:pt x="1562" y="370"/>
                </a:lnTo>
                <a:lnTo>
                  <a:pt x="1566" y="362"/>
                </a:lnTo>
                <a:lnTo>
                  <a:pt x="1568" y="356"/>
                </a:lnTo>
                <a:lnTo>
                  <a:pt x="1568" y="354"/>
                </a:lnTo>
                <a:lnTo>
                  <a:pt x="1568" y="350"/>
                </a:lnTo>
                <a:lnTo>
                  <a:pt x="1564" y="350"/>
                </a:lnTo>
                <a:lnTo>
                  <a:pt x="1560" y="352"/>
                </a:lnTo>
                <a:lnTo>
                  <a:pt x="1550" y="360"/>
                </a:lnTo>
                <a:lnTo>
                  <a:pt x="1542" y="372"/>
                </a:lnTo>
                <a:lnTo>
                  <a:pt x="1536" y="384"/>
                </a:lnTo>
                <a:lnTo>
                  <a:pt x="1532" y="394"/>
                </a:lnTo>
                <a:lnTo>
                  <a:pt x="1532" y="402"/>
                </a:lnTo>
                <a:lnTo>
                  <a:pt x="1534" y="410"/>
                </a:lnTo>
                <a:lnTo>
                  <a:pt x="1538" y="416"/>
                </a:lnTo>
                <a:lnTo>
                  <a:pt x="1542" y="420"/>
                </a:lnTo>
                <a:lnTo>
                  <a:pt x="1550" y="424"/>
                </a:lnTo>
                <a:lnTo>
                  <a:pt x="1560" y="420"/>
                </a:lnTo>
                <a:lnTo>
                  <a:pt x="1574" y="412"/>
                </a:lnTo>
                <a:lnTo>
                  <a:pt x="1586" y="398"/>
                </a:lnTo>
                <a:lnTo>
                  <a:pt x="1600" y="378"/>
                </a:lnTo>
                <a:lnTo>
                  <a:pt x="1618" y="352"/>
                </a:lnTo>
                <a:lnTo>
                  <a:pt x="1634" y="322"/>
                </a:lnTo>
                <a:lnTo>
                  <a:pt x="1650" y="288"/>
                </a:lnTo>
                <a:lnTo>
                  <a:pt x="1668" y="246"/>
                </a:lnTo>
                <a:lnTo>
                  <a:pt x="1690" y="192"/>
                </a:lnTo>
                <a:lnTo>
                  <a:pt x="1700" y="170"/>
                </a:lnTo>
                <a:lnTo>
                  <a:pt x="1710" y="154"/>
                </a:lnTo>
                <a:close/>
                <a:moveTo>
                  <a:pt x="2564" y="110"/>
                </a:moveTo>
                <a:lnTo>
                  <a:pt x="2564" y="110"/>
                </a:lnTo>
                <a:lnTo>
                  <a:pt x="2584" y="114"/>
                </a:lnTo>
                <a:lnTo>
                  <a:pt x="2598" y="116"/>
                </a:lnTo>
                <a:lnTo>
                  <a:pt x="2612" y="118"/>
                </a:lnTo>
                <a:lnTo>
                  <a:pt x="2616" y="118"/>
                </a:lnTo>
                <a:lnTo>
                  <a:pt x="2620" y="116"/>
                </a:lnTo>
                <a:lnTo>
                  <a:pt x="2622" y="114"/>
                </a:lnTo>
                <a:lnTo>
                  <a:pt x="2624" y="108"/>
                </a:lnTo>
                <a:lnTo>
                  <a:pt x="2622" y="102"/>
                </a:lnTo>
                <a:lnTo>
                  <a:pt x="2618" y="98"/>
                </a:lnTo>
                <a:lnTo>
                  <a:pt x="2612" y="94"/>
                </a:lnTo>
                <a:lnTo>
                  <a:pt x="2602" y="90"/>
                </a:lnTo>
                <a:lnTo>
                  <a:pt x="2590" y="86"/>
                </a:lnTo>
                <a:lnTo>
                  <a:pt x="2576" y="84"/>
                </a:lnTo>
                <a:lnTo>
                  <a:pt x="2540" y="84"/>
                </a:lnTo>
                <a:lnTo>
                  <a:pt x="2536" y="84"/>
                </a:lnTo>
                <a:lnTo>
                  <a:pt x="2520" y="84"/>
                </a:lnTo>
                <a:lnTo>
                  <a:pt x="2518" y="86"/>
                </a:lnTo>
                <a:lnTo>
                  <a:pt x="2516" y="88"/>
                </a:lnTo>
                <a:lnTo>
                  <a:pt x="2516" y="90"/>
                </a:lnTo>
                <a:lnTo>
                  <a:pt x="2520" y="96"/>
                </a:lnTo>
                <a:lnTo>
                  <a:pt x="2530" y="102"/>
                </a:lnTo>
                <a:lnTo>
                  <a:pt x="2544" y="106"/>
                </a:lnTo>
                <a:lnTo>
                  <a:pt x="2564" y="110"/>
                </a:lnTo>
                <a:close/>
                <a:moveTo>
                  <a:pt x="2692" y="358"/>
                </a:moveTo>
                <a:lnTo>
                  <a:pt x="2692" y="358"/>
                </a:lnTo>
                <a:lnTo>
                  <a:pt x="2692" y="386"/>
                </a:lnTo>
                <a:lnTo>
                  <a:pt x="2690" y="412"/>
                </a:lnTo>
                <a:lnTo>
                  <a:pt x="2688" y="434"/>
                </a:lnTo>
                <a:lnTo>
                  <a:pt x="2682" y="452"/>
                </a:lnTo>
                <a:lnTo>
                  <a:pt x="2680" y="460"/>
                </a:lnTo>
                <a:lnTo>
                  <a:pt x="2678" y="462"/>
                </a:lnTo>
                <a:lnTo>
                  <a:pt x="2676" y="460"/>
                </a:lnTo>
                <a:lnTo>
                  <a:pt x="2662" y="454"/>
                </a:lnTo>
                <a:lnTo>
                  <a:pt x="2650" y="448"/>
                </a:lnTo>
                <a:lnTo>
                  <a:pt x="2636" y="438"/>
                </a:lnTo>
                <a:lnTo>
                  <a:pt x="2624" y="430"/>
                </a:lnTo>
                <a:lnTo>
                  <a:pt x="2614" y="418"/>
                </a:lnTo>
                <a:lnTo>
                  <a:pt x="2602" y="406"/>
                </a:lnTo>
                <a:lnTo>
                  <a:pt x="2594" y="392"/>
                </a:lnTo>
                <a:lnTo>
                  <a:pt x="2584" y="378"/>
                </a:lnTo>
                <a:lnTo>
                  <a:pt x="2574" y="358"/>
                </a:lnTo>
                <a:lnTo>
                  <a:pt x="2550" y="312"/>
                </a:lnTo>
                <a:lnTo>
                  <a:pt x="2568" y="282"/>
                </a:lnTo>
                <a:lnTo>
                  <a:pt x="2584" y="246"/>
                </a:lnTo>
                <a:lnTo>
                  <a:pt x="2592" y="232"/>
                </a:lnTo>
                <a:lnTo>
                  <a:pt x="2600" y="220"/>
                </a:lnTo>
                <a:lnTo>
                  <a:pt x="2602" y="212"/>
                </a:lnTo>
                <a:lnTo>
                  <a:pt x="2598" y="206"/>
                </a:lnTo>
                <a:lnTo>
                  <a:pt x="2592" y="202"/>
                </a:lnTo>
                <a:lnTo>
                  <a:pt x="2584" y="198"/>
                </a:lnTo>
                <a:lnTo>
                  <a:pt x="2570" y="198"/>
                </a:lnTo>
                <a:lnTo>
                  <a:pt x="2564" y="198"/>
                </a:lnTo>
                <a:lnTo>
                  <a:pt x="2562" y="200"/>
                </a:lnTo>
                <a:lnTo>
                  <a:pt x="2560" y="202"/>
                </a:lnTo>
                <a:lnTo>
                  <a:pt x="2558" y="208"/>
                </a:lnTo>
                <a:lnTo>
                  <a:pt x="2560" y="212"/>
                </a:lnTo>
                <a:lnTo>
                  <a:pt x="2564" y="218"/>
                </a:lnTo>
                <a:lnTo>
                  <a:pt x="2564" y="222"/>
                </a:lnTo>
                <a:lnTo>
                  <a:pt x="2564" y="226"/>
                </a:lnTo>
                <a:lnTo>
                  <a:pt x="2564" y="232"/>
                </a:lnTo>
                <a:lnTo>
                  <a:pt x="2558" y="240"/>
                </a:lnTo>
                <a:lnTo>
                  <a:pt x="2550" y="260"/>
                </a:lnTo>
                <a:lnTo>
                  <a:pt x="2538" y="284"/>
                </a:lnTo>
                <a:lnTo>
                  <a:pt x="2536" y="272"/>
                </a:lnTo>
                <a:lnTo>
                  <a:pt x="2528" y="258"/>
                </a:lnTo>
                <a:lnTo>
                  <a:pt x="2518" y="232"/>
                </a:lnTo>
                <a:lnTo>
                  <a:pt x="2526" y="226"/>
                </a:lnTo>
                <a:lnTo>
                  <a:pt x="2532" y="220"/>
                </a:lnTo>
                <a:lnTo>
                  <a:pt x="2536" y="218"/>
                </a:lnTo>
                <a:lnTo>
                  <a:pt x="2534" y="214"/>
                </a:lnTo>
                <a:lnTo>
                  <a:pt x="2530" y="214"/>
                </a:lnTo>
                <a:lnTo>
                  <a:pt x="2526" y="216"/>
                </a:lnTo>
                <a:lnTo>
                  <a:pt x="2516" y="224"/>
                </a:lnTo>
                <a:lnTo>
                  <a:pt x="2512" y="212"/>
                </a:lnTo>
                <a:lnTo>
                  <a:pt x="2510" y="200"/>
                </a:lnTo>
                <a:lnTo>
                  <a:pt x="2508" y="192"/>
                </a:lnTo>
                <a:lnTo>
                  <a:pt x="2512" y="188"/>
                </a:lnTo>
                <a:lnTo>
                  <a:pt x="2518" y="184"/>
                </a:lnTo>
                <a:lnTo>
                  <a:pt x="2538" y="176"/>
                </a:lnTo>
                <a:lnTo>
                  <a:pt x="2546" y="176"/>
                </a:lnTo>
                <a:lnTo>
                  <a:pt x="2556" y="174"/>
                </a:lnTo>
                <a:lnTo>
                  <a:pt x="2562" y="170"/>
                </a:lnTo>
                <a:lnTo>
                  <a:pt x="2566" y="166"/>
                </a:lnTo>
                <a:lnTo>
                  <a:pt x="2568" y="162"/>
                </a:lnTo>
                <a:lnTo>
                  <a:pt x="2568" y="156"/>
                </a:lnTo>
                <a:lnTo>
                  <a:pt x="2564" y="152"/>
                </a:lnTo>
                <a:lnTo>
                  <a:pt x="2558" y="150"/>
                </a:lnTo>
                <a:lnTo>
                  <a:pt x="2550" y="150"/>
                </a:lnTo>
                <a:lnTo>
                  <a:pt x="2528" y="152"/>
                </a:lnTo>
                <a:lnTo>
                  <a:pt x="2500" y="160"/>
                </a:lnTo>
                <a:lnTo>
                  <a:pt x="2496" y="146"/>
                </a:lnTo>
                <a:lnTo>
                  <a:pt x="2486" y="110"/>
                </a:lnTo>
                <a:lnTo>
                  <a:pt x="2488" y="106"/>
                </a:lnTo>
                <a:lnTo>
                  <a:pt x="2490" y="98"/>
                </a:lnTo>
                <a:lnTo>
                  <a:pt x="2486" y="92"/>
                </a:lnTo>
                <a:lnTo>
                  <a:pt x="2482" y="90"/>
                </a:lnTo>
                <a:lnTo>
                  <a:pt x="2482" y="86"/>
                </a:lnTo>
                <a:lnTo>
                  <a:pt x="2480" y="78"/>
                </a:lnTo>
                <a:lnTo>
                  <a:pt x="2472" y="34"/>
                </a:lnTo>
                <a:lnTo>
                  <a:pt x="2470" y="22"/>
                </a:lnTo>
                <a:lnTo>
                  <a:pt x="2464" y="12"/>
                </a:lnTo>
                <a:lnTo>
                  <a:pt x="2458" y="8"/>
                </a:lnTo>
                <a:lnTo>
                  <a:pt x="2448" y="6"/>
                </a:lnTo>
                <a:lnTo>
                  <a:pt x="2434" y="8"/>
                </a:lnTo>
                <a:lnTo>
                  <a:pt x="2424" y="10"/>
                </a:lnTo>
                <a:lnTo>
                  <a:pt x="2418" y="14"/>
                </a:lnTo>
                <a:lnTo>
                  <a:pt x="2416" y="20"/>
                </a:lnTo>
                <a:lnTo>
                  <a:pt x="2420" y="28"/>
                </a:lnTo>
                <a:lnTo>
                  <a:pt x="2424" y="30"/>
                </a:lnTo>
                <a:lnTo>
                  <a:pt x="2444" y="30"/>
                </a:lnTo>
                <a:lnTo>
                  <a:pt x="2452" y="76"/>
                </a:lnTo>
                <a:lnTo>
                  <a:pt x="2448" y="78"/>
                </a:lnTo>
                <a:lnTo>
                  <a:pt x="2446" y="80"/>
                </a:lnTo>
                <a:lnTo>
                  <a:pt x="2444" y="82"/>
                </a:lnTo>
                <a:lnTo>
                  <a:pt x="2446" y="86"/>
                </a:lnTo>
                <a:lnTo>
                  <a:pt x="2450" y="90"/>
                </a:lnTo>
                <a:lnTo>
                  <a:pt x="2454" y="92"/>
                </a:lnTo>
                <a:lnTo>
                  <a:pt x="2454" y="96"/>
                </a:lnTo>
                <a:lnTo>
                  <a:pt x="2438" y="112"/>
                </a:lnTo>
                <a:lnTo>
                  <a:pt x="2418" y="128"/>
                </a:lnTo>
                <a:lnTo>
                  <a:pt x="2396" y="142"/>
                </a:lnTo>
                <a:lnTo>
                  <a:pt x="2370" y="158"/>
                </a:lnTo>
                <a:lnTo>
                  <a:pt x="2368" y="160"/>
                </a:lnTo>
                <a:lnTo>
                  <a:pt x="2368" y="162"/>
                </a:lnTo>
                <a:lnTo>
                  <a:pt x="2372" y="164"/>
                </a:lnTo>
                <a:lnTo>
                  <a:pt x="2378" y="166"/>
                </a:lnTo>
                <a:lnTo>
                  <a:pt x="2400" y="158"/>
                </a:lnTo>
                <a:lnTo>
                  <a:pt x="2422" y="150"/>
                </a:lnTo>
                <a:lnTo>
                  <a:pt x="2444" y="138"/>
                </a:lnTo>
                <a:lnTo>
                  <a:pt x="2464" y="124"/>
                </a:lnTo>
                <a:lnTo>
                  <a:pt x="2474" y="166"/>
                </a:lnTo>
                <a:lnTo>
                  <a:pt x="2458" y="170"/>
                </a:lnTo>
                <a:lnTo>
                  <a:pt x="2438" y="172"/>
                </a:lnTo>
                <a:lnTo>
                  <a:pt x="2424" y="172"/>
                </a:lnTo>
                <a:lnTo>
                  <a:pt x="2406" y="174"/>
                </a:lnTo>
                <a:lnTo>
                  <a:pt x="2404" y="184"/>
                </a:lnTo>
                <a:lnTo>
                  <a:pt x="2406" y="188"/>
                </a:lnTo>
                <a:lnTo>
                  <a:pt x="2412" y="194"/>
                </a:lnTo>
                <a:lnTo>
                  <a:pt x="2418" y="200"/>
                </a:lnTo>
                <a:lnTo>
                  <a:pt x="2420" y="206"/>
                </a:lnTo>
                <a:lnTo>
                  <a:pt x="2420" y="216"/>
                </a:lnTo>
                <a:lnTo>
                  <a:pt x="2356" y="248"/>
                </a:lnTo>
                <a:lnTo>
                  <a:pt x="2334" y="258"/>
                </a:lnTo>
                <a:lnTo>
                  <a:pt x="2330" y="256"/>
                </a:lnTo>
                <a:lnTo>
                  <a:pt x="2324" y="256"/>
                </a:lnTo>
                <a:lnTo>
                  <a:pt x="2320" y="258"/>
                </a:lnTo>
                <a:lnTo>
                  <a:pt x="2318" y="262"/>
                </a:lnTo>
                <a:lnTo>
                  <a:pt x="2320" y="268"/>
                </a:lnTo>
                <a:lnTo>
                  <a:pt x="2326" y="272"/>
                </a:lnTo>
                <a:lnTo>
                  <a:pt x="2332" y="276"/>
                </a:lnTo>
                <a:lnTo>
                  <a:pt x="2342" y="278"/>
                </a:lnTo>
                <a:lnTo>
                  <a:pt x="2348" y="278"/>
                </a:lnTo>
                <a:lnTo>
                  <a:pt x="2356" y="274"/>
                </a:lnTo>
                <a:lnTo>
                  <a:pt x="2382" y="258"/>
                </a:lnTo>
                <a:lnTo>
                  <a:pt x="2420" y="234"/>
                </a:lnTo>
                <a:lnTo>
                  <a:pt x="2420" y="290"/>
                </a:lnTo>
                <a:lnTo>
                  <a:pt x="2372" y="324"/>
                </a:lnTo>
                <a:lnTo>
                  <a:pt x="2350" y="336"/>
                </a:lnTo>
                <a:lnTo>
                  <a:pt x="2344" y="334"/>
                </a:lnTo>
                <a:lnTo>
                  <a:pt x="2338" y="332"/>
                </a:lnTo>
                <a:lnTo>
                  <a:pt x="2334" y="330"/>
                </a:lnTo>
                <a:lnTo>
                  <a:pt x="2322" y="338"/>
                </a:lnTo>
                <a:lnTo>
                  <a:pt x="2310" y="348"/>
                </a:lnTo>
                <a:lnTo>
                  <a:pt x="2296" y="362"/>
                </a:lnTo>
                <a:lnTo>
                  <a:pt x="2284" y="382"/>
                </a:lnTo>
                <a:lnTo>
                  <a:pt x="2286" y="390"/>
                </a:lnTo>
                <a:lnTo>
                  <a:pt x="2290" y="396"/>
                </a:lnTo>
                <a:lnTo>
                  <a:pt x="2294" y="398"/>
                </a:lnTo>
                <a:lnTo>
                  <a:pt x="2302" y="396"/>
                </a:lnTo>
                <a:lnTo>
                  <a:pt x="2324" y="382"/>
                </a:lnTo>
                <a:lnTo>
                  <a:pt x="2350" y="362"/>
                </a:lnTo>
                <a:lnTo>
                  <a:pt x="2368" y="388"/>
                </a:lnTo>
                <a:lnTo>
                  <a:pt x="2384" y="408"/>
                </a:lnTo>
                <a:lnTo>
                  <a:pt x="2400" y="422"/>
                </a:lnTo>
                <a:lnTo>
                  <a:pt x="2406" y="426"/>
                </a:lnTo>
                <a:lnTo>
                  <a:pt x="2412" y="430"/>
                </a:lnTo>
                <a:lnTo>
                  <a:pt x="2420" y="426"/>
                </a:lnTo>
                <a:lnTo>
                  <a:pt x="2428" y="418"/>
                </a:lnTo>
                <a:lnTo>
                  <a:pt x="2434" y="406"/>
                </a:lnTo>
                <a:lnTo>
                  <a:pt x="2440" y="390"/>
                </a:lnTo>
                <a:lnTo>
                  <a:pt x="2444" y="346"/>
                </a:lnTo>
                <a:lnTo>
                  <a:pt x="2444" y="294"/>
                </a:lnTo>
                <a:lnTo>
                  <a:pt x="2500" y="248"/>
                </a:lnTo>
                <a:lnTo>
                  <a:pt x="2522" y="310"/>
                </a:lnTo>
                <a:lnTo>
                  <a:pt x="2502" y="340"/>
                </a:lnTo>
                <a:lnTo>
                  <a:pt x="2494" y="350"/>
                </a:lnTo>
                <a:lnTo>
                  <a:pt x="2486" y="358"/>
                </a:lnTo>
                <a:lnTo>
                  <a:pt x="2476" y="364"/>
                </a:lnTo>
                <a:lnTo>
                  <a:pt x="2464" y="370"/>
                </a:lnTo>
                <a:lnTo>
                  <a:pt x="2460" y="374"/>
                </a:lnTo>
                <a:lnTo>
                  <a:pt x="2460" y="376"/>
                </a:lnTo>
                <a:lnTo>
                  <a:pt x="2464" y="378"/>
                </a:lnTo>
                <a:lnTo>
                  <a:pt x="2474" y="380"/>
                </a:lnTo>
                <a:lnTo>
                  <a:pt x="2482" y="380"/>
                </a:lnTo>
                <a:lnTo>
                  <a:pt x="2488" y="378"/>
                </a:lnTo>
                <a:lnTo>
                  <a:pt x="2504" y="370"/>
                </a:lnTo>
                <a:lnTo>
                  <a:pt x="2520" y="356"/>
                </a:lnTo>
                <a:lnTo>
                  <a:pt x="2534" y="336"/>
                </a:lnTo>
                <a:lnTo>
                  <a:pt x="2548" y="364"/>
                </a:lnTo>
                <a:lnTo>
                  <a:pt x="2562" y="390"/>
                </a:lnTo>
                <a:lnTo>
                  <a:pt x="2576" y="410"/>
                </a:lnTo>
                <a:lnTo>
                  <a:pt x="2590" y="430"/>
                </a:lnTo>
                <a:lnTo>
                  <a:pt x="2606" y="446"/>
                </a:lnTo>
                <a:lnTo>
                  <a:pt x="2622" y="460"/>
                </a:lnTo>
                <a:lnTo>
                  <a:pt x="2638" y="470"/>
                </a:lnTo>
                <a:lnTo>
                  <a:pt x="2654" y="480"/>
                </a:lnTo>
                <a:lnTo>
                  <a:pt x="2672" y="486"/>
                </a:lnTo>
                <a:lnTo>
                  <a:pt x="2690" y="490"/>
                </a:lnTo>
                <a:lnTo>
                  <a:pt x="2696" y="490"/>
                </a:lnTo>
                <a:lnTo>
                  <a:pt x="2700" y="486"/>
                </a:lnTo>
                <a:lnTo>
                  <a:pt x="2704" y="482"/>
                </a:lnTo>
                <a:lnTo>
                  <a:pt x="2706" y="476"/>
                </a:lnTo>
                <a:lnTo>
                  <a:pt x="2708" y="462"/>
                </a:lnTo>
                <a:lnTo>
                  <a:pt x="2708" y="438"/>
                </a:lnTo>
                <a:lnTo>
                  <a:pt x="2706" y="402"/>
                </a:lnTo>
                <a:lnTo>
                  <a:pt x="2702" y="368"/>
                </a:lnTo>
                <a:lnTo>
                  <a:pt x="2696" y="356"/>
                </a:lnTo>
                <a:lnTo>
                  <a:pt x="2694" y="356"/>
                </a:lnTo>
                <a:lnTo>
                  <a:pt x="2692" y="358"/>
                </a:lnTo>
                <a:close/>
                <a:moveTo>
                  <a:pt x="2414" y="378"/>
                </a:moveTo>
                <a:lnTo>
                  <a:pt x="2414" y="378"/>
                </a:lnTo>
                <a:lnTo>
                  <a:pt x="2412" y="394"/>
                </a:lnTo>
                <a:lnTo>
                  <a:pt x="2410" y="398"/>
                </a:lnTo>
                <a:lnTo>
                  <a:pt x="2406" y="402"/>
                </a:lnTo>
                <a:lnTo>
                  <a:pt x="2394" y="392"/>
                </a:lnTo>
                <a:lnTo>
                  <a:pt x="2382" y="382"/>
                </a:lnTo>
                <a:lnTo>
                  <a:pt x="2372" y="370"/>
                </a:lnTo>
                <a:lnTo>
                  <a:pt x="2362" y="356"/>
                </a:lnTo>
                <a:lnTo>
                  <a:pt x="2388" y="334"/>
                </a:lnTo>
                <a:lnTo>
                  <a:pt x="2412" y="318"/>
                </a:lnTo>
                <a:lnTo>
                  <a:pt x="2420" y="312"/>
                </a:lnTo>
                <a:lnTo>
                  <a:pt x="2418" y="348"/>
                </a:lnTo>
                <a:lnTo>
                  <a:pt x="2414" y="378"/>
                </a:lnTo>
                <a:close/>
                <a:moveTo>
                  <a:pt x="2442" y="188"/>
                </a:moveTo>
                <a:lnTo>
                  <a:pt x="2442" y="188"/>
                </a:lnTo>
                <a:lnTo>
                  <a:pt x="2454" y="186"/>
                </a:lnTo>
                <a:lnTo>
                  <a:pt x="2480" y="184"/>
                </a:lnTo>
                <a:lnTo>
                  <a:pt x="2462" y="192"/>
                </a:lnTo>
                <a:lnTo>
                  <a:pt x="2444" y="204"/>
                </a:lnTo>
                <a:lnTo>
                  <a:pt x="2442" y="188"/>
                </a:lnTo>
                <a:close/>
                <a:moveTo>
                  <a:pt x="2444" y="272"/>
                </a:moveTo>
                <a:lnTo>
                  <a:pt x="2444" y="272"/>
                </a:lnTo>
                <a:lnTo>
                  <a:pt x="2444" y="242"/>
                </a:lnTo>
                <a:lnTo>
                  <a:pt x="2444" y="220"/>
                </a:lnTo>
                <a:lnTo>
                  <a:pt x="2484" y="202"/>
                </a:lnTo>
                <a:lnTo>
                  <a:pt x="2488" y="212"/>
                </a:lnTo>
                <a:lnTo>
                  <a:pt x="2496" y="236"/>
                </a:lnTo>
                <a:lnTo>
                  <a:pt x="2444" y="272"/>
                </a:lnTo>
                <a:close/>
                <a:moveTo>
                  <a:pt x="2526" y="216"/>
                </a:moveTo>
                <a:lnTo>
                  <a:pt x="2526" y="216"/>
                </a:lnTo>
                <a:close/>
                <a:moveTo>
                  <a:pt x="3158" y="220"/>
                </a:moveTo>
                <a:lnTo>
                  <a:pt x="3158" y="220"/>
                </a:lnTo>
                <a:lnTo>
                  <a:pt x="3138" y="222"/>
                </a:lnTo>
                <a:lnTo>
                  <a:pt x="3114" y="226"/>
                </a:lnTo>
                <a:lnTo>
                  <a:pt x="3088" y="232"/>
                </a:lnTo>
                <a:lnTo>
                  <a:pt x="3060" y="242"/>
                </a:lnTo>
                <a:lnTo>
                  <a:pt x="3044" y="248"/>
                </a:lnTo>
                <a:lnTo>
                  <a:pt x="3040" y="248"/>
                </a:lnTo>
                <a:lnTo>
                  <a:pt x="3034" y="250"/>
                </a:lnTo>
                <a:lnTo>
                  <a:pt x="3042" y="228"/>
                </a:lnTo>
                <a:lnTo>
                  <a:pt x="3070" y="150"/>
                </a:lnTo>
                <a:lnTo>
                  <a:pt x="3090" y="92"/>
                </a:lnTo>
                <a:lnTo>
                  <a:pt x="3094" y="84"/>
                </a:lnTo>
                <a:lnTo>
                  <a:pt x="3100" y="72"/>
                </a:lnTo>
                <a:lnTo>
                  <a:pt x="3102" y="64"/>
                </a:lnTo>
                <a:lnTo>
                  <a:pt x="3102" y="60"/>
                </a:lnTo>
                <a:lnTo>
                  <a:pt x="3100" y="58"/>
                </a:lnTo>
                <a:lnTo>
                  <a:pt x="3096" y="54"/>
                </a:lnTo>
                <a:lnTo>
                  <a:pt x="3086" y="48"/>
                </a:lnTo>
                <a:lnTo>
                  <a:pt x="3076" y="44"/>
                </a:lnTo>
                <a:lnTo>
                  <a:pt x="3072" y="40"/>
                </a:lnTo>
                <a:lnTo>
                  <a:pt x="3068" y="36"/>
                </a:lnTo>
                <a:lnTo>
                  <a:pt x="3064" y="28"/>
                </a:lnTo>
                <a:lnTo>
                  <a:pt x="3060" y="26"/>
                </a:lnTo>
                <a:lnTo>
                  <a:pt x="3058" y="26"/>
                </a:lnTo>
                <a:lnTo>
                  <a:pt x="3054" y="26"/>
                </a:lnTo>
                <a:lnTo>
                  <a:pt x="3050" y="30"/>
                </a:lnTo>
                <a:lnTo>
                  <a:pt x="3042" y="40"/>
                </a:lnTo>
                <a:lnTo>
                  <a:pt x="3036" y="48"/>
                </a:lnTo>
                <a:lnTo>
                  <a:pt x="3032" y="60"/>
                </a:lnTo>
                <a:lnTo>
                  <a:pt x="3028" y="72"/>
                </a:lnTo>
                <a:lnTo>
                  <a:pt x="3026" y="90"/>
                </a:lnTo>
                <a:lnTo>
                  <a:pt x="3024" y="108"/>
                </a:lnTo>
                <a:lnTo>
                  <a:pt x="3020" y="120"/>
                </a:lnTo>
                <a:lnTo>
                  <a:pt x="3010" y="146"/>
                </a:lnTo>
                <a:lnTo>
                  <a:pt x="3000" y="166"/>
                </a:lnTo>
                <a:lnTo>
                  <a:pt x="2990" y="184"/>
                </a:lnTo>
                <a:lnTo>
                  <a:pt x="2980" y="200"/>
                </a:lnTo>
                <a:lnTo>
                  <a:pt x="2978" y="202"/>
                </a:lnTo>
                <a:lnTo>
                  <a:pt x="2924" y="214"/>
                </a:lnTo>
                <a:lnTo>
                  <a:pt x="2892" y="232"/>
                </a:lnTo>
                <a:lnTo>
                  <a:pt x="2860" y="252"/>
                </a:lnTo>
                <a:lnTo>
                  <a:pt x="2856" y="252"/>
                </a:lnTo>
                <a:lnTo>
                  <a:pt x="2848" y="248"/>
                </a:lnTo>
                <a:lnTo>
                  <a:pt x="2842" y="248"/>
                </a:lnTo>
                <a:lnTo>
                  <a:pt x="2840" y="248"/>
                </a:lnTo>
                <a:lnTo>
                  <a:pt x="2838" y="250"/>
                </a:lnTo>
                <a:lnTo>
                  <a:pt x="2838" y="256"/>
                </a:lnTo>
                <a:lnTo>
                  <a:pt x="2838" y="264"/>
                </a:lnTo>
                <a:lnTo>
                  <a:pt x="2840" y="274"/>
                </a:lnTo>
                <a:lnTo>
                  <a:pt x="2850" y="296"/>
                </a:lnTo>
                <a:lnTo>
                  <a:pt x="2872" y="388"/>
                </a:lnTo>
                <a:lnTo>
                  <a:pt x="2874" y="390"/>
                </a:lnTo>
                <a:lnTo>
                  <a:pt x="2876" y="392"/>
                </a:lnTo>
                <a:lnTo>
                  <a:pt x="2882" y="394"/>
                </a:lnTo>
                <a:lnTo>
                  <a:pt x="2888" y="392"/>
                </a:lnTo>
                <a:lnTo>
                  <a:pt x="2890" y="386"/>
                </a:lnTo>
                <a:lnTo>
                  <a:pt x="2890" y="384"/>
                </a:lnTo>
                <a:lnTo>
                  <a:pt x="2892" y="364"/>
                </a:lnTo>
                <a:lnTo>
                  <a:pt x="2888" y="342"/>
                </a:lnTo>
                <a:lnTo>
                  <a:pt x="2882" y="316"/>
                </a:lnTo>
                <a:lnTo>
                  <a:pt x="2872" y="286"/>
                </a:lnTo>
                <a:lnTo>
                  <a:pt x="2870" y="276"/>
                </a:lnTo>
                <a:lnTo>
                  <a:pt x="2870" y="272"/>
                </a:lnTo>
                <a:lnTo>
                  <a:pt x="2872" y="266"/>
                </a:lnTo>
                <a:lnTo>
                  <a:pt x="2880" y="260"/>
                </a:lnTo>
                <a:lnTo>
                  <a:pt x="2906" y="242"/>
                </a:lnTo>
                <a:lnTo>
                  <a:pt x="2916" y="236"/>
                </a:lnTo>
                <a:lnTo>
                  <a:pt x="2928" y="230"/>
                </a:lnTo>
                <a:lnTo>
                  <a:pt x="2940" y="226"/>
                </a:lnTo>
                <a:lnTo>
                  <a:pt x="2952" y="224"/>
                </a:lnTo>
                <a:lnTo>
                  <a:pt x="2956" y="226"/>
                </a:lnTo>
                <a:lnTo>
                  <a:pt x="2958" y="226"/>
                </a:lnTo>
                <a:lnTo>
                  <a:pt x="2958" y="230"/>
                </a:lnTo>
                <a:lnTo>
                  <a:pt x="2958" y="232"/>
                </a:lnTo>
                <a:lnTo>
                  <a:pt x="2956" y="238"/>
                </a:lnTo>
                <a:lnTo>
                  <a:pt x="2954" y="244"/>
                </a:lnTo>
                <a:lnTo>
                  <a:pt x="2934" y="268"/>
                </a:lnTo>
                <a:lnTo>
                  <a:pt x="2920" y="288"/>
                </a:lnTo>
                <a:lnTo>
                  <a:pt x="2914" y="294"/>
                </a:lnTo>
                <a:lnTo>
                  <a:pt x="2896" y="312"/>
                </a:lnTo>
                <a:lnTo>
                  <a:pt x="2890" y="320"/>
                </a:lnTo>
                <a:lnTo>
                  <a:pt x="2888" y="326"/>
                </a:lnTo>
                <a:lnTo>
                  <a:pt x="2906" y="348"/>
                </a:lnTo>
                <a:lnTo>
                  <a:pt x="2926" y="368"/>
                </a:lnTo>
                <a:lnTo>
                  <a:pt x="2946" y="384"/>
                </a:lnTo>
                <a:lnTo>
                  <a:pt x="2968" y="396"/>
                </a:lnTo>
                <a:lnTo>
                  <a:pt x="2970" y="394"/>
                </a:lnTo>
                <a:lnTo>
                  <a:pt x="2974" y="390"/>
                </a:lnTo>
                <a:lnTo>
                  <a:pt x="2978" y="374"/>
                </a:lnTo>
                <a:lnTo>
                  <a:pt x="2982" y="348"/>
                </a:lnTo>
                <a:lnTo>
                  <a:pt x="2984" y="310"/>
                </a:lnTo>
                <a:lnTo>
                  <a:pt x="2986" y="290"/>
                </a:lnTo>
                <a:lnTo>
                  <a:pt x="2988" y="282"/>
                </a:lnTo>
                <a:lnTo>
                  <a:pt x="2988" y="274"/>
                </a:lnTo>
                <a:lnTo>
                  <a:pt x="2988" y="218"/>
                </a:lnTo>
                <a:lnTo>
                  <a:pt x="2990" y="206"/>
                </a:lnTo>
                <a:lnTo>
                  <a:pt x="2998" y="190"/>
                </a:lnTo>
                <a:lnTo>
                  <a:pt x="3006" y="178"/>
                </a:lnTo>
                <a:lnTo>
                  <a:pt x="3008" y="168"/>
                </a:lnTo>
                <a:lnTo>
                  <a:pt x="3020" y="146"/>
                </a:lnTo>
                <a:lnTo>
                  <a:pt x="3028" y="126"/>
                </a:lnTo>
                <a:lnTo>
                  <a:pt x="3034" y="108"/>
                </a:lnTo>
                <a:lnTo>
                  <a:pt x="3036" y="90"/>
                </a:lnTo>
                <a:lnTo>
                  <a:pt x="3040" y="64"/>
                </a:lnTo>
                <a:lnTo>
                  <a:pt x="3044" y="56"/>
                </a:lnTo>
                <a:lnTo>
                  <a:pt x="3046" y="54"/>
                </a:lnTo>
                <a:lnTo>
                  <a:pt x="3050" y="54"/>
                </a:lnTo>
                <a:lnTo>
                  <a:pt x="3062" y="62"/>
                </a:lnTo>
                <a:lnTo>
                  <a:pt x="3066" y="66"/>
                </a:lnTo>
                <a:lnTo>
                  <a:pt x="3070" y="72"/>
                </a:lnTo>
                <a:lnTo>
                  <a:pt x="3070" y="74"/>
                </a:lnTo>
                <a:lnTo>
                  <a:pt x="3054" y="124"/>
                </a:lnTo>
                <a:lnTo>
                  <a:pt x="3036" y="180"/>
                </a:lnTo>
                <a:lnTo>
                  <a:pt x="3022" y="216"/>
                </a:lnTo>
                <a:lnTo>
                  <a:pt x="3016" y="230"/>
                </a:lnTo>
                <a:lnTo>
                  <a:pt x="3004" y="254"/>
                </a:lnTo>
                <a:lnTo>
                  <a:pt x="3002" y="264"/>
                </a:lnTo>
                <a:lnTo>
                  <a:pt x="3000" y="272"/>
                </a:lnTo>
                <a:lnTo>
                  <a:pt x="3010" y="278"/>
                </a:lnTo>
                <a:lnTo>
                  <a:pt x="3020" y="282"/>
                </a:lnTo>
                <a:lnTo>
                  <a:pt x="3030" y="280"/>
                </a:lnTo>
                <a:lnTo>
                  <a:pt x="3046" y="272"/>
                </a:lnTo>
                <a:lnTo>
                  <a:pt x="3064" y="264"/>
                </a:lnTo>
                <a:lnTo>
                  <a:pt x="3090" y="256"/>
                </a:lnTo>
                <a:lnTo>
                  <a:pt x="3112" y="250"/>
                </a:lnTo>
                <a:lnTo>
                  <a:pt x="3134" y="246"/>
                </a:lnTo>
                <a:lnTo>
                  <a:pt x="3150" y="244"/>
                </a:lnTo>
                <a:lnTo>
                  <a:pt x="3154" y="244"/>
                </a:lnTo>
                <a:lnTo>
                  <a:pt x="3162" y="246"/>
                </a:lnTo>
                <a:lnTo>
                  <a:pt x="3168" y="246"/>
                </a:lnTo>
                <a:lnTo>
                  <a:pt x="3170" y="250"/>
                </a:lnTo>
                <a:lnTo>
                  <a:pt x="3172" y="254"/>
                </a:lnTo>
                <a:lnTo>
                  <a:pt x="3170" y="262"/>
                </a:lnTo>
                <a:lnTo>
                  <a:pt x="3168" y="270"/>
                </a:lnTo>
                <a:lnTo>
                  <a:pt x="3148" y="316"/>
                </a:lnTo>
                <a:lnTo>
                  <a:pt x="3128" y="356"/>
                </a:lnTo>
                <a:lnTo>
                  <a:pt x="3106" y="388"/>
                </a:lnTo>
                <a:lnTo>
                  <a:pt x="3086" y="414"/>
                </a:lnTo>
                <a:lnTo>
                  <a:pt x="3082" y="416"/>
                </a:lnTo>
                <a:lnTo>
                  <a:pt x="3078" y="418"/>
                </a:lnTo>
                <a:lnTo>
                  <a:pt x="3076" y="416"/>
                </a:lnTo>
                <a:lnTo>
                  <a:pt x="3072" y="414"/>
                </a:lnTo>
                <a:lnTo>
                  <a:pt x="3060" y="400"/>
                </a:lnTo>
                <a:lnTo>
                  <a:pt x="3050" y="386"/>
                </a:lnTo>
                <a:lnTo>
                  <a:pt x="3042" y="370"/>
                </a:lnTo>
                <a:lnTo>
                  <a:pt x="3034" y="354"/>
                </a:lnTo>
                <a:lnTo>
                  <a:pt x="3032" y="352"/>
                </a:lnTo>
                <a:lnTo>
                  <a:pt x="3030" y="352"/>
                </a:lnTo>
                <a:lnTo>
                  <a:pt x="3028" y="354"/>
                </a:lnTo>
                <a:lnTo>
                  <a:pt x="3028" y="356"/>
                </a:lnTo>
                <a:lnTo>
                  <a:pt x="3040" y="388"/>
                </a:lnTo>
                <a:lnTo>
                  <a:pt x="3046" y="402"/>
                </a:lnTo>
                <a:lnTo>
                  <a:pt x="3052" y="412"/>
                </a:lnTo>
                <a:lnTo>
                  <a:pt x="3060" y="422"/>
                </a:lnTo>
                <a:lnTo>
                  <a:pt x="3066" y="428"/>
                </a:lnTo>
                <a:lnTo>
                  <a:pt x="3074" y="434"/>
                </a:lnTo>
                <a:lnTo>
                  <a:pt x="3084" y="438"/>
                </a:lnTo>
                <a:lnTo>
                  <a:pt x="3092" y="436"/>
                </a:lnTo>
                <a:lnTo>
                  <a:pt x="3100" y="430"/>
                </a:lnTo>
                <a:lnTo>
                  <a:pt x="3108" y="422"/>
                </a:lnTo>
                <a:lnTo>
                  <a:pt x="3118" y="412"/>
                </a:lnTo>
                <a:lnTo>
                  <a:pt x="3138" y="382"/>
                </a:lnTo>
                <a:lnTo>
                  <a:pt x="3162" y="340"/>
                </a:lnTo>
                <a:lnTo>
                  <a:pt x="3176" y="314"/>
                </a:lnTo>
                <a:lnTo>
                  <a:pt x="3190" y="288"/>
                </a:lnTo>
                <a:lnTo>
                  <a:pt x="3198" y="266"/>
                </a:lnTo>
                <a:lnTo>
                  <a:pt x="3206" y="244"/>
                </a:lnTo>
                <a:lnTo>
                  <a:pt x="3206" y="240"/>
                </a:lnTo>
                <a:lnTo>
                  <a:pt x="3204" y="236"/>
                </a:lnTo>
                <a:lnTo>
                  <a:pt x="3202" y="232"/>
                </a:lnTo>
                <a:lnTo>
                  <a:pt x="3198" y="230"/>
                </a:lnTo>
                <a:lnTo>
                  <a:pt x="3194" y="226"/>
                </a:lnTo>
                <a:lnTo>
                  <a:pt x="3178" y="222"/>
                </a:lnTo>
                <a:lnTo>
                  <a:pt x="3158" y="220"/>
                </a:lnTo>
                <a:close/>
                <a:moveTo>
                  <a:pt x="2954" y="366"/>
                </a:moveTo>
                <a:lnTo>
                  <a:pt x="2952" y="368"/>
                </a:lnTo>
                <a:lnTo>
                  <a:pt x="2938" y="358"/>
                </a:lnTo>
                <a:lnTo>
                  <a:pt x="2926" y="348"/>
                </a:lnTo>
                <a:lnTo>
                  <a:pt x="2918" y="338"/>
                </a:lnTo>
                <a:lnTo>
                  <a:pt x="2912" y="328"/>
                </a:lnTo>
                <a:lnTo>
                  <a:pt x="2958" y="266"/>
                </a:lnTo>
                <a:lnTo>
                  <a:pt x="2958" y="288"/>
                </a:lnTo>
                <a:lnTo>
                  <a:pt x="2958" y="308"/>
                </a:lnTo>
                <a:lnTo>
                  <a:pt x="2958" y="342"/>
                </a:lnTo>
                <a:lnTo>
                  <a:pt x="2956" y="356"/>
                </a:lnTo>
                <a:lnTo>
                  <a:pt x="2954" y="366"/>
                </a:lnTo>
                <a:close/>
                <a:moveTo>
                  <a:pt x="2876" y="216"/>
                </a:moveTo>
                <a:lnTo>
                  <a:pt x="2876" y="216"/>
                </a:lnTo>
                <a:lnTo>
                  <a:pt x="2890" y="204"/>
                </a:lnTo>
                <a:lnTo>
                  <a:pt x="2904" y="186"/>
                </a:lnTo>
                <a:lnTo>
                  <a:pt x="2918" y="164"/>
                </a:lnTo>
                <a:lnTo>
                  <a:pt x="2932" y="136"/>
                </a:lnTo>
                <a:lnTo>
                  <a:pt x="2944" y="116"/>
                </a:lnTo>
                <a:lnTo>
                  <a:pt x="2950" y="104"/>
                </a:lnTo>
                <a:lnTo>
                  <a:pt x="2944" y="96"/>
                </a:lnTo>
                <a:lnTo>
                  <a:pt x="2934" y="86"/>
                </a:lnTo>
                <a:lnTo>
                  <a:pt x="2922" y="78"/>
                </a:lnTo>
                <a:lnTo>
                  <a:pt x="2906" y="72"/>
                </a:lnTo>
                <a:lnTo>
                  <a:pt x="2904" y="72"/>
                </a:lnTo>
                <a:lnTo>
                  <a:pt x="2902" y="74"/>
                </a:lnTo>
                <a:lnTo>
                  <a:pt x="2900" y="82"/>
                </a:lnTo>
                <a:lnTo>
                  <a:pt x="2900" y="88"/>
                </a:lnTo>
                <a:lnTo>
                  <a:pt x="2902" y="90"/>
                </a:lnTo>
                <a:lnTo>
                  <a:pt x="2912" y="102"/>
                </a:lnTo>
                <a:lnTo>
                  <a:pt x="2916" y="106"/>
                </a:lnTo>
                <a:lnTo>
                  <a:pt x="2916" y="110"/>
                </a:lnTo>
                <a:lnTo>
                  <a:pt x="2916" y="112"/>
                </a:lnTo>
                <a:lnTo>
                  <a:pt x="2890" y="168"/>
                </a:lnTo>
                <a:lnTo>
                  <a:pt x="2870" y="210"/>
                </a:lnTo>
                <a:lnTo>
                  <a:pt x="2870" y="214"/>
                </a:lnTo>
                <a:lnTo>
                  <a:pt x="2870" y="216"/>
                </a:lnTo>
                <a:lnTo>
                  <a:pt x="2874" y="218"/>
                </a:lnTo>
                <a:lnTo>
                  <a:pt x="2876" y="216"/>
                </a:lnTo>
                <a:close/>
                <a:moveTo>
                  <a:pt x="3054" y="322"/>
                </a:moveTo>
                <a:lnTo>
                  <a:pt x="3062" y="326"/>
                </a:lnTo>
                <a:lnTo>
                  <a:pt x="3078" y="330"/>
                </a:lnTo>
                <a:lnTo>
                  <a:pt x="3078" y="332"/>
                </a:lnTo>
                <a:lnTo>
                  <a:pt x="3082" y="332"/>
                </a:lnTo>
                <a:lnTo>
                  <a:pt x="3088" y="332"/>
                </a:lnTo>
                <a:lnTo>
                  <a:pt x="3094" y="328"/>
                </a:lnTo>
                <a:lnTo>
                  <a:pt x="3096" y="324"/>
                </a:lnTo>
                <a:lnTo>
                  <a:pt x="3098" y="320"/>
                </a:lnTo>
                <a:lnTo>
                  <a:pt x="3096" y="314"/>
                </a:lnTo>
                <a:lnTo>
                  <a:pt x="3090" y="310"/>
                </a:lnTo>
                <a:lnTo>
                  <a:pt x="3082" y="306"/>
                </a:lnTo>
                <a:lnTo>
                  <a:pt x="3072" y="302"/>
                </a:lnTo>
                <a:lnTo>
                  <a:pt x="3070" y="302"/>
                </a:lnTo>
                <a:lnTo>
                  <a:pt x="3056" y="298"/>
                </a:lnTo>
                <a:lnTo>
                  <a:pt x="3042" y="294"/>
                </a:lnTo>
                <a:lnTo>
                  <a:pt x="3032" y="294"/>
                </a:lnTo>
                <a:lnTo>
                  <a:pt x="3028" y="294"/>
                </a:lnTo>
                <a:lnTo>
                  <a:pt x="3024" y="296"/>
                </a:lnTo>
                <a:lnTo>
                  <a:pt x="3024" y="298"/>
                </a:lnTo>
                <a:lnTo>
                  <a:pt x="3022" y="304"/>
                </a:lnTo>
                <a:lnTo>
                  <a:pt x="3024" y="308"/>
                </a:lnTo>
                <a:lnTo>
                  <a:pt x="3028" y="312"/>
                </a:lnTo>
                <a:lnTo>
                  <a:pt x="3034" y="314"/>
                </a:lnTo>
                <a:lnTo>
                  <a:pt x="3042" y="318"/>
                </a:lnTo>
                <a:lnTo>
                  <a:pt x="3054" y="322"/>
                </a:lnTo>
                <a:close/>
                <a:moveTo>
                  <a:pt x="3410" y="116"/>
                </a:moveTo>
                <a:lnTo>
                  <a:pt x="3410" y="116"/>
                </a:lnTo>
                <a:lnTo>
                  <a:pt x="3418" y="120"/>
                </a:lnTo>
                <a:lnTo>
                  <a:pt x="3420" y="124"/>
                </a:lnTo>
                <a:lnTo>
                  <a:pt x="3416" y="130"/>
                </a:lnTo>
                <a:lnTo>
                  <a:pt x="3414" y="130"/>
                </a:lnTo>
                <a:lnTo>
                  <a:pt x="3414" y="132"/>
                </a:lnTo>
                <a:lnTo>
                  <a:pt x="3416" y="134"/>
                </a:lnTo>
                <a:lnTo>
                  <a:pt x="3424" y="136"/>
                </a:lnTo>
                <a:lnTo>
                  <a:pt x="3432" y="134"/>
                </a:lnTo>
                <a:lnTo>
                  <a:pt x="3438" y="130"/>
                </a:lnTo>
                <a:lnTo>
                  <a:pt x="3444" y="124"/>
                </a:lnTo>
                <a:lnTo>
                  <a:pt x="3446" y="116"/>
                </a:lnTo>
                <a:lnTo>
                  <a:pt x="3444" y="112"/>
                </a:lnTo>
                <a:lnTo>
                  <a:pt x="3438" y="106"/>
                </a:lnTo>
                <a:lnTo>
                  <a:pt x="3430" y="102"/>
                </a:lnTo>
                <a:lnTo>
                  <a:pt x="3420" y="98"/>
                </a:lnTo>
                <a:lnTo>
                  <a:pt x="3414" y="98"/>
                </a:lnTo>
                <a:lnTo>
                  <a:pt x="3410" y="96"/>
                </a:lnTo>
                <a:lnTo>
                  <a:pt x="3400" y="90"/>
                </a:lnTo>
                <a:lnTo>
                  <a:pt x="3394" y="84"/>
                </a:lnTo>
                <a:lnTo>
                  <a:pt x="3388" y="84"/>
                </a:lnTo>
                <a:lnTo>
                  <a:pt x="3386" y="92"/>
                </a:lnTo>
                <a:lnTo>
                  <a:pt x="3388" y="100"/>
                </a:lnTo>
                <a:lnTo>
                  <a:pt x="3392" y="106"/>
                </a:lnTo>
                <a:lnTo>
                  <a:pt x="3400" y="112"/>
                </a:lnTo>
                <a:lnTo>
                  <a:pt x="3410" y="116"/>
                </a:lnTo>
                <a:close/>
                <a:moveTo>
                  <a:pt x="3486" y="162"/>
                </a:moveTo>
                <a:lnTo>
                  <a:pt x="3490" y="164"/>
                </a:lnTo>
                <a:lnTo>
                  <a:pt x="3494" y="168"/>
                </a:lnTo>
                <a:lnTo>
                  <a:pt x="3496" y="174"/>
                </a:lnTo>
                <a:lnTo>
                  <a:pt x="3498" y="192"/>
                </a:lnTo>
                <a:lnTo>
                  <a:pt x="3500" y="198"/>
                </a:lnTo>
                <a:lnTo>
                  <a:pt x="3502" y="258"/>
                </a:lnTo>
                <a:lnTo>
                  <a:pt x="3504" y="310"/>
                </a:lnTo>
                <a:lnTo>
                  <a:pt x="3502" y="348"/>
                </a:lnTo>
                <a:lnTo>
                  <a:pt x="3506" y="352"/>
                </a:lnTo>
                <a:lnTo>
                  <a:pt x="3510" y="356"/>
                </a:lnTo>
                <a:lnTo>
                  <a:pt x="3518" y="358"/>
                </a:lnTo>
                <a:lnTo>
                  <a:pt x="3526" y="358"/>
                </a:lnTo>
                <a:lnTo>
                  <a:pt x="3538" y="358"/>
                </a:lnTo>
                <a:lnTo>
                  <a:pt x="3554" y="354"/>
                </a:lnTo>
                <a:lnTo>
                  <a:pt x="3574" y="346"/>
                </a:lnTo>
                <a:lnTo>
                  <a:pt x="3598" y="336"/>
                </a:lnTo>
                <a:lnTo>
                  <a:pt x="3602" y="334"/>
                </a:lnTo>
                <a:lnTo>
                  <a:pt x="3606" y="334"/>
                </a:lnTo>
                <a:lnTo>
                  <a:pt x="3610" y="332"/>
                </a:lnTo>
                <a:lnTo>
                  <a:pt x="3620" y="330"/>
                </a:lnTo>
                <a:lnTo>
                  <a:pt x="3626" y="326"/>
                </a:lnTo>
                <a:lnTo>
                  <a:pt x="3630" y="320"/>
                </a:lnTo>
                <a:lnTo>
                  <a:pt x="3632" y="316"/>
                </a:lnTo>
                <a:lnTo>
                  <a:pt x="3630" y="312"/>
                </a:lnTo>
                <a:lnTo>
                  <a:pt x="3628" y="310"/>
                </a:lnTo>
                <a:lnTo>
                  <a:pt x="3620" y="306"/>
                </a:lnTo>
                <a:lnTo>
                  <a:pt x="3608" y="308"/>
                </a:lnTo>
                <a:lnTo>
                  <a:pt x="3592" y="314"/>
                </a:lnTo>
                <a:lnTo>
                  <a:pt x="3614" y="290"/>
                </a:lnTo>
                <a:lnTo>
                  <a:pt x="3636" y="268"/>
                </a:lnTo>
                <a:lnTo>
                  <a:pt x="3644" y="262"/>
                </a:lnTo>
                <a:lnTo>
                  <a:pt x="3652" y="256"/>
                </a:lnTo>
                <a:lnTo>
                  <a:pt x="3654" y="250"/>
                </a:lnTo>
                <a:lnTo>
                  <a:pt x="3652" y="248"/>
                </a:lnTo>
                <a:lnTo>
                  <a:pt x="3650" y="244"/>
                </a:lnTo>
                <a:lnTo>
                  <a:pt x="3642" y="240"/>
                </a:lnTo>
                <a:lnTo>
                  <a:pt x="3634" y="242"/>
                </a:lnTo>
                <a:lnTo>
                  <a:pt x="3624" y="244"/>
                </a:lnTo>
                <a:lnTo>
                  <a:pt x="3598" y="254"/>
                </a:lnTo>
                <a:lnTo>
                  <a:pt x="3554" y="270"/>
                </a:lnTo>
                <a:lnTo>
                  <a:pt x="3548" y="270"/>
                </a:lnTo>
                <a:lnTo>
                  <a:pt x="3550" y="266"/>
                </a:lnTo>
                <a:lnTo>
                  <a:pt x="3568" y="250"/>
                </a:lnTo>
                <a:lnTo>
                  <a:pt x="3584" y="232"/>
                </a:lnTo>
                <a:lnTo>
                  <a:pt x="3598" y="218"/>
                </a:lnTo>
                <a:lnTo>
                  <a:pt x="3606" y="204"/>
                </a:lnTo>
                <a:lnTo>
                  <a:pt x="3612" y="194"/>
                </a:lnTo>
                <a:lnTo>
                  <a:pt x="3612" y="188"/>
                </a:lnTo>
                <a:lnTo>
                  <a:pt x="3610" y="186"/>
                </a:lnTo>
                <a:lnTo>
                  <a:pt x="3606" y="182"/>
                </a:lnTo>
                <a:lnTo>
                  <a:pt x="3600" y="182"/>
                </a:lnTo>
                <a:lnTo>
                  <a:pt x="3588" y="188"/>
                </a:lnTo>
                <a:lnTo>
                  <a:pt x="3594" y="178"/>
                </a:lnTo>
                <a:lnTo>
                  <a:pt x="3606" y="162"/>
                </a:lnTo>
                <a:lnTo>
                  <a:pt x="3618" y="146"/>
                </a:lnTo>
                <a:lnTo>
                  <a:pt x="3622" y="138"/>
                </a:lnTo>
                <a:lnTo>
                  <a:pt x="3622" y="134"/>
                </a:lnTo>
                <a:lnTo>
                  <a:pt x="3622" y="128"/>
                </a:lnTo>
                <a:lnTo>
                  <a:pt x="3620" y="124"/>
                </a:lnTo>
                <a:lnTo>
                  <a:pt x="3616" y="122"/>
                </a:lnTo>
                <a:lnTo>
                  <a:pt x="3608" y="122"/>
                </a:lnTo>
                <a:lnTo>
                  <a:pt x="3596" y="124"/>
                </a:lnTo>
                <a:lnTo>
                  <a:pt x="3584" y="128"/>
                </a:lnTo>
                <a:lnTo>
                  <a:pt x="3570" y="134"/>
                </a:lnTo>
                <a:lnTo>
                  <a:pt x="3554" y="142"/>
                </a:lnTo>
                <a:lnTo>
                  <a:pt x="3524" y="156"/>
                </a:lnTo>
                <a:lnTo>
                  <a:pt x="3520" y="156"/>
                </a:lnTo>
                <a:lnTo>
                  <a:pt x="3514" y="154"/>
                </a:lnTo>
                <a:lnTo>
                  <a:pt x="3504" y="148"/>
                </a:lnTo>
                <a:lnTo>
                  <a:pt x="3500" y="146"/>
                </a:lnTo>
                <a:lnTo>
                  <a:pt x="3520" y="122"/>
                </a:lnTo>
                <a:lnTo>
                  <a:pt x="3540" y="100"/>
                </a:lnTo>
                <a:lnTo>
                  <a:pt x="3554" y="90"/>
                </a:lnTo>
                <a:lnTo>
                  <a:pt x="3572" y="72"/>
                </a:lnTo>
                <a:lnTo>
                  <a:pt x="3576" y="66"/>
                </a:lnTo>
                <a:lnTo>
                  <a:pt x="3578" y="60"/>
                </a:lnTo>
                <a:lnTo>
                  <a:pt x="3576" y="54"/>
                </a:lnTo>
                <a:lnTo>
                  <a:pt x="3574" y="50"/>
                </a:lnTo>
                <a:lnTo>
                  <a:pt x="3568" y="46"/>
                </a:lnTo>
                <a:lnTo>
                  <a:pt x="3562" y="44"/>
                </a:lnTo>
                <a:lnTo>
                  <a:pt x="3552" y="40"/>
                </a:lnTo>
                <a:lnTo>
                  <a:pt x="3548" y="38"/>
                </a:lnTo>
                <a:lnTo>
                  <a:pt x="3544" y="34"/>
                </a:lnTo>
                <a:lnTo>
                  <a:pt x="3542" y="32"/>
                </a:lnTo>
                <a:lnTo>
                  <a:pt x="3540" y="32"/>
                </a:lnTo>
                <a:lnTo>
                  <a:pt x="3538" y="34"/>
                </a:lnTo>
                <a:lnTo>
                  <a:pt x="3536" y="42"/>
                </a:lnTo>
                <a:lnTo>
                  <a:pt x="3538" y="52"/>
                </a:lnTo>
                <a:lnTo>
                  <a:pt x="3540" y="62"/>
                </a:lnTo>
                <a:lnTo>
                  <a:pt x="3538" y="68"/>
                </a:lnTo>
                <a:lnTo>
                  <a:pt x="3530" y="82"/>
                </a:lnTo>
                <a:lnTo>
                  <a:pt x="3498" y="120"/>
                </a:lnTo>
                <a:lnTo>
                  <a:pt x="3474" y="150"/>
                </a:lnTo>
                <a:lnTo>
                  <a:pt x="3478" y="154"/>
                </a:lnTo>
                <a:lnTo>
                  <a:pt x="3486" y="162"/>
                </a:lnTo>
                <a:close/>
                <a:moveTo>
                  <a:pt x="3526" y="174"/>
                </a:moveTo>
                <a:lnTo>
                  <a:pt x="3526" y="174"/>
                </a:lnTo>
                <a:lnTo>
                  <a:pt x="3536" y="172"/>
                </a:lnTo>
                <a:lnTo>
                  <a:pt x="3552" y="164"/>
                </a:lnTo>
                <a:lnTo>
                  <a:pt x="3578" y="156"/>
                </a:lnTo>
                <a:lnTo>
                  <a:pt x="3570" y="170"/>
                </a:lnTo>
                <a:lnTo>
                  <a:pt x="3560" y="184"/>
                </a:lnTo>
                <a:lnTo>
                  <a:pt x="3548" y="196"/>
                </a:lnTo>
                <a:lnTo>
                  <a:pt x="3532" y="208"/>
                </a:lnTo>
                <a:lnTo>
                  <a:pt x="3528" y="208"/>
                </a:lnTo>
                <a:lnTo>
                  <a:pt x="3526" y="210"/>
                </a:lnTo>
                <a:lnTo>
                  <a:pt x="3526" y="174"/>
                </a:lnTo>
                <a:close/>
                <a:moveTo>
                  <a:pt x="3526" y="228"/>
                </a:moveTo>
                <a:lnTo>
                  <a:pt x="3528" y="228"/>
                </a:lnTo>
                <a:lnTo>
                  <a:pt x="3532" y="230"/>
                </a:lnTo>
                <a:lnTo>
                  <a:pt x="3536" y="228"/>
                </a:lnTo>
                <a:lnTo>
                  <a:pt x="3552" y="222"/>
                </a:lnTo>
                <a:lnTo>
                  <a:pt x="3570" y="212"/>
                </a:lnTo>
                <a:lnTo>
                  <a:pt x="3572" y="212"/>
                </a:lnTo>
                <a:lnTo>
                  <a:pt x="3572" y="214"/>
                </a:lnTo>
                <a:lnTo>
                  <a:pt x="3560" y="228"/>
                </a:lnTo>
                <a:lnTo>
                  <a:pt x="3538" y="254"/>
                </a:lnTo>
                <a:lnTo>
                  <a:pt x="3526" y="268"/>
                </a:lnTo>
                <a:lnTo>
                  <a:pt x="3526" y="228"/>
                </a:lnTo>
                <a:close/>
                <a:moveTo>
                  <a:pt x="3526" y="302"/>
                </a:moveTo>
                <a:lnTo>
                  <a:pt x="3526" y="302"/>
                </a:lnTo>
                <a:lnTo>
                  <a:pt x="3534" y="300"/>
                </a:lnTo>
                <a:lnTo>
                  <a:pt x="3566" y="288"/>
                </a:lnTo>
                <a:lnTo>
                  <a:pt x="3582" y="282"/>
                </a:lnTo>
                <a:lnTo>
                  <a:pt x="3586" y="282"/>
                </a:lnTo>
                <a:lnTo>
                  <a:pt x="3586" y="284"/>
                </a:lnTo>
                <a:lnTo>
                  <a:pt x="3572" y="306"/>
                </a:lnTo>
                <a:lnTo>
                  <a:pt x="3556" y="322"/>
                </a:lnTo>
                <a:lnTo>
                  <a:pt x="3540" y="332"/>
                </a:lnTo>
                <a:lnTo>
                  <a:pt x="3534" y="336"/>
                </a:lnTo>
                <a:lnTo>
                  <a:pt x="3526" y="336"/>
                </a:lnTo>
                <a:lnTo>
                  <a:pt x="3526" y="302"/>
                </a:lnTo>
                <a:close/>
                <a:moveTo>
                  <a:pt x="3704" y="388"/>
                </a:moveTo>
                <a:lnTo>
                  <a:pt x="3704" y="388"/>
                </a:lnTo>
                <a:lnTo>
                  <a:pt x="3684" y="390"/>
                </a:lnTo>
                <a:lnTo>
                  <a:pt x="3654" y="394"/>
                </a:lnTo>
                <a:lnTo>
                  <a:pt x="3622" y="398"/>
                </a:lnTo>
                <a:lnTo>
                  <a:pt x="3600" y="400"/>
                </a:lnTo>
                <a:lnTo>
                  <a:pt x="3584" y="398"/>
                </a:lnTo>
                <a:lnTo>
                  <a:pt x="3564" y="394"/>
                </a:lnTo>
                <a:lnTo>
                  <a:pt x="3540" y="386"/>
                </a:lnTo>
                <a:lnTo>
                  <a:pt x="3512" y="376"/>
                </a:lnTo>
                <a:lnTo>
                  <a:pt x="3466" y="362"/>
                </a:lnTo>
                <a:lnTo>
                  <a:pt x="3450" y="356"/>
                </a:lnTo>
                <a:lnTo>
                  <a:pt x="3432" y="352"/>
                </a:lnTo>
                <a:lnTo>
                  <a:pt x="3414" y="350"/>
                </a:lnTo>
                <a:lnTo>
                  <a:pt x="3398" y="348"/>
                </a:lnTo>
                <a:lnTo>
                  <a:pt x="3380" y="348"/>
                </a:lnTo>
                <a:lnTo>
                  <a:pt x="3362" y="348"/>
                </a:lnTo>
                <a:lnTo>
                  <a:pt x="3346" y="350"/>
                </a:lnTo>
                <a:lnTo>
                  <a:pt x="3330" y="354"/>
                </a:lnTo>
                <a:lnTo>
                  <a:pt x="3308" y="360"/>
                </a:lnTo>
                <a:lnTo>
                  <a:pt x="3292" y="366"/>
                </a:lnTo>
                <a:lnTo>
                  <a:pt x="3282" y="372"/>
                </a:lnTo>
                <a:lnTo>
                  <a:pt x="3276" y="378"/>
                </a:lnTo>
                <a:lnTo>
                  <a:pt x="3280" y="384"/>
                </a:lnTo>
                <a:lnTo>
                  <a:pt x="3284" y="386"/>
                </a:lnTo>
                <a:lnTo>
                  <a:pt x="3294" y="382"/>
                </a:lnTo>
                <a:lnTo>
                  <a:pt x="3306" y="378"/>
                </a:lnTo>
                <a:lnTo>
                  <a:pt x="3342" y="372"/>
                </a:lnTo>
                <a:lnTo>
                  <a:pt x="3368" y="366"/>
                </a:lnTo>
                <a:lnTo>
                  <a:pt x="3374" y="364"/>
                </a:lnTo>
                <a:lnTo>
                  <a:pt x="3378" y="360"/>
                </a:lnTo>
                <a:lnTo>
                  <a:pt x="3398" y="360"/>
                </a:lnTo>
                <a:lnTo>
                  <a:pt x="3424" y="366"/>
                </a:lnTo>
                <a:lnTo>
                  <a:pt x="3454" y="376"/>
                </a:lnTo>
                <a:lnTo>
                  <a:pt x="3488" y="390"/>
                </a:lnTo>
                <a:lnTo>
                  <a:pt x="3524" y="404"/>
                </a:lnTo>
                <a:lnTo>
                  <a:pt x="3554" y="416"/>
                </a:lnTo>
                <a:lnTo>
                  <a:pt x="3582" y="424"/>
                </a:lnTo>
                <a:lnTo>
                  <a:pt x="3604" y="428"/>
                </a:lnTo>
                <a:lnTo>
                  <a:pt x="3654" y="420"/>
                </a:lnTo>
                <a:lnTo>
                  <a:pt x="3684" y="414"/>
                </a:lnTo>
                <a:lnTo>
                  <a:pt x="3690" y="412"/>
                </a:lnTo>
                <a:lnTo>
                  <a:pt x="3702" y="408"/>
                </a:lnTo>
                <a:lnTo>
                  <a:pt x="3712" y="406"/>
                </a:lnTo>
                <a:lnTo>
                  <a:pt x="3718" y="402"/>
                </a:lnTo>
                <a:lnTo>
                  <a:pt x="3718" y="398"/>
                </a:lnTo>
                <a:lnTo>
                  <a:pt x="3718" y="392"/>
                </a:lnTo>
                <a:lnTo>
                  <a:pt x="3716" y="390"/>
                </a:lnTo>
                <a:lnTo>
                  <a:pt x="3710" y="388"/>
                </a:lnTo>
                <a:lnTo>
                  <a:pt x="3704" y="388"/>
                </a:lnTo>
                <a:close/>
                <a:moveTo>
                  <a:pt x="3306" y="278"/>
                </a:moveTo>
                <a:lnTo>
                  <a:pt x="3306" y="278"/>
                </a:lnTo>
                <a:lnTo>
                  <a:pt x="3310" y="274"/>
                </a:lnTo>
                <a:lnTo>
                  <a:pt x="3326" y="264"/>
                </a:lnTo>
                <a:lnTo>
                  <a:pt x="3360" y="246"/>
                </a:lnTo>
                <a:lnTo>
                  <a:pt x="3372" y="242"/>
                </a:lnTo>
                <a:lnTo>
                  <a:pt x="3380" y="240"/>
                </a:lnTo>
                <a:lnTo>
                  <a:pt x="3384" y="240"/>
                </a:lnTo>
                <a:lnTo>
                  <a:pt x="3386" y="242"/>
                </a:lnTo>
                <a:lnTo>
                  <a:pt x="3388" y="268"/>
                </a:lnTo>
                <a:lnTo>
                  <a:pt x="3392" y="290"/>
                </a:lnTo>
                <a:lnTo>
                  <a:pt x="3398" y="310"/>
                </a:lnTo>
                <a:lnTo>
                  <a:pt x="3408" y="328"/>
                </a:lnTo>
                <a:lnTo>
                  <a:pt x="3402" y="330"/>
                </a:lnTo>
                <a:lnTo>
                  <a:pt x="3396" y="334"/>
                </a:lnTo>
                <a:lnTo>
                  <a:pt x="3396" y="340"/>
                </a:lnTo>
                <a:lnTo>
                  <a:pt x="3398" y="340"/>
                </a:lnTo>
                <a:lnTo>
                  <a:pt x="3418" y="346"/>
                </a:lnTo>
                <a:lnTo>
                  <a:pt x="3434" y="348"/>
                </a:lnTo>
                <a:lnTo>
                  <a:pt x="3438" y="348"/>
                </a:lnTo>
                <a:lnTo>
                  <a:pt x="3442" y="346"/>
                </a:lnTo>
                <a:lnTo>
                  <a:pt x="3444" y="344"/>
                </a:lnTo>
                <a:lnTo>
                  <a:pt x="3446" y="338"/>
                </a:lnTo>
                <a:lnTo>
                  <a:pt x="3444" y="334"/>
                </a:lnTo>
                <a:lnTo>
                  <a:pt x="3442" y="330"/>
                </a:lnTo>
                <a:lnTo>
                  <a:pt x="3438" y="326"/>
                </a:lnTo>
                <a:lnTo>
                  <a:pt x="3434" y="324"/>
                </a:lnTo>
                <a:lnTo>
                  <a:pt x="3428" y="320"/>
                </a:lnTo>
                <a:lnTo>
                  <a:pt x="3424" y="316"/>
                </a:lnTo>
                <a:lnTo>
                  <a:pt x="3412" y="294"/>
                </a:lnTo>
                <a:lnTo>
                  <a:pt x="3410" y="284"/>
                </a:lnTo>
                <a:lnTo>
                  <a:pt x="3406" y="274"/>
                </a:lnTo>
                <a:lnTo>
                  <a:pt x="3406" y="264"/>
                </a:lnTo>
                <a:lnTo>
                  <a:pt x="3406" y="254"/>
                </a:lnTo>
                <a:lnTo>
                  <a:pt x="3408" y="242"/>
                </a:lnTo>
                <a:lnTo>
                  <a:pt x="3412" y="232"/>
                </a:lnTo>
                <a:lnTo>
                  <a:pt x="3430" y="210"/>
                </a:lnTo>
                <a:lnTo>
                  <a:pt x="3430" y="200"/>
                </a:lnTo>
                <a:lnTo>
                  <a:pt x="3428" y="192"/>
                </a:lnTo>
                <a:lnTo>
                  <a:pt x="3422" y="186"/>
                </a:lnTo>
                <a:lnTo>
                  <a:pt x="3416" y="186"/>
                </a:lnTo>
                <a:lnTo>
                  <a:pt x="3410" y="186"/>
                </a:lnTo>
                <a:lnTo>
                  <a:pt x="3406" y="188"/>
                </a:lnTo>
                <a:lnTo>
                  <a:pt x="3402" y="194"/>
                </a:lnTo>
                <a:lnTo>
                  <a:pt x="3400" y="200"/>
                </a:lnTo>
                <a:lnTo>
                  <a:pt x="3396" y="208"/>
                </a:lnTo>
                <a:lnTo>
                  <a:pt x="3390" y="214"/>
                </a:lnTo>
                <a:lnTo>
                  <a:pt x="3384" y="220"/>
                </a:lnTo>
                <a:lnTo>
                  <a:pt x="3376" y="222"/>
                </a:lnTo>
                <a:lnTo>
                  <a:pt x="3356" y="230"/>
                </a:lnTo>
                <a:lnTo>
                  <a:pt x="3330" y="244"/>
                </a:lnTo>
                <a:lnTo>
                  <a:pt x="3310" y="252"/>
                </a:lnTo>
                <a:lnTo>
                  <a:pt x="3312" y="246"/>
                </a:lnTo>
                <a:lnTo>
                  <a:pt x="3322" y="234"/>
                </a:lnTo>
                <a:lnTo>
                  <a:pt x="3332" y="220"/>
                </a:lnTo>
                <a:lnTo>
                  <a:pt x="3336" y="210"/>
                </a:lnTo>
                <a:lnTo>
                  <a:pt x="3332" y="210"/>
                </a:lnTo>
                <a:lnTo>
                  <a:pt x="3308" y="236"/>
                </a:lnTo>
                <a:lnTo>
                  <a:pt x="3290" y="256"/>
                </a:lnTo>
                <a:lnTo>
                  <a:pt x="3278" y="272"/>
                </a:lnTo>
                <a:lnTo>
                  <a:pt x="3272" y="284"/>
                </a:lnTo>
                <a:lnTo>
                  <a:pt x="3274" y="288"/>
                </a:lnTo>
                <a:lnTo>
                  <a:pt x="3278" y="292"/>
                </a:lnTo>
                <a:lnTo>
                  <a:pt x="3284" y="290"/>
                </a:lnTo>
                <a:lnTo>
                  <a:pt x="3290" y="288"/>
                </a:lnTo>
                <a:lnTo>
                  <a:pt x="3306" y="278"/>
                </a:lnTo>
                <a:close/>
                <a:moveTo>
                  <a:pt x="4092" y="66"/>
                </a:moveTo>
                <a:lnTo>
                  <a:pt x="4092" y="66"/>
                </a:lnTo>
                <a:lnTo>
                  <a:pt x="4106" y="72"/>
                </a:lnTo>
                <a:lnTo>
                  <a:pt x="4110" y="74"/>
                </a:lnTo>
                <a:lnTo>
                  <a:pt x="4122" y="78"/>
                </a:lnTo>
                <a:lnTo>
                  <a:pt x="4124" y="80"/>
                </a:lnTo>
                <a:lnTo>
                  <a:pt x="4126" y="84"/>
                </a:lnTo>
                <a:lnTo>
                  <a:pt x="4126" y="88"/>
                </a:lnTo>
                <a:lnTo>
                  <a:pt x="4124" y="94"/>
                </a:lnTo>
                <a:lnTo>
                  <a:pt x="4126" y="98"/>
                </a:lnTo>
                <a:lnTo>
                  <a:pt x="4130" y="98"/>
                </a:lnTo>
                <a:lnTo>
                  <a:pt x="4138" y="100"/>
                </a:lnTo>
                <a:lnTo>
                  <a:pt x="4158" y="100"/>
                </a:lnTo>
                <a:lnTo>
                  <a:pt x="4162" y="100"/>
                </a:lnTo>
                <a:lnTo>
                  <a:pt x="4164" y="98"/>
                </a:lnTo>
                <a:lnTo>
                  <a:pt x="4166" y="94"/>
                </a:lnTo>
                <a:lnTo>
                  <a:pt x="4168" y="90"/>
                </a:lnTo>
                <a:lnTo>
                  <a:pt x="4164" y="80"/>
                </a:lnTo>
                <a:lnTo>
                  <a:pt x="4160" y="74"/>
                </a:lnTo>
                <a:lnTo>
                  <a:pt x="4154" y="68"/>
                </a:lnTo>
                <a:lnTo>
                  <a:pt x="4146" y="64"/>
                </a:lnTo>
                <a:lnTo>
                  <a:pt x="4128" y="56"/>
                </a:lnTo>
                <a:lnTo>
                  <a:pt x="4110" y="50"/>
                </a:lnTo>
                <a:lnTo>
                  <a:pt x="4094" y="50"/>
                </a:lnTo>
                <a:lnTo>
                  <a:pt x="4080" y="52"/>
                </a:lnTo>
                <a:lnTo>
                  <a:pt x="4078" y="56"/>
                </a:lnTo>
                <a:lnTo>
                  <a:pt x="4078" y="60"/>
                </a:lnTo>
                <a:lnTo>
                  <a:pt x="4092" y="66"/>
                </a:lnTo>
                <a:close/>
                <a:moveTo>
                  <a:pt x="4108" y="318"/>
                </a:moveTo>
                <a:lnTo>
                  <a:pt x="4108" y="318"/>
                </a:lnTo>
                <a:lnTo>
                  <a:pt x="4064" y="322"/>
                </a:lnTo>
                <a:lnTo>
                  <a:pt x="4022" y="328"/>
                </a:lnTo>
                <a:lnTo>
                  <a:pt x="4022" y="310"/>
                </a:lnTo>
                <a:lnTo>
                  <a:pt x="4044" y="288"/>
                </a:lnTo>
                <a:lnTo>
                  <a:pt x="4068" y="270"/>
                </a:lnTo>
                <a:lnTo>
                  <a:pt x="4080" y="260"/>
                </a:lnTo>
                <a:lnTo>
                  <a:pt x="4110" y="236"/>
                </a:lnTo>
                <a:lnTo>
                  <a:pt x="4132" y="218"/>
                </a:lnTo>
                <a:lnTo>
                  <a:pt x="4146" y="204"/>
                </a:lnTo>
                <a:lnTo>
                  <a:pt x="4148" y="200"/>
                </a:lnTo>
                <a:lnTo>
                  <a:pt x="4150" y="198"/>
                </a:lnTo>
                <a:lnTo>
                  <a:pt x="4148" y="192"/>
                </a:lnTo>
                <a:lnTo>
                  <a:pt x="4146" y="188"/>
                </a:lnTo>
                <a:lnTo>
                  <a:pt x="4142" y="186"/>
                </a:lnTo>
                <a:lnTo>
                  <a:pt x="4138" y="184"/>
                </a:lnTo>
                <a:lnTo>
                  <a:pt x="4132" y="182"/>
                </a:lnTo>
                <a:lnTo>
                  <a:pt x="4124" y="182"/>
                </a:lnTo>
                <a:lnTo>
                  <a:pt x="4110" y="182"/>
                </a:lnTo>
                <a:lnTo>
                  <a:pt x="4106" y="184"/>
                </a:lnTo>
                <a:lnTo>
                  <a:pt x="4102" y="186"/>
                </a:lnTo>
                <a:lnTo>
                  <a:pt x="4102" y="190"/>
                </a:lnTo>
                <a:lnTo>
                  <a:pt x="4102" y="194"/>
                </a:lnTo>
                <a:lnTo>
                  <a:pt x="4108" y="198"/>
                </a:lnTo>
                <a:lnTo>
                  <a:pt x="4110" y="202"/>
                </a:lnTo>
                <a:lnTo>
                  <a:pt x="4112" y="206"/>
                </a:lnTo>
                <a:lnTo>
                  <a:pt x="4110" y="208"/>
                </a:lnTo>
                <a:lnTo>
                  <a:pt x="4084" y="232"/>
                </a:lnTo>
                <a:lnTo>
                  <a:pt x="4048" y="266"/>
                </a:lnTo>
                <a:lnTo>
                  <a:pt x="4022" y="290"/>
                </a:lnTo>
                <a:lnTo>
                  <a:pt x="4020" y="228"/>
                </a:lnTo>
                <a:lnTo>
                  <a:pt x="4022" y="144"/>
                </a:lnTo>
                <a:lnTo>
                  <a:pt x="4050" y="132"/>
                </a:lnTo>
                <a:lnTo>
                  <a:pt x="4076" y="126"/>
                </a:lnTo>
                <a:lnTo>
                  <a:pt x="4078" y="124"/>
                </a:lnTo>
                <a:lnTo>
                  <a:pt x="4078" y="120"/>
                </a:lnTo>
                <a:lnTo>
                  <a:pt x="4078" y="118"/>
                </a:lnTo>
                <a:lnTo>
                  <a:pt x="4078" y="112"/>
                </a:lnTo>
                <a:lnTo>
                  <a:pt x="4076" y="108"/>
                </a:lnTo>
                <a:lnTo>
                  <a:pt x="4070" y="106"/>
                </a:lnTo>
                <a:lnTo>
                  <a:pt x="4064" y="104"/>
                </a:lnTo>
                <a:lnTo>
                  <a:pt x="4056" y="106"/>
                </a:lnTo>
                <a:lnTo>
                  <a:pt x="4050" y="108"/>
                </a:lnTo>
                <a:lnTo>
                  <a:pt x="4042" y="110"/>
                </a:lnTo>
                <a:lnTo>
                  <a:pt x="4036" y="114"/>
                </a:lnTo>
                <a:lnTo>
                  <a:pt x="4022" y="122"/>
                </a:lnTo>
                <a:lnTo>
                  <a:pt x="4022" y="98"/>
                </a:lnTo>
                <a:lnTo>
                  <a:pt x="4026" y="66"/>
                </a:lnTo>
                <a:lnTo>
                  <a:pt x="4028" y="36"/>
                </a:lnTo>
                <a:lnTo>
                  <a:pt x="4026" y="26"/>
                </a:lnTo>
                <a:lnTo>
                  <a:pt x="4022" y="20"/>
                </a:lnTo>
                <a:lnTo>
                  <a:pt x="4016" y="16"/>
                </a:lnTo>
                <a:lnTo>
                  <a:pt x="4010" y="16"/>
                </a:lnTo>
                <a:lnTo>
                  <a:pt x="4000" y="18"/>
                </a:lnTo>
                <a:lnTo>
                  <a:pt x="3986" y="20"/>
                </a:lnTo>
                <a:lnTo>
                  <a:pt x="3976" y="22"/>
                </a:lnTo>
                <a:lnTo>
                  <a:pt x="3970" y="24"/>
                </a:lnTo>
                <a:lnTo>
                  <a:pt x="3968" y="28"/>
                </a:lnTo>
                <a:lnTo>
                  <a:pt x="3970" y="32"/>
                </a:lnTo>
                <a:lnTo>
                  <a:pt x="3976" y="36"/>
                </a:lnTo>
                <a:lnTo>
                  <a:pt x="3998" y="36"/>
                </a:lnTo>
                <a:lnTo>
                  <a:pt x="4000" y="38"/>
                </a:lnTo>
                <a:lnTo>
                  <a:pt x="4002" y="42"/>
                </a:lnTo>
                <a:lnTo>
                  <a:pt x="4000" y="134"/>
                </a:lnTo>
                <a:lnTo>
                  <a:pt x="3970" y="148"/>
                </a:lnTo>
                <a:lnTo>
                  <a:pt x="3940" y="160"/>
                </a:lnTo>
                <a:lnTo>
                  <a:pt x="3912" y="170"/>
                </a:lnTo>
                <a:lnTo>
                  <a:pt x="3886" y="176"/>
                </a:lnTo>
                <a:lnTo>
                  <a:pt x="3878" y="178"/>
                </a:lnTo>
                <a:lnTo>
                  <a:pt x="3876" y="178"/>
                </a:lnTo>
                <a:lnTo>
                  <a:pt x="3876" y="182"/>
                </a:lnTo>
                <a:lnTo>
                  <a:pt x="3878" y="186"/>
                </a:lnTo>
                <a:lnTo>
                  <a:pt x="3882" y="192"/>
                </a:lnTo>
                <a:lnTo>
                  <a:pt x="3888" y="194"/>
                </a:lnTo>
                <a:lnTo>
                  <a:pt x="3898" y="198"/>
                </a:lnTo>
                <a:lnTo>
                  <a:pt x="3914" y="194"/>
                </a:lnTo>
                <a:lnTo>
                  <a:pt x="3918" y="190"/>
                </a:lnTo>
                <a:lnTo>
                  <a:pt x="3924" y="190"/>
                </a:lnTo>
                <a:lnTo>
                  <a:pt x="4000" y="152"/>
                </a:lnTo>
                <a:lnTo>
                  <a:pt x="3998" y="232"/>
                </a:lnTo>
                <a:lnTo>
                  <a:pt x="3998" y="332"/>
                </a:lnTo>
                <a:lnTo>
                  <a:pt x="3984" y="336"/>
                </a:lnTo>
                <a:lnTo>
                  <a:pt x="3978" y="338"/>
                </a:lnTo>
                <a:lnTo>
                  <a:pt x="3972" y="344"/>
                </a:lnTo>
                <a:lnTo>
                  <a:pt x="3970" y="348"/>
                </a:lnTo>
                <a:lnTo>
                  <a:pt x="3972" y="352"/>
                </a:lnTo>
                <a:lnTo>
                  <a:pt x="3974" y="352"/>
                </a:lnTo>
                <a:lnTo>
                  <a:pt x="3982" y="352"/>
                </a:lnTo>
                <a:lnTo>
                  <a:pt x="3990" y="350"/>
                </a:lnTo>
                <a:lnTo>
                  <a:pt x="3998" y="348"/>
                </a:lnTo>
                <a:lnTo>
                  <a:pt x="3998" y="428"/>
                </a:lnTo>
                <a:lnTo>
                  <a:pt x="3996" y="432"/>
                </a:lnTo>
                <a:lnTo>
                  <a:pt x="3992" y="432"/>
                </a:lnTo>
                <a:lnTo>
                  <a:pt x="3980" y="430"/>
                </a:lnTo>
                <a:lnTo>
                  <a:pt x="3968" y="424"/>
                </a:lnTo>
                <a:lnTo>
                  <a:pt x="3956" y="416"/>
                </a:lnTo>
                <a:lnTo>
                  <a:pt x="3944" y="404"/>
                </a:lnTo>
                <a:lnTo>
                  <a:pt x="3942" y="392"/>
                </a:lnTo>
                <a:lnTo>
                  <a:pt x="3938" y="388"/>
                </a:lnTo>
                <a:lnTo>
                  <a:pt x="3934" y="386"/>
                </a:lnTo>
                <a:lnTo>
                  <a:pt x="3932" y="388"/>
                </a:lnTo>
                <a:lnTo>
                  <a:pt x="3932" y="392"/>
                </a:lnTo>
                <a:lnTo>
                  <a:pt x="3932" y="394"/>
                </a:lnTo>
                <a:lnTo>
                  <a:pt x="3932" y="404"/>
                </a:lnTo>
                <a:lnTo>
                  <a:pt x="3936" y="416"/>
                </a:lnTo>
                <a:lnTo>
                  <a:pt x="3942" y="424"/>
                </a:lnTo>
                <a:lnTo>
                  <a:pt x="3950" y="434"/>
                </a:lnTo>
                <a:lnTo>
                  <a:pt x="3960" y="442"/>
                </a:lnTo>
                <a:lnTo>
                  <a:pt x="3972" y="448"/>
                </a:lnTo>
                <a:lnTo>
                  <a:pt x="3986" y="454"/>
                </a:lnTo>
                <a:lnTo>
                  <a:pt x="4002" y="460"/>
                </a:lnTo>
                <a:lnTo>
                  <a:pt x="4008" y="460"/>
                </a:lnTo>
                <a:lnTo>
                  <a:pt x="4014" y="454"/>
                </a:lnTo>
                <a:lnTo>
                  <a:pt x="4018" y="446"/>
                </a:lnTo>
                <a:lnTo>
                  <a:pt x="4022" y="436"/>
                </a:lnTo>
                <a:lnTo>
                  <a:pt x="4022" y="346"/>
                </a:lnTo>
                <a:lnTo>
                  <a:pt x="4042" y="344"/>
                </a:lnTo>
                <a:lnTo>
                  <a:pt x="4068" y="342"/>
                </a:lnTo>
                <a:lnTo>
                  <a:pt x="4136" y="340"/>
                </a:lnTo>
                <a:lnTo>
                  <a:pt x="4142" y="342"/>
                </a:lnTo>
                <a:lnTo>
                  <a:pt x="4148" y="344"/>
                </a:lnTo>
                <a:lnTo>
                  <a:pt x="4148" y="348"/>
                </a:lnTo>
                <a:lnTo>
                  <a:pt x="4146" y="352"/>
                </a:lnTo>
                <a:lnTo>
                  <a:pt x="4146" y="356"/>
                </a:lnTo>
                <a:lnTo>
                  <a:pt x="4150" y="358"/>
                </a:lnTo>
                <a:lnTo>
                  <a:pt x="4162" y="362"/>
                </a:lnTo>
                <a:lnTo>
                  <a:pt x="4182" y="366"/>
                </a:lnTo>
                <a:lnTo>
                  <a:pt x="4208" y="368"/>
                </a:lnTo>
                <a:lnTo>
                  <a:pt x="4210" y="368"/>
                </a:lnTo>
                <a:lnTo>
                  <a:pt x="4212" y="366"/>
                </a:lnTo>
                <a:lnTo>
                  <a:pt x="4214" y="358"/>
                </a:lnTo>
                <a:lnTo>
                  <a:pt x="4212" y="350"/>
                </a:lnTo>
                <a:lnTo>
                  <a:pt x="4206" y="342"/>
                </a:lnTo>
                <a:lnTo>
                  <a:pt x="4198" y="334"/>
                </a:lnTo>
                <a:lnTo>
                  <a:pt x="4186" y="328"/>
                </a:lnTo>
                <a:lnTo>
                  <a:pt x="4172" y="324"/>
                </a:lnTo>
                <a:lnTo>
                  <a:pt x="4154" y="320"/>
                </a:lnTo>
                <a:lnTo>
                  <a:pt x="4132" y="318"/>
                </a:lnTo>
                <a:lnTo>
                  <a:pt x="4108" y="318"/>
                </a:lnTo>
                <a:close/>
                <a:moveTo>
                  <a:pt x="3952" y="316"/>
                </a:moveTo>
                <a:lnTo>
                  <a:pt x="3952" y="316"/>
                </a:lnTo>
                <a:lnTo>
                  <a:pt x="3958" y="310"/>
                </a:lnTo>
                <a:lnTo>
                  <a:pt x="3958" y="306"/>
                </a:lnTo>
                <a:lnTo>
                  <a:pt x="3956" y="304"/>
                </a:lnTo>
                <a:lnTo>
                  <a:pt x="3954" y="302"/>
                </a:lnTo>
                <a:lnTo>
                  <a:pt x="3952" y="302"/>
                </a:lnTo>
                <a:lnTo>
                  <a:pt x="3944" y="306"/>
                </a:lnTo>
                <a:lnTo>
                  <a:pt x="3894" y="344"/>
                </a:lnTo>
                <a:lnTo>
                  <a:pt x="3872" y="358"/>
                </a:lnTo>
                <a:lnTo>
                  <a:pt x="3854" y="368"/>
                </a:lnTo>
                <a:lnTo>
                  <a:pt x="3850" y="370"/>
                </a:lnTo>
                <a:lnTo>
                  <a:pt x="3848" y="368"/>
                </a:lnTo>
                <a:lnTo>
                  <a:pt x="3848" y="364"/>
                </a:lnTo>
                <a:lnTo>
                  <a:pt x="3848" y="360"/>
                </a:lnTo>
                <a:lnTo>
                  <a:pt x="3860" y="342"/>
                </a:lnTo>
                <a:lnTo>
                  <a:pt x="3872" y="322"/>
                </a:lnTo>
                <a:lnTo>
                  <a:pt x="3884" y="308"/>
                </a:lnTo>
                <a:lnTo>
                  <a:pt x="3898" y="292"/>
                </a:lnTo>
                <a:lnTo>
                  <a:pt x="3922" y="262"/>
                </a:lnTo>
                <a:lnTo>
                  <a:pt x="3928" y="252"/>
                </a:lnTo>
                <a:lnTo>
                  <a:pt x="3930" y="244"/>
                </a:lnTo>
                <a:lnTo>
                  <a:pt x="3928" y="238"/>
                </a:lnTo>
                <a:lnTo>
                  <a:pt x="3922" y="234"/>
                </a:lnTo>
                <a:lnTo>
                  <a:pt x="3914" y="232"/>
                </a:lnTo>
                <a:lnTo>
                  <a:pt x="3902" y="230"/>
                </a:lnTo>
                <a:lnTo>
                  <a:pt x="3898" y="230"/>
                </a:lnTo>
                <a:lnTo>
                  <a:pt x="3884" y="232"/>
                </a:lnTo>
                <a:lnTo>
                  <a:pt x="3876" y="234"/>
                </a:lnTo>
                <a:lnTo>
                  <a:pt x="3870" y="236"/>
                </a:lnTo>
                <a:lnTo>
                  <a:pt x="3868" y="240"/>
                </a:lnTo>
                <a:lnTo>
                  <a:pt x="3870" y="246"/>
                </a:lnTo>
                <a:lnTo>
                  <a:pt x="3872" y="250"/>
                </a:lnTo>
                <a:lnTo>
                  <a:pt x="3880" y="254"/>
                </a:lnTo>
                <a:lnTo>
                  <a:pt x="3888" y="254"/>
                </a:lnTo>
                <a:lnTo>
                  <a:pt x="3892" y="254"/>
                </a:lnTo>
                <a:lnTo>
                  <a:pt x="3894" y="256"/>
                </a:lnTo>
                <a:lnTo>
                  <a:pt x="3892" y="264"/>
                </a:lnTo>
                <a:lnTo>
                  <a:pt x="3874" y="290"/>
                </a:lnTo>
                <a:lnTo>
                  <a:pt x="3844" y="336"/>
                </a:lnTo>
                <a:lnTo>
                  <a:pt x="3824" y="370"/>
                </a:lnTo>
                <a:lnTo>
                  <a:pt x="3824" y="372"/>
                </a:lnTo>
                <a:lnTo>
                  <a:pt x="3822" y="372"/>
                </a:lnTo>
                <a:lnTo>
                  <a:pt x="3818" y="382"/>
                </a:lnTo>
                <a:lnTo>
                  <a:pt x="3816" y="388"/>
                </a:lnTo>
                <a:lnTo>
                  <a:pt x="3818" y="392"/>
                </a:lnTo>
                <a:lnTo>
                  <a:pt x="3822" y="396"/>
                </a:lnTo>
                <a:lnTo>
                  <a:pt x="3826" y="398"/>
                </a:lnTo>
                <a:lnTo>
                  <a:pt x="3830" y="398"/>
                </a:lnTo>
                <a:lnTo>
                  <a:pt x="3848" y="396"/>
                </a:lnTo>
                <a:lnTo>
                  <a:pt x="3854" y="394"/>
                </a:lnTo>
                <a:lnTo>
                  <a:pt x="3860" y="390"/>
                </a:lnTo>
                <a:lnTo>
                  <a:pt x="3886" y="374"/>
                </a:lnTo>
                <a:lnTo>
                  <a:pt x="3910" y="356"/>
                </a:lnTo>
                <a:lnTo>
                  <a:pt x="3932" y="336"/>
                </a:lnTo>
                <a:lnTo>
                  <a:pt x="3952" y="3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923925"/>
            <a:ext cx="9144000" cy="3228975"/>
          </a:xfrm>
          <a:prstGeom prst="rect">
            <a:avLst/>
          </a:prstGeom>
          <a:solidFill>
            <a:schemeClr val="tx2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8" name="组合 10"/>
          <p:cNvGrpSpPr>
            <a:grpSpLocks/>
          </p:cNvGrpSpPr>
          <p:nvPr userDrawn="1"/>
        </p:nvGrpSpPr>
        <p:grpSpPr bwMode="auto">
          <a:xfrm>
            <a:off x="6673850" y="4819650"/>
            <a:ext cx="1377950" cy="695325"/>
            <a:chOff x="4440238" y="5821363"/>
            <a:chExt cx="1374428" cy="520700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5054614" y="5983042"/>
              <a:ext cx="760052" cy="263916"/>
            </a:xfrm>
            <a:custGeom>
              <a:avLst/>
              <a:gdLst>
                <a:gd name="T0" fmla="*/ 932457919 w 1570"/>
                <a:gd name="T1" fmla="*/ 1113908959 h 544"/>
                <a:gd name="T2" fmla="*/ 887095121 w 1570"/>
                <a:gd name="T3" fmla="*/ 1290319818 h 544"/>
                <a:gd name="T4" fmla="*/ 922377298 w 1570"/>
                <a:gd name="T5" fmla="*/ 1335682610 h 544"/>
                <a:gd name="T6" fmla="*/ 100806243 w 1570"/>
                <a:gd name="T7" fmla="*/ 1043344616 h 544"/>
                <a:gd name="T8" fmla="*/ 50403122 w 1570"/>
                <a:gd name="T9" fmla="*/ 1169352372 h 544"/>
                <a:gd name="T10" fmla="*/ 45362811 w 1570"/>
                <a:gd name="T11" fmla="*/ 1365924471 h 544"/>
                <a:gd name="T12" fmla="*/ 2101810453 w 1570"/>
                <a:gd name="T13" fmla="*/ 1053425237 h 544"/>
                <a:gd name="T14" fmla="*/ 1592738652 w 1570"/>
                <a:gd name="T15" fmla="*/ 1134070200 h 544"/>
                <a:gd name="T16" fmla="*/ 1466730878 w 1570"/>
                <a:gd name="T17" fmla="*/ 1360884161 h 544"/>
                <a:gd name="T18" fmla="*/ 1617940206 w 1570"/>
                <a:gd name="T19" fmla="*/ 1194553923 h 544"/>
                <a:gd name="T20" fmla="*/ 1139110668 w 1570"/>
                <a:gd name="T21" fmla="*/ 1320561679 h 544"/>
                <a:gd name="T22" fmla="*/ 997981961 w 1570"/>
                <a:gd name="T23" fmla="*/ 1330642300 h 544"/>
                <a:gd name="T24" fmla="*/ 347781554 w 1570"/>
                <a:gd name="T25" fmla="*/ 1144150821 h 544"/>
                <a:gd name="T26" fmla="*/ 282257511 w 1570"/>
                <a:gd name="T27" fmla="*/ 1350803541 h 544"/>
                <a:gd name="T28" fmla="*/ 342741243 w 1570"/>
                <a:gd name="T29" fmla="*/ 1330642300 h 544"/>
                <a:gd name="T30" fmla="*/ 554434401 w 1570"/>
                <a:gd name="T31" fmla="*/ 1149191131 h 544"/>
                <a:gd name="T32" fmla="*/ 574595645 w 1570"/>
                <a:gd name="T33" fmla="*/ 1164312062 h 544"/>
                <a:gd name="T34" fmla="*/ 655240620 w 1570"/>
                <a:gd name="T35" fmla="*/ 1103828339 h 544"/>
                <a:gd name="T36" fmla="*/ 1255037819 w 1570"/>
                <a:gd name="T37" fmla="*/ 1365924471 h 544"/>
                <a:gd name="T38" fmla="*/ 1381045592 w 1570"/>
                <a:gd name="T39" fmla="*/ 1118949270 h 544"/>
                <a:gd name="T40" fmla="*/ 2147483647 w 1570"/>
                <a:gd name="T41" fmla="*/ 1088707408 h 544"/>
                <a:gd name="T42" fmla="*/ 2147483647 w 1570"/>
                <a:gd name="T43" fmla="*/ 1325601989 h 544"/>
                <a:gd name="T44" fmla="*/ 2147483647 w 1570"/>
                <a:gd name="T45" fmla="*/ 1103828339 h 544"/>
                <a:gd name="T46" fmla="*/ 2147483647 w 1570"/>
                <a:gd name="T47" fmla="*/ 1360884161 h 544"/>
                <a:gd name="T48" fmla="*/ 2147483647 w 1570"/>
                <a:gd name="T49" fmla="*/ 1310481059 h 544"/>
                <a:gd name="T50" fmla="*/ 2147483647 w 1570"/>
                <a:gd name="T51" fmla="*/ 1305440749 h 544"/>
                <a:gd name="T52" fmla="*/ 2147483647 w 1570"/>
                <a:gd name="T53" fmla="*/ 1234876405 h 544"/>
                <a:gd name="T54" fmla="*/ 2147483647 w 1570"/>
                <a:gd name="T55" fmla="*/ 1315521369 h 544"/>
                <a:gd name="T56" fmla="*/ 2147483647 w 1570"/>
                <a:gd name="T57" fmla="*/ 1249997336 h 544"/>
                <a:gd name="T58" fmla="*/ 2147483647 w 1570"/>
                <a:gd name="T59" fmla="*/ 1103828339 h 544"/>
                <a:gd name="T60" fmla="*/ 2147483647 w 1570"/>
                <a:gd name="T61" fmla="*/ 1234876405 h 544"/>
                <a:gd name="T62" fmla="*/ 2147483647 w 1570"/>
                <a:gd name="T63" fmla="*/ 1159271752 h 544"/>
                <a:gd name="T64" fmla="*/ 1955641436 w 1570"/>
                <a:gd name="T65" fmla="*/ 1018143065 h 544"/>
                <a:gd name="T66" fmla="*/ 2006044545 w 1570"/>
                <a:gd name="T67" fmla="*/ 1224795785 h 544"/>
                <a:gd name="T68" fmla="*/ 1905238326 w 1570"/>
                <a:gd name="T69" fmla="*/ 1325601989 h 544"/>
                <a:gd name="T70" fmla="*/ 2036286410 w 1570"/>
                <a:gd name="T71" fmla="*/ 1139110511 h 544"/>
                <a:gd name="T72" fmla="*/ 498990981 w 1570"/>
                <a:gd name="T73" fmla="*/ 665321150 h 544"/>
                <a:gd name="T74" fmla="*/ 372983108 w 1570"/>
                <a:gd name="T75" fmla="*/ 569555255 h 544"/>
                <a:gd name="T76" fmla="*/ 433466939 w 1570"/>
                <a:gd name="T77" fmla="*/ 337700885 h 544"/>
                <a:gd name="T78" fmla="*/ 30241878 w 1570"/>
                <a:gd name="T79" fmla="*/ 90725609 h 544"/>
                <a:gd name="T80" fmla="*/ 30241878 w 1570"/>
                <a:gd name="T81" fmla="*/ 322579954 h 544"/>
                <a:gd name="T82" fmla="*/ 1083667247 w 1570"/>
                <a:gd name="T83" fmla="*/ 0 h 544"/>
                <a:gd name="T84" fmla="*/ 2147483647 w 1570"/>
                <a:gd name="T85" fmla="*/ 393144298 h 544"/>
                <a:gd name="T86" fmla="*/ 2147483647 w 1570"/>
                <a:gd name="T87" fmla="*/ 761087044 h 544"/>
                <a:gd name="T88" fmla="*/ 2147483647 w 1570"/>
                <a:gd name="T89" fmla="*/ 201612459 h 544"/>
                <a:gd name="T90" fmla="*/ 2071568587 w 1570"/>
                <a:gd name="T91" fmla="*/ 312499334 h 544"/>
                <a:gd name="T92" fmla="*/ 2147483647 w 1570"/>
                <a:gd name="T93" fmla="*/ 241934991 h 544"/>
                <a:gd name="T94" fmla="*/ 2147483647 w 1570"/>
                <a:gd name="T95" fmla="*/ 609877737 h 544"/>
                <a:gd name="T96" fmla="*/ 2147483647 w 1570"/>
                <a:gd name="T97" fmla="*/ 604837427 h 544"/>
                <a:gd name="T98" fmla="*/ 2147483647 w 1570"/>
                <a:gd name="T99" fmla="*/ 685482391 h 544"/>
                <a:gd name="T100" fmla="*/ 1053425382 w 1570"/>
                <a:gd name="T101" fmla="*/ 584676186 h 544"/>
                <a:gd name="T102" fmla="*/ 1083667247 w 1570"/>
                <a:gd name="T103" fmla="*/ 317539644 h 544"/>
                <a:gd name="T104" fmla="*/ 1401206836 w 1570"/>
                <a:gd name="T105" fmla="*/ 766127355 h 544"/>
                <a:gd name="T106" fmla="*/ 1476811500 w 1570"/>
                <a:gd name="T107" fmla="*/ 201612459 h 544"/>
                <a:gd name="T108" fmla="*/ 1229836264 w 1570"/>
                <a:gd name="T109" fmla="*/ 403224918 h 544"/>
                <a:gd name="T110" fmla="*/ 1517133988 w 1570"/>
                <a:gd name="T111" fmla="*/ 715724252 h 544"/>
                <a:gd name="T112" fmla="*/ 1643141761 w 1570"/>
                <a:gd name="T113" fmla="*/ 660280840 h 544"/>
                <a:gd name="T114" fmla="*/ 1633061139 w 1570"/>
                <a:gd name="T115" fmla="*/ 221773750 h 544"/>
                <a:gd name="T116" fmla="*/ 2147483647 w 1570"/>
                <a:gd name="T117" fmla="*/ 594756807 h 544"/>
                <a:gd name="T118" fmla="*/ 2147483647 w 1570"/>
                <a:gd name="T119" fmla="*/ 75604678 h 544"/>
                <a:gd name="T120" fmla="*/ 2147483647 w 1570"/>
                <a:gd name="T121" fmla="*/ 493950602 h 544"/>
                <a:gd name="T122" fmla="*/ 2147483647 w 1570"/>
                <a:gd name="T123" fmla="*/ 443547499 h 5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70"/>
                <a:gd name="T187" fmla="*/ 0 h 544"/>
                <a:gd name="T188" fmla="*/ 1570 w 1570"/>
                <a:gd name="T189" fmla="*/ 544 h 5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70" h="544">
                  <a:moveTo>
                    <a:pt x="366" y="492"/>
                  </a:moveTo>
                  <a:lnTo>
                    <a:pt x="366" y="492"/>
                  </a:lnTo>
                  <a:lnTo>
                    <a:pt x="358" y="486"/>
                  </a:lnTo>
                  <a:lnTo>
                    <a:pt x="348" y="482"/>
                  </a:lnTo>
                  <a:lnTo>
                    <a:pt x="340" y="480"/>
                  </a:lnTo>
                  <a:lnTo>
                    <a:pt x="334" y="478"/>
                  </a:lnTo>
                  <a:lnTo>
                    <a:pt x="328" y="474"/>
                  </a:lnTo>
                  <a:lnTo>
                    <a:pt x="324" y="470"/>
                  </a:lnTo>
                  <a:lnTo>
                    <a:pt x="322" y="464"/>
                  </a:lnTo>
                  <a:lnTo>
                    <a:pt x="324" y="458"/>
                  </a:lnTo>
                  <a:lnTo>
                    <a:pt x="328" y="456"/>
                  </a:lnTo>
                  <a:lnTo>
                    <a:pt x="334" y="454"/>
                  </a:lnTo>
                  <a:lnTo>
                    <a:pt x="342" y="452"/>
                  </a:lnTo>
                  <a:lnTo>
                    <a:pt x="354" y="454"/>
                  </a:lnTo>
                  <a:lnTo>
                    <a:pt x="364" y="458"/>
                  </a:lnTo>
                  <a:lnTo>
                    <a:pt x="368" y="450"/>
                  </a:lnTo>
                  <a:lnTo>
                    <a:pt x="370" y="442"/>
                  </a:lnTo>
                  <a:lnTo>
                    <a:pt x="356" y="438"/>
                  </a:lnTo>
                  <a:lnTo>
                    <a:pt x="340" y="438"/>
                  </a:lnTo>
                  <a:lnTo>
                    <a:pt x="324" y="440"/>
                  </a:lnTo>
                  <a:lnTo>
                    <a:pt x="318" y="442"/>
                  </a:lnTo>
                  <a:lnTo>
                    <a:pt x="312" y="446"/>
                  </a:lnTo>
                  <a:lnTo>
                    <a:pt x="308" y="450"/>
                  </a:lnTo>
                  <a:lnTo>
                    <a:pt x="306" y="454"/>
                  </a:lnTo>
                  <a:lnTo>
                    <a:pt x="304" y="460"/>
                  </a:lnTo>
                  <a:lnTo>
                    <a:pt x="304" y="466"/>
                  </a:lnTo>
                  <a:lnTo>
                    <a:pt x="304" y="476"/>
                  </a:lnTo>
                  <a:lnTo>
                    <a:pt x="308" y="482"/>
                  </a:lnTo>
                  <a:lnTo>
                    <a:pt x="316" y="488"/>
                  </a:lnTo>
                  <a:lnTo>
                    <a:pt x="328" y="494"/>
                  </a:lnTo>
                  <a:lnTo>
                    <a:pt x="334" y="496"/>
                  </a:lnTo>
                  <a:lnTo>
                    <a:pt x="342" y="498"/>
                  </a:lnTo>
                  <a:lnTo>
                    <a:pt x="348" y="502"/>
                  </a:lnTo>
                  <a:lnTo>
                    <a:pt x="350" y="506"/>
                  </a:lnTo>
                  <a:lnTo>
                    <a:pt x="352" y="512"/>
                  </a:lnTo>
                  <a:lnTo>
                    <a:pt x="350" y="518"/>
                  </a:lnTo>
                  <a:lnTo>
                    <a:pt x="346" y="524"/>
                  </a:lnTo>
                  <a:lnTo>
                    <a:pt x="338" y="526"/>
                  </a:lnTo>
                  <a:lnTo>
                    <a:pt x="330" y="528"/>
                  </a:lnTo>
                  <a:lnTo>
                    <a:pt x="316" y="526"/>
                  </a:lnTo>
                  <a:lnTo>
                    <a:pt x="306" y="522"/>
                  </a:lnTo>
                  <a:lnTo>
                    <a:pt x="302" y="530"/>
                  </a:lnTo>
                  <a:lnTo>
                    <a:pt x="300" y="538"/>
                  </a:lnTo>
                  <a:lnTo>
                    <a:pt x="314" y="542"/>
                  </a:lnTo>
                  <a:lnTo>
                    <a:pt x="330" y="544"/>
                  </a:lnTo>
                  <a:lnTo>
                    <a:pt x="340" y="544"/>
                  </a:lnTo>
                  <a:lnTo>
                    <a:pt x="348" y="542"/>
                  </a:lnTo>
                  <a:lnTo>
                    <a:pt x="354" y="538"/>
                  </a:lnTo>
                  <a:lnTo>
                    <a:pt x="360" y="534"/>
                  </a:lnTo>
                  <a:lnTo>
                    <a:pt x="366" y="530"/>
                  </a:lnTo>
                  <a:lnTo>
                    <a:pt x="370" y="524"/>
                  </a:lnTo>
                  <a:lnTo>
                    <a:pt x="372" y="518"/>
                  </a:lnTo>
                  <a:lnTo>
                    <a:pt x="372" y="510"/>
                  </a:lnTo>
                  <a:lnTo>
                    <a:pt x="370" y="500"/>
                  </a:lnTo>
                  <a:lnTo>
                    <a:pt x="366" y="492"/>
                  </a:lnTo>
                  <a:close/>
                  <a:moveTo>
                    <a:pt x="82" y="474"/>
                  </a:moveTo>
                  <a:lnTo>
                    <a:pt x="82" y="474"/>
                  </a:lnTo>
                  <a:lnTo>
                    <a:pt x="72" y="466"/>
                  </a:lnTo>
                  <a:lnTo>
                    <a:pt x="58" y="458"/>
                  </a:lnTo>
                  <a:lnTo>
                    <a:pt x="46" y="454"/>
                  </a:lnTo>
                  <a:lnTo>
                    <a:pt x="38" y="452"/>
                  </a:lnTo>
                  <a:lnTo>
                    <a:pt x="32" y="446"/>
                  </a:lnTo>
                  <a:lnTo>
                    <a:pt x="28" y="440"/>
                  </a:lnTo>
                  <a:lnTo>
                    <a:pt x="26" y="434"/>
                  </a:lnTo>
                  <a:lnTo>
                    <a:pt x="28" y="424"/>
                  </a:lnTo>
                  <a:lnTo>
                    <a:pt x="32" y="418"/>
                  </a:lnTo>
                  <a:lnTo>
                    <a:pt x="40" y="414"/>
                  </a:lnTo>
                  <a:lnTo>
                    <a:pt x="52" y="414"/>
                  </a:lnTo>
                  <a:lnTo>
                    <a:pt x="68" y="414"/>
                  </a:lnTo>
                  <a:lnTo>
                    <a:pt x="80" y="418"/>
                  </a:lnTo>
                  <a:lnTo>
                    <a:pt x="84" y="402"/>
                  </a:lnTo>
                  <a:lnTo>
                    <a:pt x="70" y="398"/>
                  </a:lnTo>
                  <a:lnTo>
                    <a:pt x="52" y="396"/>
                  </a:lnTo>
                  <a:lnTo>
                    <a:pt x="40" y="396"/>
                  </a:lnTo>
                  <a:lnTo>
                    <a:pt x="32" y="398"/>
                  </a:lnTo>
                  <a:lnTo>
                    <a:pt x="24" y="402"/>
                  </a:lnTo>
                  <a:lnTo>
                    <a:pt x="16" y="406"/>
                  </a:lnTo>
                  <a:lnTo>
                    <a:pt x="12" y="412"/>
                  </a:lnTo>
                  <a:lnTo>
                    <a:pt x="8" y="418"/>
                  </a:lnTo>
                  <a:lnTo>
                    <a:pt x="6" y="426"/>
                  </a:lnTo>
                  <a:lnTo>
                    <a:pt x="4" y="434"/>
                  </a:lnTo>
                  <a:lnTo>
                    <a:pt x="6" y="448"/>
                  </a:lnTo>
                  <a:lnTo>
                    <a:pt x="12" y="458"/>
                  </a:lnTo>
                  <a:lnTo>
                    <a:pt x="20" y="464"/>
                  </a:lnTo>
                  <a:lnTo>
                    <a:pt x="30" y="470"/>
                  </a:lnTo>
                  <a:lnTo>
                    <a:pt x="42" y="474"/>
                  </a:lnTo>
                  <a:lnTo>
                    <a:pt x="54" y="480"/>
                  </a:lnTo>
                  <a:lnTo>
                    <a:pt x="62" y="484"/>
                  </a:lnTo>
                  <a:lnTo>
                    <a:pt x="68" y="492"/>
                  </a:lnTo>
                  <a:lnTo>
                    <a:pt x="70" y="500"/>
                  </a:lnTo>
                  <a:lnTo>
                    <a:pt x="68" y="512"/>
                  </a:lnTo>
                  <a:lnTo>
                    <a:pt x="62" y="518"/>
                  </a:lnTo>
                  <a:lnTo>
                    <a:pt x="50" y="524"/>
                  </a:lnTo>
                  <a:lnTo>
                    <a:pt x="36" y="526"/>
                  </a:lnTo>
                  <a:lnTo>
                    <a:pt x="20" y="524"/>
                  </a:lnTo>
                  <a:lnTo>
                    <a:pt x="6" y="520"/>
                  </a:lnTo>
                  <a:lnTo>
                    <a:pt x="2" y="528"/>
                  </a:lnTo>
                  <a:lnTo>
                    <a:pt x="0" y="538"/>
                  </a:lnTo>
                  <a:lnTo>
                    <a:pt x="8" y="540"/>
                  </a:lnTo>
                  <a:lnTo>
                    <a:pt x="18" y="542"/>
                  </a:lnTo>
                  <a:lnTo>
                    <a:pt x="26" y="544"/>
                  </a:lnTo>
                  <a:lnTo>
                    <a:pt x="38" y="544"/>
                  </a:lnTo>
                  <a:lnTo>
                    <a:pt x="50" y="542"/>
                  </a:lnTo>
                  <a:lnTo>
                    <a:pt x="60" y="540"/>
                  </a:lnTo>
                  <a:lnTo>
                    <a:pt x="70" y="536"/>
                  </a:lnTo>
                  <a:lnTo>
                    <a:pt x="76" y="532"/>
                  </a:lnTo>
                  <a:lnTo>
                    <a:pt x="84" y="526"/>
                  </a:lnTo>
                  <a:lnTo>
                    <a:pt x="88" y="518"/>
                  </a:lnTo>
                  <a:lnTo>
                    <a:pt x="90" y="510"/>
                  </a:lnTo>
                  <a:lnTo>
                    <a:pt x="92" y="500"/>
                  </a:lnTo>
                  <a:lnTo>
                    <a:pt x="90" y="492"/>
                  </a:lnTo>
                  <a:lnTo>
                    <a:pt x="88" y="484"/>
                  </a:lnTo>
                  <a:lnTo>
                    <a:pt x="86" y="478"/>
                  </a:lnTo>
                  <a:lnTo>
                    <a:pt x="82" y="474"/>
                  </a:lnTo>
                  <a:close/>
                  <a:moveTo>
                    <a:pt x="818" y="418"/>
                  </a:moveTo>
                  <a:lnTo>
                    <a:pt x="818" y="418"/>
                  </a:lnTo>
                  <a:lnTo>
                    <a:pt x="822" y="418"/>
                  </a:lnTo>
                  <a:lnTo>
                    <a:pt x="828" y="418"/>
                  </a:lnTo>
                  <a:lnTo>
                    <a:pt x="834" y="418"/>
                  </a:lnTo>
                  <a:lnTo>
                    <a:pt x="838" y="418"/>
                  </a:lnTo>
                  <a:lnTo>
                    <a:pt x="838" y="412"/>
                  </a:lnTo>
                  <a:lnTo>
                    <a:pt x="840" y="406"/>
                  </a:lnTo>
                  <a:lnTo>
                    <a:pt x="838" y="402"/>
                  </a:lnTo>
                  <a:lnTo>
                    <a:pt x="838" y="398"/>
                  </a:lnTo>
                  <a:lnTo>
                    <a:pt x="834" y="396"/>
                  </a:lnTo>
                  <a:lnTo>
                    <a:pt x="828" y="396"/>
                  </a:lnTo>
                  <a:lnTo>
                    <a:pt x="822" y="396"/>
                  </a:lnTo>
                  <a:lnTo>
                    <a:pt x="818" y="398"/>
                  </a:lnTo>
                  <a:lnTo>
                    <a:pt x="816" y="402"/>
                  </a:lnTo>
                  <a:lnTo>
                    <a:pt x="816" y="406"/>
                  </a:lnTo>
                  <a:lnTo>
                    <a:pt x="816" y="412"/>
                  </a:lnTo>
                  <a:lnTo>
                    <a:pt x="818" y="418"/>
                  </a:lnTo>
                  <a:close/>
                  <a:moveTo>
                    <a:pt x="632" y="450"/>
                  </a:moveTo>
                  <a:lnTo>
                    <a:pt x="632" y="450"/>
                  </a:lnTo>
                  <a:lnTo>
                    <a:pt x="626" y="444"/>
                  </a:lnTo>
                  <a:lnTo>
                    <a:pt x="620" y="440"/>
                  </a:lnTo>
                  <a:lnTo>
                    <a:pt x="610" y="438"/>
                  </a:lnTo>
                  <a:lnTo>
                    <a:pt x="600" y="438"/>
                  </a:lnTo>
                  <a:lnTo>
                    <a:pt x="590" y="438"/>
                  </a:lnTo>
                  <a:lnTo>
                    <a:pt x="580" y="442"/>
                  </a:lnTo>
                  <a:lnTo>
                    <a:pt x="572" y="446"/>
                  </a:lnTo>
                  <a:lnTo>
                    <a:pt x="564" y="452"/>
                  </a:lnTo>
                  <a:lnTo>
                    <a:pt x="560" y="460"/>
                  </a:lnTo>
                  <a:lnTo>
                    <a:pt x="556" y="470"/>
                  </a:lnTo>
                  <a:lnTo>
                    <a:pt x="554" y="480"/>
                  </a:lnTo>
                  <a:lnTo>
                    <a:pt x="552" y="492"/>
                  </a:lnTo>
                  <a:lnTo>
                    <a:pt x="554" y="502"/>
                  </a:lnTo>
                  <a:lnTo>
                    <a:pt x="556" y="512"/>
                  </a:lnTo>
                  <a:lnTo>
                    <a:pt x="560" y="522"/>
                  </a:lnTo>
                  <a:lnTo>
                    <a:pt x="564" y="528"/>
                  </a:lnTo>
                  <a:lnTo>
                    <a:pt x="572" y="536"/>
                  </a:lnTo>
                  <a:lnTo>
                    <a:pt x="582" y="540"/>
                  </a:lnTo>
                  <a:lnTo>
                    <a:pt x="592" y="542"/>
                  </a:lnTo>
                  <a:lnTo>
                    <a:pt x="606" y="544"/>
                  </a:lnTo>
                  <a:lnTo>
                    <a:pt x="622" y="542"/>
                  </a:lnTo>
                  <a:lnTo>
                    <a:pt x="636" y="538"/>
                  </a:lnTo>
                  <a:lnTo>
                    <a:pt x="636" y="530"/>
                  </a:lnTo>
                  <a:lnTo>
                    <a:pt x="634" y="522"/>
                  </a:lnTo>
                  <a:lnTo>
                    <a:pt x="620" y="526"/>
                  </a:lnTo>
                  <a:lnTo>
                    <a:pt x="606" y="528"/>
                  </a:lnTo>
                  <a:lnTo>
                    <a:pt x="592" y="526"/>
                  </a:lnTo>
                  <a:lnTo>
                    <a:pt x="586" y="522"/>
                  </a:lnTo>
                  <a:lnTo>
                    <a:pt x="582" y="520"/>
                  </a:lnTo>
                  <a:lnTo>
                    <a:pt x="578" y="516"/>
                  </a:lnTo>
                  <a:lnTo>
                    <a:pt x="576" y="510"/>
                  </a:lnTo>
                  <a:lnTo>
                    <a:pt x="574" y="496"/>
                  </a:lnTo>
                  <a:lnTo>
                    <a:pt x="642" y="496"/>
                  </a:lnTo>
                  <a:lnTo>
                    <a:pt x="644" y="490"/>
                  </a:lnTo>
                  <a:lnTo>
                    <a:pt x="644" y="484"/>
                  </a:lnTo>
                  <a:lnTo>
                    <a:pt x="642" y="474"/>
                  </a:lnTo>
                  <a:lnTo>
                    <a:pt x="640" y="466"/>
                  </a:lnTo>
                  <a:lnTo>
                    <a:pt x="638" y="458"/>
                  </a:lnTo>
                  <a:lnTo>
                    <a:pt x="632" y="450"/>
                  </a:lnTo>
                  <a:close/>
                  <a:moveTo>
                    <a:pt x="574" y="480"/>
                  </a:moveTo>
                  <a:lnTo>
                    <a:pt x="574" y="480"/>
                  </a:lnTo>
                  <a:lnTo>
                    <a:pt x="576" y="468"/>
                  </a:lnTo>
                  <a:lnTo>
                    <a:pt x="582" y="460"/>
                  </a:lnTo>
                  <a:lnTo>
                    <a:pt x="590" y="454"/>
                  </a:lnTo>
                  <a:lnTo>
                    <a:pt x="600" y="452"/>
                  </a:lnTo>
                  <a:lnTo>
                    <a:pt x="606" y="454"/>
                  </a:lnTo>
                  <a:lnTo>
                    <a:pt x="610" y="456"/>
                  </a:lnTo>
                  <a:lnTo>
                    <a:pt x="618" y="462"/>
                  </a:lnTo>
                  <a:lnTo>
                    <a:pt x="622" y="470"/>
                  </a:lnTo>
                  <a:lnTo>
                    <a:pt x="624" y="480"/>
                  </a:lnTo>
                  <a:lnTo>
                    <a:pt x="574" y="480"/>
                  </a:lnTo>
                  <a:close/>
                  <a:moveTo>
                    <a:pt x="462" y="438"/>
                  </a:moveTo>
                  <a:lnTo>
                    <a:pt x="462" y="438"/>
                  </a:lnTo>
                  <a:lnTo>
                    <a:pt x="456" y="438"/>
                  </a:lnTo>
                  <a:lnTo>
                    <a:pt x="452" y="440"/>
                  </a:lnTo>
                  <a:lnTo>
                    <a:pt x="452" y="524"/>
                  </a:lnTo>
                  <a:lnTo>
                    <a:pt x="444" y="526"/>
                  </a:lnTo>
                  <a:lnTo>
                    <a:pt x="434" y="528"/>
                  </a:lnTo>
                  <a:lnTo>
                    <a:pt x="422" y="526"/>
                  </a:lnTo>
                  <a:lnTo>
                    <a:pt x="418" y="524"/>
                  </a:lnTo>
                  <a:lnTo>
                    <a:pt x="414" y="520"/>
                  </a:lnTo>
                  <a:lnTo>
                    <a:pt x="410" y="516"/>
                  </a:lnTo>
                  <a:lnTo>
                    <a:pt x="408" y="510"/>
                  </a:lnTo>
                  <a:lnTo>
                    <a:pt x="406" y="496"/>
                  </a:lnTo>
                  <a:lnTo>
                    <a:pt x="406" y="440"/>
                  </a:lnTo>
                  <a:lnTo>
                    <a:pt x="402" y="438"/>
                  </a:lnTo>
                  <a:lnTo>
                    <a:pt x="396" y="438"/>
                  </a:lnTo>
                  <a:lnTo>
                    <a:pt x="392" y="438"/>
                  </a:lnTo>
                  <a:lnTo>
                    <a:pt x="388" y="440"/>
                  </a:lnTo>
                  <a:lnTo>
                    <a:pt x="388" y="496"/>
                  </a:lnTo>
                  <a:lnTo>
                    <a:pt x="388" y="510"/>
                  </a:lnTo>
                  <a:lnTo>
                    <a:pt x="392" y="520"/>
                  </a:lnTo>
                  <a:lnTo>
                    <a:pt x="396" y="528"/>
                  </a:lnTo>
                  <a:lnTo>
                    <a:pt x="402" y="536"/>
                  </a:lnTo>
                  <a:lnTo>
                    <a:pt x="408" y="540"/>
                  </a:lnTo>
                  <a:lnTo>
                    <a:pt x="416" y="542"/>
                  </a:lnTo>
                  <a:lnTo>
                    <a:pt x="434" y="544"/>
                  </a:lnTo>
                  <a:lnTo>
                    <a:pt x="454" y="542"/>
                  </a:lnTo>
                  <a:lnTo>
                    <a:pt x="472" y="538"/>
                  </a:lnTo>
                  <a:lnTo>
                    <a:pt x="472" y="440"/>
                  </a:lnTo>
                  <a:lnTo>
                    <a:pt x="466" y="438"/>
                  </a:lnTo>
                  <a:lnTo>
                    <a:pt x="462" y="438"/>
                  </a:lnTo>
                  <a:close/>
                  <a:moveTo>
                    <a:pt x="140" y="438"/>
                  </a:moveTo>
                  <a:lnTo>
                    <a:pt x="140" y="438"/>
                  </a:lnTo>
                  <a:lnTo>
                    <a:pt x="124" y="438"/>
                  </a:lnTo>
                  <a:lnTo>
                    <a:pt x="110" y="442"/>
                  </a:lnTo>
                  <a:lnTo>
                    <a:pt x="110" y="450"/>
                  </a:lnTo>
                  <a:lnTo>
                    <a:pt x="112" y="458"/>
                  </a:lnTo>
                  <a:lnTo>
                    <a:pt x="124" y="454"/>
                  </a:lnTo>
                  <a:lnTo>
                    <a:pt x="138" y="454"/>
                  </a:lnTo>
                  <a:lnTo>
                    <a:pt x="148" y="454"/>
                  </a:lnTo>
                  <a:lnTo>
                    <a:pt x="154" y="458"/>
                  </a:lnTo>
                  <a:lnTo>
                    <a:pt x="160" y="464"/>
                  </a:lnTo>
                  <a:lnTo>
                    <a:pt x="160" y="474"/>
                  </a:lnTo>
                  <a:lnTo>
                    <a:pt x="160" y="478"/>
                  </a:lnTo>
                  <a:lnTo>
                    <a:pt x="154" y="478"/>
                  </a:lnTo>
                  <a:lnTo>
                    <a:pt x="144" y="476"/>
                  </a:lnTo>
                  <a:lnTo>
                    <a:pt x="128" y="480"/>
                  </a:lnTo>
                  <a:lnTo>
                    <a:pt x="120" y="482"/>
                  </a:lnTo>
                  <a:lnTo>
                    <a:pt x="114" y="486"/>
                  </a:lnTo>
                  <a:lnTo>
                    <a:pt x="108" y="490"/>
                  </a:lnTo>
                  <a:lnTo>
                    <a:pt x="104" y="496"/>
                  </a:lnTo>
                  <a:lnTo>
                    <a:pt x="102" y="504"/>
                  </a:lnTo>
                  <a:lnTo>
                    <a:pt x="100" y="512"/>
                  </a:lnTo>
                  <a:lnTo>
                    <a:pt x="102" y="520"/>
                  </a:lnTo>
                  <a:lnTo>
                    <a:pt x="104" y="526"/>
                  </a:lnTo>
                  <a:lnTo>
                    <a:pt x="108" y="532"/>
                  </a:lnTo>
                  <a:lnTo>
                    <a:pt x="112" y="536"/>
                  </a:lnTo>
                  <a:lnTo>
                    <a:pt x="118" y="540"/>
                  </a:lnTo>
                  <a:lnTo>
                    <a:pt x="126" y="542"/>
                  </a:lnTo>
                  <a:lnTo>
                    <a:pt x="142" y="544"/>
                  </a:lnTo>
                  <a:lnTo>
                    <a:pt x="164" y="542"/>
                  </a:lnTo>
                  <a:lnTo>
                    <a:pt x="180" y="538"/>
                  </a:lnTo>
                  <a:lnTo>
                    <a:pt x="180" y="476"/>
                  </a:lnTo>
                  <a:lnTo>
                    <a:pt x="180" y="466"/>
                  </a:lnTo>
                  <a:lnTo>
                    <a:pt x="178" y="458"/>
                  </a:lnTo>
                  <a:lnTo>
                    <a:pt x="174" y="452"/>
                  </a:lnTo>
                  <a:lnTo>
                    <a:pt x="170" y="446"/>
                  </a:lnTo>
                  <a:lnTo>
                    <a:pt x="164" y="442"/>
                  </a:lnTo>
                  <a:lnTo>
                    <a:pt x="156" y="440"/>
                  </a:lnTo>
                  <a:lnTo>
                    <a:pt x="148" y="438"/>
                  </a:lnTo>
                  <a:lnTo>
                    <a:pt x="140" y="438"/>
                  </a:lnTo>
                  <a:close/>
                  <a:moveTo>
                    <a:pt x="160" y="526"/>
                  </a:moveTo>
                  <a:lnTo>
                    <a:pt x="160" y="526"/>
                  </a:lnTo>
                  <a:lnTo>
                    <a:pt x="152" y="528"/>
                  </a:lnTo>
                  <a:lnTo>
                    <a:pt x="142" y="528"/>
                  </a:lnTo>
                  <a:lnTo>
                    <a:pt x="136" y="528"/>
                  </a:lnTo>
                  <a:lnTo>
                    <a:pt x="128" y="526"/>
                  </a:lnTo>
                  <a:lnTo>
                    <a:pt x="122" y="520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2" y="502"/>
                  </a:lnTo>
                  <a:lnTo>
                    <a:pt x="126" y="496"/>
                  </a:lnTo>
                  <a:lnTo>
                    <a:pt x="134" y="494"/>
                  </a:lnTo>
                  <a:lnTo>
                    <a:pt x="146" y="492"/>
                  </a:lnTo>
                  <a:lnTo>
                    <a:pt x="154" y="492"/>
                  </a:lnTo>
                  <a:lnTo>
                    <a:pt x="160" y="494"/>
                  </a:lnTo>
                  <a:lnTo>
                    <a:pt x="160" y="526"/>
                  </a:lnTo>
                  <a:close/>
                  <a:moveTo>
                    <a:pt x="252" y="438"/>
                  </a:moveTo>
                  <a:lnTo>
                    <a:pt x="252" y="438"/>
                  </a:lnTo>
                  <a:lnTo>
                    <a:pt x="240" y="438"/>
                  </a:lnTo>
                  <a:lnTo>
                    <a:pt x="232" y="444"/>
                  </a:lnTo>
                  <a:lnTo>
                    <a:pt x="224" y="450"/>
                  </a:lnTo>
                  <a:lnTo>
                    <a:pt x="220" y="456"/>
                  </a:lnTo>
                  <a:lnTo>
                    <a:pt x="218" y="448"/>
                  </a:lnTo>
                  <a:lnTo>
                    <a:pt x="218" y="440"/>
                  </a:lnTo>
                  <a:lnTo>
                    <a:pt x="214" y="438"/>
                  </a:lnTo>
                  <a:lnTo>
                    <a:pt x="210" y="438"/>
                  </a:lnTo>
                  <a:lnTo>
                    <a:pt x="206" y="438"/>
                  </a:lnTo>
                  <a:lnTo>
                    <a:pt x="200" y="440"/>
                  </a:lnTo>
                  <a:lnTo>
                    <a:pt x="200" y="542"/>
                  </a:lnTo>
                  <a:lnTo>
                    <a:pt x="206" y="542"/>
                  </a:lnTo>
                  <a:lnTo>
                    <a:pt x="210" y="542"/>
                  </a:lnTo>
                  <a:lnTo>
                    <a:pt x="216" y="542"/>
                  </a:lnTo>
                  <a:lnTo>
                    <a:pt x="220" y="542"/>
                  </a:lnTo>
                  <a:lnTo>
                    <a:pt x="220" y="490"/>
                  </a:lnTo>
                  <a:lnTo>
                    <a:pt x="222" y="482"/>
                  </a:lnTo>
                  <a:lnTo>
                    <a:pt x="222" y="474"/>
                  </a:lnTo>
                  <a:lnTo>
                    <a:pt x="226" y="468"/>
                  </a:lnTo>
                  <a:lnTo>
                    <a:pt x="228" y="462"/>
                  </a:lnTo>
                  <a:lnTo>
                    <a:pt x="232" y="460"/>
                  </a:lnTo>
                  <a:lnTo>
                    <a:pt x="238" y="456"/>
                  </a:lnTo>
                  <a:lnTo>
                    <a:pt x="248" y="454"/>
                  </a:lnTo>
                  <a:lnTo>
                    <a:pt x="256" y="456"/>
                  </a:lnTo>
                  <a:lnTo>
                    <a:pt x="262" y="462"/>
                  </a:lnTo>
                  <a:lnTo>
                    <a:pt x="266" y="470"/>
                  </a:lnTo>
                  <a:lnTo>
                    <a:pt x="266" y="482"/>
                  </a:lnTo>
                  <a:lnTo>
                    <a:pt x="266" y="542"/>
                  </a:lnTo>
                  <a:lnTo>
                    <a:pt x="272" y="542"/>
                  </a:lnTo>
                  <a:lnTo>
                    <a:pt x="276" y="542"/>
                  </a:lnTo>
                  <a:lnTo>
                    <a:pt x="280" y="542"/>
                  </a:lnTo>
                  <a:lnTo>
                    <a:pt x="286" y="542"/>
                  </a:lnTo>
                  <a:lnTo>
                    <a:pt x="286" y="476"/>
                  </a:lnTo>
                  <a:lnTo>
                    <a:pt x="284" y="460"/>
                  </a:lnTo>
                  <a:lnTo>
                    <a:pt x="282" y="452"/>
                  </a:lnTo>
                  <a:lnTo>
                    <a:pt x="278" y="448"/>
                  </a:lnTo>
                  <a:lnTo>
                    <a:pt x="272" y="442"/>
                  </a:lnTo>
                  <a:lnTo>
                    <a:pt x="268" y="440"/>
                  </a:lnTo>
                  <a:lnTo>
                    <a:pt x="260" y="438"/>
                  </a:lnTo>
                  <a:lnTo>
                    <a:pt x="252" y="438"/>
                  </a:lnTo>
                  <a:close/>
                  <a:moveTo>
                    <a:pt x="546" y="440"/>
                  </a:moveTo>
                  <a:lnTo>
                    <a:pt x="546" y="440"/>
                  </a:lnTo>
                  <a:lnTo>
                    <a:pt x="544" y="440"/>
                  </a:lnTo>
                  <a:lnTo>
                    <a:pt x="540" y="438"/>
                  </a:lnTo>
                  <a:lnTo>
                    <a:pt x="530" y="440"/>
                  </a:lnTo>
                  <a:lnTo>
                    <a:pt x="524" y="444"/>
                  </a:lnTo>
                  <a:lnTo>
                    <a:pt x="516" y="450"/>
                  </a:lnTo>
                  <a:lnTo>
                    <a:pt x="512" y="456"/>
                  </a:lnTo>
                  <a:lnTo>
                    <a:pt x="512" y="448"/>
                  </a:lnTo>
                  <a:lnTo>
                    <a:pt x="510" y="440"/>
                  </a:lnTo>
                  <a:lnTo>
                    <a:pt x="506" y="438"/>
                  </a:lnTo>
                  <a:lnTo>
                    <a:pt x="502" y="438"/>
                  </a:lnTo>
                  <a:lnTo>
                    <a:pt x="498" y="438"/>
                  </a:lnTo>
                  <a:lnTo>
                    <a:pt x="494" y="440"/>
                  </a:lnTo>
                  <a:lnTo>
                    <a:pt x="494" y="542"/>
                  </a:lnTo>
                  <a:lnTo>
                    <a:pt x="498" y="542"/>
                  </a:lnTo>
                  <a:lnTo>
                    <a:pt x="504" y="542"/>
                  </a:lnTo>
                  <a:lnTo>
                    <a:pt x="508" y="542"/>
                  </a:lnTo>
                  <a:lnTo>
                    <a:pt x="514" y="542"/>
                  </a:lnTo>
                  <a:lnTo>
                    <a:pt x="514" y="490"/>
                  </a:lnTo>
                  <a:lnTo>
                    <a:pt x="514" y="482"/>
                  </a:lnTo>
                  <a:lnTo>
                    <a:pt x="516" y="474"/>
                  </a:lnTo>
                  <a:lnTo>
                    <a:pt x="518" y="468"/>
                  </a:lnTo>
                  <a:lnTo>
                    <a:pt x="522" y="464"/>
                  </a:lnTo>
                  <a:lnTo>
                    <a:pt x="526" y="460"/>
                  </a:lnTo>
                  <a:lnTo>
                    <a:pt x="530" y="458"/>
                  </a:lnTo>
                  <a:lnTo>
                    <a:pt x="540" y="456"/>
                  </a:lnTo>
                  <a:lnTo>
                    <a:pt x="544" y="456"/>
                  </a:lnTo>
                  <a:lnTo>
                    <a:pt x="546" y="458"/>
                  </a:lnTo>
                  <a:lnTo>
                    <a:pt x="548" y="452"/>
                  </a:lnTo>
                  <a:lnTo>
                    <a:pt x="548" y="448"/>
                  </a:lnTo>
                  <a:lnTo>
                    <a:pt x="548" y="444"/>
                  </a:lnTo>
                  <a:lnTo>
                    <a:pt x="546" y="440"/>
                  </a:lnTo>
                  <a:close/>
                  <a:moveTo>
                    <a:pt x="1020" y="526"/>
                  </a:moveTo>
                  <a:lnTo>
                    <a:pt x="1020" y="526"/>
                  </a:lnTo>
                  <a:lnTo>
                    <a:pt x="1014" y="526"/>
                  </a:lnTo>
                  <a:lnTo>
                    <a:pt x="1008" y="526"/>
                  </a:lnTo>
                  <a:lnTo>
                    <a:pt x="1000" y="526"/>
                  </a:lnTo>
                  <a:lnTo>
                    <a:pt x="996" y="522"/>
                  </a:lnTo>
                  <a:lnTo>
                    <a:pt x="994" y="514"/>
                  </a:lnTo>
                  <a:lnTo>
                    <a:pt x="994" y="502"/>
                  </a:lnTo>
                  <a:lnTo>
                    <a:pt x="994" y="456"/>
                  </a:lnTo>
                  <a:lnTo>
                    <a:pt x="1018" y="456"/>
                  </a:lnTo>
                  <a:lnTo>
                    <a:pt x="1020" y="452"/>
                  </a:lnTo>
                  <a:lnTo>
                    <a:pt x="1020" y="448"/>
                  </a:lnTo>
                  <a:lnTo>
                    <a:pt x="1018" y="440"/>
                  </a:lnTo>
                  <a:lnTo>
                    <a:pt x="994" y="440"/>
                  </a:lnTo>
                  <a:lnTo>
                    <a:pt x="994" y="416"/>
                  </a:lnTo>
                  <a:lnTo>
                    <a:pt x="974" y="416"/>
                  </a:lnTo>
                  <a:lnTo>
                    <a:pt x="974" y="432"/>
                  </a:lnTo>
                  <a:lnTo>
                    <a:pt x="972" y="436"/>
                  </a:lnTo>
                  <a:lnTo>
                    <a:pt x="968" y="438"/>
                  </a:lnTo>
                  <a:lnTo>
                    <a:pt x="964" y="440"/>
                  </a:lnTo>
                  <a:lnTo>
                    <a:pt x="958" y="440"/>
                  </a:lnTo>
                  <a:lnTo>
                    <a:pt x="958" y="456"/>
                  </a:lnTo>
                  <a:lnTo>
                    <a:pt x="974" y="456"/>
                  </a:lnTo>
                  <a:lnTo>
                    <a:pt x="974" y="512"/>
                  </a:lnTo>
                  <a:lnTo>
                    <a:pt x="976" y="526"/>
                  </a:lnTo>
                  <a:lnTo>
                    <a:pt x="978" y="532"/>
                  </a:lnTo>
                  <a:lnTo>
                    <a:pt x="982" y="536"/>
                  </a:lnTo>
                  <a:lnTo>
                    <a:pt x="992" y="542"/>
                  </a:lnTo>
                  <a:lnTo>
                    <a:pt x="1004" y="542"/>
                  </a:lnTo>
                  <a:lnTo>
                    <a:pt x="1014" y="542"/>
                  </a:lnTo>
                  <a:lnTo>
                    <a:pt x="1022" y="540"/>
                  </a:lnTo>
                  <a:lnTo>
                    <a:pt x="1022" y="534"/>
                  </a:lnTo>
                  <a:lnTo>
                    <a:pt x="1020" y="526"/>
                  </a:lnTo>
                  <a:close/>
                  <a:moveTo>
                    <a:pt x="1202" y="524"/>
                  </a:moveTo>
                  <a:lnTo>
                    <a:pt x="1202" y="524"/>
                  </a:lnTo>
                  <a:lnTo>
                    <a:pt x="1192" y="526"/>
                  </a:lnTo>
                  <a:lnTo>
                    <a:pt x="1180" y="528"/>
                  </a:lnTo>
                  <a:lnTo>
                    <a:pt x="1174" y="526"/>
                  </a:lnTo>
                  <a:lnTo>
                    <a:pt x="1168" y="524"/>
                  </a:lnTo>
                  <a:lnTo>
                    <a:pt x="1162" y="522"/>
                  </a:lnTo>
                  <a:lnTo>
                    <a:pt x="1158" y="518"/>
                  </a:lnTo>
                  <a:lnTo>
                    <a:pt x="1154" y="514"/>
                  </a:lnTo>
                  <a:lnTo>
                    <a:pt x="1150" y="506"/>
                  </a:lnTo>
                  <a:lnTo>
                    <a:pt x="1150" y="500"/>
                  </a:lnTo>
                  <a:lnTo>
                    <a:pt x="1148" y="490"/>
                  </a:lnTo>
                  <a:lnTo>
                    <a:pt x="1150" y="476"/>
                  </a:lnTo>
                  <a:lnTo>
                    <a:pt x="1156" y="464"/>
                  </a:lnTo>
                  <a:lnTo>
                    <a:pt x="1160" y="460"/>
                  </a:lnTo>
                  <a:lnTo>
                    <a:pt x="1166" y="456"/>
                  </a:lnTo>
                  <a:lnTo>
                    <a:pt x="1172" y="454"/>
                  </a:lnTo>
                  <a:lnTo>
                    <a:pt x="1178" y="454"/>
                  </a:lnTo>
                  <a:lnTo>
                    <a:pt x="1190" y="454"/>
                  </a:lnTo>
                  <a:lnTo>
                    <a:pt x="1202" y="456"/>
                  </a:lnTo>
                  <a:lnTo>
                    <a:pt x="1204" y="450"/>
                  </a:lnTo>
                  <a:lnTo>
                    <a:pt x="1204" y="442"/>
                  </a:lnTo>
                  <a:lnTo>
                    <a:pt x="1192" y="438"/>
                  </a:lnTo>
                  <a:lnTo>
                    <a:pt x="1178" y="438"/>
                  </a:lnTo>
                  <a:lnTo>
                    <a:pt x="1166" y="438"/>
                  </a:lnTo>
                  <a:lnTo>
                    <a:pt x="1156" y="442"/>
                  </a:lnTo>
                  <a:lnTo>
                    <a:pt x="1148" y="446"/>
                  </a:lnTo>
                  <a:lnTo>
                    <a:pt x="1140" y="452"/>
                  </a:lnTo>
                  <a:lnTo>
                    <a:pt x="1134" y="460"/>
                  </a:lnTo>
                  <a:lnTo>
                    <a:pt x="1132" y="470"/>
                  </a:lnTo>
                  <a:lnTo>
                    <a:pt x="1128" y="480"/>
                  </a:lnTo>
                  <a:lnTo>
                    <a:pt x="1128" y="490"/>
                  </a:lnTo>
                  <a:lnTo>
                    <a:pt x="1128" y="502"/>
                  </a:lnTo>
                  <a:lnTo>
                    <a:pt x="1132" y="512"/>
                  </a:lnTo>
                  <a:lnTo>
                    <a:pt x="1136" y="522"/>
                  </a:lnTo>
                  <a:lnTo>
                    <a:pt x="1140" y="530"/>
                  </a:lnTo>
                  <a:lnTo>
                    <a:pt x="1148" y="536"/>
                  </a:lnTo>
                  <a:lnTo>
                    <a:pt x="1156" y="540"/>
                  </a:lnTo>
                  <a:lnTo>
                    <a:pt x="1168" y="542"/>
                  </a:lnTo>
                  <a:lnTo>
                    <a:pt x="1180" y="544"/>
                  </a:lnTo>
                  <a:lnTo>
                    <a:pt x="1194" y="542"/>
                  </a:lnTo>
                  <a:lnTo>
                    <a:pt x="1206" y="540"/>
                  </a:lnTo>
                  <a:lnTo>
                    <a:pt x="1204" y="530"/>
                  </a:lnTo>
                  <a:lnTo>
                    <a:pt x="1202" y="524"/>
                  </a:lnTo>
                  <a:close/>
                  <a:moveTo>
                    <a:pt x="942" y="452"/>
                  </a:moveTo>
                  <a:lnTo>
                    <a:pt x="942" y="452"/>
                  </a:lnTo>
                  <a:lnTo>
                    <a:pt x="934" y="446"/>
                  </a:lnTo>
                  <a:lnTo>
                    <a:pt x="926" y="442"/>
                  </a:lnTo>
                  <a:lnTo>
                    <a:pt x="916" y="438"/>
                  </a:lnTo>
                  <a:lnTo>
                    <a:pt x="906" y="438"/>
                  </a:lnTo>
                  <a:lnTo>
                    <a:pt x="894" y="438"/>
                  </a:lnTo>
                  <a:lnTo>
                    <a:pt x="884" y="442"/>
                  </a:lnTo>
                  <a:lnTo>
                    <a:pt x="876" y="446"/>
                  </a:lnTo>
                  <a:lnTo>
                    <a:pt x="870" y="452"/>
                  </a:lnTo>
                  <a:lnTo>
                    <a:pt x="864" y="460"/>
                  </a:lnTo>
                  <a:lnTo>
                    <a:pt x="860" y="470"/>
                  </a:lnTo>
                  <a:lnTo>
                    <a:pt x="858" y="480"/>
                  </a:lnTo>
                  <a:lnTo>
                    <a:pt x="858" y="490"/>
                  </a:lnTo>
                  <a:lnTo>
                    <a:pt x="858" y="502"/>
                  </a:lnTo>
                  <a:lnTo>
                    <a:pt x="860" y="512"/>
                  </a:lnTo>
                  <a:lnTo>
                    <a:pt x="864" y="520"/>
                  </a:lnTo>
                  <a:lnTo>
                    <a:pt x="870" y="528"/>
                  </a:lnTo>
                  <a:lnTo>
                    <a:pt x="876" y="534"/>
                  </a:lnTo>
                  <a:lnTo>
                    <a:pt x="884" y="540"/>
                  </a:lnTo>
                  <a:lnTo>
                    <a:pt x="894" y="542"/>
                  </a:lnTo>
                  <a:lnTo>
                    <a:pt x="906" y="544"/>
                  </a:lnTo>
                  <a:lnTo>
                    <a:pt x="916" y="542"/>
                  </a:lnTo>
                  <a:lnTo>
                    <a:pt x="926" y="540"/>
                  </a:lnTo>
                  <a:lnTo>
                    <a:pt x="934" y="534"/>
                  </a:lnTo>
                  <a:lnTo>
                    <a:pt x="942" y="528"/>
                  </a:lnTo>
                  <a:lnTo>
                    <a:pt x="946" y="520"/>
                  </a:lnTo>
                  <a:lnTo>
                    <a:pt x="950" y="512"/>
                  </a:lnTo>
                  <a:lnTo>
                    <a:pt x="952" y="502"/>
                  </a:lnTo>
                  <a:lnTo>
                    <a:pt x="952" y="490"/>
                  </a:lnTo>
                  <a:lnTo>
                    <a:pt x="952" y="480"/>
                  </a:lnTo>
                  <a:lnTo>
                    <a:pt x="950" y="470"/>
                  </a:lnTo>
                  <a:lnTo>
                    <a:pt x="946" y="460"/>
                  </a:lnTo>
                  <a:lnTo>
                    <a:pt x="942" y="452"/>
                  </a:lnTo>
                  <a:close/>
                  <a:moveTo>
                    <a:pt x="926" y="518"/>
                  </a:moveTo>
                  <a:lnTo>
                    <a:pt x="926" y="518"/>
                  </a:lnTo>
                  <a:lnTo>
                    <a:pt x="922" y="522"/>
                  </a:lnTo>
                  <a:lnTo>
                    <a:pt x="918" y="526"/>
                  </a:lnTo>
                  <a:lnTo>
                    <a:pt x="912" y="528"/>
                  </a:lnTo>
                  <a:lnTo>
                    <a:pt x="906" y="528"/>
                  </a:lnTo>
                  <a:lnTo>
                    <a:pt x="898" y="528"/>
                  </a:lnTo>
                  <a:lnTo>
                    <a:pt x="894" y="526"/>
                  </a:lnTo>
                  <a:lnTo>
                    <a:pt x="888" y="522"/>
                  </a:lnTo>
                  <a:lnTo>
                    <a:pt x="886" y="518"/>
                  </a:lnTo>
                  <a:lnTo>
                    <a:pt x="880" y="506"/>
                  </a:lnTo>
                  <a:lnTo>
                    <a:pt x="878" y="490"/>
                  </a:lnTo>
                  <a:lnTo>
                    <a:pt x="880" y="474"/>
                  </a:lnTo>
                  <a:lnTo>
                    <a:pt x="886" y="464"/>
                  </a:lnTo>
                  <a:lnTo>
                    <a:pt x="888" y="458"/>
                  </a:lnTo>
                  <a:lnTo>
                    <a:pt x="894" y="456"/>
                  </a:lnTo>
                  <a:lnTo>
                    <a:pt x="898" y="454"/>
                  </a:lnTo>
                  <a:lnTo>
                    <a:pt x="906" y="454"/>
                  </a:lnTo>
                  <a:lnTo>
                    <a:pt x="912" y="454"/>
                  </a:lnTo>
                  <a:lnTo>
                    <a:pt x="918" y="456"/>
                  </a:lnTo>
                  <a:lnTo>
                    <a:pt x="922" y="458"/>
                  </a:lnTo>
                  <a:lnTo>
                    <a:pt x="926" y="464"/>
                  </a:lnTo>
                  <a:lnTo>
                    <a:pt x="930" y="474"/>
                  </a:lnTo>
                  <a:lnTo>
                    <a:pt x="932" y="490"/>
                  </a:lnTo>
                  <a:lnTo>
                    <a:pt x="930" y="506"/>
                  </a:lnTo>
                  <a:lnTo>
                    <a:pt x="926" y="518"/>
                  </a:lnTo>
                  <a:close/>
                  <a:moveTo>
                    <a:pt x="1106" y="450"/>
                  </a:moveTo>
                  <a:lnTo>
                    <a:pt x="1106" y="450"/>
                  </a:lnTo>
                  <a:lnTo>
                    <a:pt x="1100" y="444"/>
                  </a:lnTo>
                  <a:lnTo>
                    <a:pt x="1092" y="440"/>
                  </a:lnTo>
                  <a:lnTo>
                    <a:pt x="1084" y="438"/>
                  </a:lnTo>
                  <a:lnTo>
                    <a:pt x="1074" y="438"/>
                  </a:lnTo>
                  <a:lnTo>
                    <a:pt x="1062" y="438"/>
                  </a:lnTo>
                  <a:lnTo>
                    <a:pt x="1052" y="442"/>
                  </a:lnTo>
                  <a:lnTo>
                    <a:pt x="1044" y="446"/>
                  </a:lnTo>
                  <a:lnTo>
                    <a:pt x="1038" y="452"/>
                  </a:lnTo>
                  <a:lnTo>
                    <a:pt x="1032" y="460"/>
                  </a:lnTo>
                  <a:lnTo>
                    <a:pt x="1028" y="470"/>
                  </a:lnTo>
                  <a:lnTo>
                    <a:pt x="1026" y="480"/>
                  </a:lnTo>
                  <a:lnTo>
                    <a:pt x="1026" y="492"/>
                  </a:lnTo>
                  <a:lnTo>
                    <a:pt x="1026" y="502"/>
                  </a:lnTo>
                  <a:lnTo>
                    <a:pt x="1030" y="512"/>
                  </a:lnTo>
                  <a:lnTo>
                    <a:pt x="1032" y="522"/>
                  </a:lnTo>
                  <a:lnTo>
                    <a:pt x="1038" y="528"/>
                  </a:lnTo>
                  <a:lnTo>
                    <a:pt x="1046" y="536"/>
                  </a:lnTo>
                  <a:lnTo>
                    <a:pt x="1054" y="540"/>
                  </a:lnTo>
                  <a:lnTo>
                    <a:pt x="1066" y="542"/>
                  </a:lnTo>
                  <a:lnTo>
                    <a:pt x="1078" y="544"/>
                  </a:lnTo>
                  <a:lnTo>
                    <a:pt x="1096" y="542"/>
                  </a:lnTo>
                  <a:lnTo>
                    <a:pt x="1110" y="538"/>
                  </a:lnTo>
                  <a:lnTo>
                    <a:pt x="1110" y="530"/>
                  </a:lnTo>
                  <a:lnTo>
                    <a:pt x="1106" y="522"/>
                  </a:lnTo>
                  <a:lnTo>
                    <a:pt x="1094" y="526"/>
                  </a:lnTo>
                  <a:lnTo>
                    <a:pt x="1080" y="528"/>
                  </a:lnTo>
                  <a:lnTo>
                    <a:pt x="1066" y="526"/>
                  </a:lnTo>
                  <a:lnTo>
                    <a:pt x="1060" y="522"/>
                  </a:lnTo>
                  <a:lnTo>
                    <a:pt x="1056" y="520"/>
                  </a:lnTo>
                  <a:lnTo>
                    <a:pt x="1052" y="516"/>
                  </a:lnTo>
                  <a:lnTo>
                    <a:pt x="1050" y="510"/>
                  </a:lnTo>
                  <a:lnTo>
                    <a:pt x="1046" y="496"/>
                  </a:lnTo>
                  <a:lnTo>
                    <a:pt x="1116" y="496"/>
                  </a:lnTo>
                  <a:lnTo>
                    <a:pt x="1116" y="490"/>
                  </a:lnTo>
                  <a:lnTo>
                    <a:pt x="1116" y="484"/>
                  </a:lnTo>
                  <a:lnTo>
                    <a:pt x="1116" y="474"/>
                  </a:lnTo>
                  <a:lnTo>
                    <a:pt x="1114" y="466"/>
                  </a:lnTo>
                  <a:lnTo>
                    <a:pt x="1110" y="458"/>
                  </a:lnTo>
                  <a:lnTo>
                    <a:pt x="1106" y="450"/>
                  </a:lnTo>
                  <a:close/>
                  <a:moveTo>
                    <a:pt x="1048" y="480"/>
                  </a:moveTo>
                  <a:lnTo>
                    <a:pt x="1048" y="480"/>
                  </a:lnTo>
                  <a:lnTo>
                    <a:pt x="1050" y="468"/>
                  </a:lnTo>
                  <a:lnTo>
                    <a:pt x="1054" y="460"/>
                  </a:lnTo>
                  <a:lnTo>
                    <a:pt x="1062" y="454"/>
                  </a:lnTo>
                  <a:lnTo>
                    <a:pt x="1074" y="452"/>
                  </a:lnTo>
                  <a:lnTo>
                    <a:pt x="1080" y="454"/>
                  </a:lnTo>
                  <a:lnTo>
                    <a:pt x="1084" y="456"/>
                  </a:lnTo>
                  <a:lnTo>
                    <a:pt x="1092" y="462"/>
                  </a:lnTo>
                  <a:lnTo>
                    <a:pt x="1096" y="470"/>
                  </a:lnTo>
                  <a:lnTo>
                    <a:pt x="1098" y="480"/>
                  </a:lnTo>
                  <a:lnTo>
                    <a:pt x="1048" y="480"/>
                  </a:lnTo>
                  <a:close/>
                  <a:moveTo>
                    <a:pt x="1270" y="438"/>
                  </a:moveTo>
                  <a:lnTo>
                    <a:pt x="1270" y="438"/>
                  </a:lnTo>
                  <a:lnTo>
                    <a:pt x="1260" y="438"/>
                  </a:lnTo>
                  <a:lnTo>
                    <a:pt x="1250" y="444"/>
                  </a:lnTo>
                  <a:lnTo>
                    <a:pt x="1244" y="450"/>
                  </a:lnTo>
                  <a:lnTo>
                    <a:pt x="1240" y="454"/>
                  </a:lnTo>
                  <a:lnTo>
                    <a:pt x="1240" y="396"/>
                  </a:lnTo>
                  <a:lnTo>
                    <a:pt x="1234" y="396"/>
                  </a:lnTo>
                  <a:lnTo>
                    <a:pt x="1230" y="396"/>
                  </a:lnTo>
                  <a:lnTo>
                    <a:pt x="1224" y="396"/>
                  </a:lnTo>
                  <a:lnTo>
                    <a:pt x="1220" y="396"/>
                  </a:lnTo>
                  <a:lnTo>
                    <a:pt x="1220" y="542"/>
                  </a:lnTo>
                  <a:lnTo>
                    <a:pt x="1224" y="542"/>
                  </a:lnTo>
                  <a:lnTo>
                    <a:pt x="1230" y="542"/>
                  </a:lnTo>
                  <a:lnTo>
                    <a:pt x="1234" y="542"/>
                  </a:lnTo>
                  <a:lnTo>
                    <a:pt x="1240" y="542"/>
                  </a:lnTo>
                  <a:lnTo>
                    <a:pt x="1240" y="490"/>
                  </a:lnTo>
                  <a:lnTo>
                    <a:pt x="1240" y="480"/>
                  </a:lnTo>
                  <a:lnTo>
                    <a:pt x="1242" y="474"/>
                  </a:lnTo>
                  <a:lnTo>
                    <a:pt x="1244" y="468"/>
                  </a:lnTo>
                  <a:lnTo>
                    <a:pt x="1248" y="462"/>
                  </a:lnTo>
                  <a:lnTo>
                    <a:pt x="1252" y="460"/>
                  </a:lnTo>
                  <a:lnTo>
                    <a:pt x="1256" y="456"/>
                  </a:lnTo>
                  <a:lnTo>
                    <a:pt x="1266" y="454"/>
                  </a:lnTo>
                  <a:lnTo>
                    <a:pt x="1274" y="456"/>
                  </a:lnTo>
                  <a:lnTo>
                    <a:pt x="1280" y="462"/>
                  </a:lnTo>
                  <a:lnTo>
                    <a:pt x="1284" y="470"/>
                  </a:lnTo>
                  <a:lnTo>
                    <a:pt x="1286" y="482"/>
                  </a:lnTo>
                  <a:lnTo>
                    <a:pt x="1286" y="542"/>
                  </a:lnTo>
                  <a:lnTo>
                    <a:pt x="1290" y="542"/>
                  </a:lnTo>
                  <a:lnTo>
                    <a:pt x="1296" y="542"/>
                  </a:lnTo>
                  <a:lnTo>
                    <a:pt x="1300" y="542"/>
                  </a:lnTo>
                  <a:lnTo>
                    <a:pt x="1304" y="542"/>
                  </a:lnTo>
                  <a:lnTo>
                    <a:pt x="1304" y="476"/>
                  </a:lnTo>
                  <a:lnTo>
                    <a:pt x="1302" y="460"/>
                  </a:lnTo>
                  <a:lnTo>
                    <a:pt x="1300" y="452"/>
                  </a:lnTo>
                  <a:lnTo>
                    <a:pt x="1296" y="448"/>
                  </a:lnTo>
                  <a:lnTo>
                    <a:pt x="1292" y="442"/>
                  </a:lnTo>
                  <a:lnTo>
                    <a:pt x="1286" y="440"/>
                  </a:lnTo>
                  <a:lnTo>
                    <a:pt x="1278" y="438"/>
                  </a:lnTo>
                  <a:lnTo>
                    <a:pt x="1270" y="438"/>
                  </a:lnTo>
                  <a:close/>
                  <a:moveTo>
                    <a:pt x="790" y="474"/>
                  </a:moveTo>
                  <a:lnTo>
                    <a:pt x="790" y="474"/>
                  </a:lnTo>
                  <a:lnTo>
                    <a:pt x="778" y="468"/>
                  </a:lnTo>
                  <a:lnTo>
                    <a:pt x="768" y="464"/>
                  </a:lnTo>
                  <a:lnTo>
                    <a:pt x="776" y="462"/>
                  </a:lnTo>
                  <a:lnTo>
                    <a:pt x="784" y="454"/>
                  </a:lnTo>
                  <a:lnTo>
                    <a:pt x="788" y="444"/>
                  </a:lnTo>
                  <a:lnTo>
                    <a:pt x="790" y="434"/>
                  </a:lnTo>
                  <a:lnTo>
                    <a:pt x="790" y="424"/>
                  </a:lnTo>
                  <a:lnTo>
                    <a:pt x="786" y="416"/>
                  </a:lnTo>
                  <a:lnTo>
                    <a:pt x="782" y="410"/>
                  </a:lnTo>
                  <a:lnTo>
                    <a:pt x="776" y="404"/>
                  </a:lnTo>
                  <a:lnTo>
                    <a:pt x="770" y="402"/>
                  </a:lnTo>
                  <a:lnTo>
                    <a:pt x="760" y="398"/>
                  </a:lnTo>
                  <a:lnTo>
                    <a:pt x="740" y="396"/>
                  </a:lnTo>
                  <a:lnTo>
                    <a:pt x="722" y="398"/>
                  </a:lnTo>
                  <a:lnTo>
                    <a:pt x="708" y="398"/>
                  </a:lnTo>
                  <a:lnTo>
                    <a:pt x="708" y="542"/>
                  </a:lnTo>
                  <a:lnTo>
                    <a:pt x="724" y="542"/>
                  </a:lnTo>
                  <a:lnTo>
                    <a:pt x="742" y="544"/>
                  </a:lnTo>
                  <a:lnTo>
                    <a:pt x="764" y="542"/>
                  </a:lnTo>
                  <a:lnTo>
                    <a:pt x="774" y="538"/>
                  </a:lnTo>
                  <a:lnTo>
                    <a:pt x="782" y="534"/>
                  </a:lnTo>
                  <a:lnTo>
                    <a:pt x="790" y="528"/>
                  </a:lnTo>
                  <a:lnTo>
                    <a:pt x="794" y="522"/>
                  </a:lnTo>
                  <a:lnTo>
                    <a:pt x="798" y="512"/>
                  </a:lnTo>
                  <a:lnTo>
                    <a:pt x="800" y="502"/>
                  </a:lnTo>
                  <a:lnTo>
                    <a:pt x="798" y="492"/>
                  </a:lnTo>
                  <a:lnTo>
                    <a:pt x="796" y="486"/>
                  </a:lnTo>
                  <a:lnTo>
                    <a:pt x="794" y="480"/>
                  </a:lnTo>
                  <a:lnTo>
                    <a:pt x="790" y="474"/>
                  </a:lnTo>
                  <a:close/>
                  <a:moveTo>
                    <a:pt x="728" y="414"/>
                  </a:moveTo>
                  <a:lnTo>
                    <a:pt x="728" y="414"/>
                  </a:lnTo>
                  <a:lnTo>
                    <a:pt x="734" y="412"/>
                  </a:lnTo>
                  <a:lnTo>
                    <a:pt x="742" y="412"/>
                  </a:lnTo>
                  <a:lnTo>
                    <a:pt x="754" y="414"/>
                  </a:lnTo>
                  <a:lnTo>
                    <a:pt x="762" y="418"/>
                  </a:lnTo>
                  <a:lnTo>
                    <a:pt x="768" y="424"/>
                  </a:lnTo>
                  <a:lnTo>
                    <a:pt x="770" y="434"/>
                  </a:lnTo>
                  <a:lnTo>
                    <a:pt x="768" y="444"/>
                  </a:lnTo>
                  <a:lnTo>
                    <a:pt x="764" y="452"/>
                  </a:lnTo>
                  <a:lnTo>
                    <a:pt x="754" y="456"/>
                  </a:lnTo>
                  <a:lnTo>
                    <a:pt x="742" y="458"/>
                  </a:lnTo>
                  <a:lnTo>
                    <a:pt x="728" y="458"/>
                  </a:lnTo>
                  <a:lnTo>
                    <a:pt x="728" y="414"/>
                  </a:lnTo>
                  <a:close/>
                  <a:moveTo>
                    <a:pt x="776" y="514"/>
                  </a:moveTo>
                  <a:lnTo>
                    <a:pt x="776" y="514"/>
                  </a:lnTo>
                  <a:lnTo>
                    <a:pt x="772" y="518"/>
                  </a:lnTo>
                  <a:lnTo>
                    <a:pt x="768" y="522"/>
                  </a:lnTo>
                  <a:lnTo>
                    <a:pt x="756" y="526"/>
                  </a:lnTo>
                  <a:lnTo>
                    <a:pt x="744" y="526"/>
                  </a:lnTo>
                  <a:lnTo>
                    <a:pt x="736" y="526"/>
                  </a:lnTo>
                  <a:lnTo>
                    <a:pt x="728" y="526"/>
                  </a:lnTo>
                  <a:lnTo>
                    <a:pt x="728" y="474"/>
                  </a:lnTo>
                  <a:lnTo>
                    <a:pt x="744" y="474"/>
                  </a:lnTo>
                  <a:lnTo>
                    <a:pt x="758" y="476"/>
                  </a:lnTo>
                  <a:lnTo>
                    <a:pt x="768" y="480"/>
                  </a:lnTo>
                  <a:lnTo>
                    <a:pt x="772" y="484"/>
                  </a:lnTo>
                  <a:lnTo>
                    <a:pt x="776" y="488"/>
                  </a:lnTo>
                  <a:lnTo>
                    <a:pt x="778" y="494"/>
                  </a:lnTo>
                  <a:lnTo>
                    <a:pt x="778" y="500"/>
                  </a:lnTo>
                  <a:lnTo>
                    <a:pt x="778" y="508"/>
                  </a:lnTo>
                  <a:lnTo>
                    <a:pt x="776" y="514"/>
                  </a:lnTo>
                  <a:close/>
                  <a:moveTo>
                    <a:pt x="808" y="444"/>
                  </a:moveTo>
                  <a:lnTo>
                    <a:pt x="808" y="444"/>
                  </a:lnTo>
                  <a:lnTo>
                    <a:pt x="808" y="448"/>
                  </a:lnTo>
                  <a:lnTo>
                    <a:pt x="808" y="452"/>
                  </a:lnTo>
                  <a:lnTo>
                    <a:pt x="808" y="454"/>
                  </a:lnTo>
                  <a:lnTo>
                    <a:pt x="822" y="454"/>
                  </a:lnTo>
                  <a:lnTo>
                    <a:pt x="822" y="542"/>
                  </a:lnTo>
                  <a:lnTo>
                    <a:pt x="826" y="542"/>
                  </a:lnTo>
                  <a:lnTo>
                    <a:pt x="832" y="542"/>
                  </a:lnTo>
                  <a:lnTo>
                    <a:pt x="836" y="542"/>
                  </a:lnTo>
                  <a:lnTo>
                    <a:pt x="840" y="542"/>
                  </a:lnTo>
                  <a:lnTo>
                    <a:pt x="840" y="440"/>
                  </a:lnTo>
                  <a:lnTo>
                    <a:pt x="808" y="440"/>
                  </a:lnTo>
                  <a:lnTo>
                    <a:pt x="808" y="444"/>
                  </a:lnTo>
                  <a:close/>
                  <a:moveTo>
                    <a:pt x="10" y="304"/>
                  </a:moveTo>
                  <a:lnTo>
                    <a:pt x="340" y="304"/>
                  </a:lnTo>
                  <a:lnTo>
                    <a:pt x="342" y="304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48" y="296"/>
                  </a:lnTo>
                  <a:lnTo>
                    <a:pt x="348" y="268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8" y="264"/>
                  </a:lnTo>
                  <a:lnTo>
                    <a:pt x="198" y="228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22" y="224"/>
                  </a:lnTo>
                  <a:lnTo>
                    <a:pt x="324" y="220"/>
                  </a:lnTo>
                  <a:lnTo>
                    <a:pt x="324" y="218"/>
                  </a:lnTo>
                  <a:lnTo>
                    <a:pt x="324" y="188"/>
                  </a:lnTo>
                  <a:lnTo>
                    <a:pt x="200" y="188"/>
                  </a:lnTo>
                  <a:lnTo>
                    <a:pt x="198" y="188"/>
                  </a:lnTo>
                  <a:lnTo>
                    <a:pt x="198" y="186"/>
                  </a:lnTo>
                  <a:lnTo>
                    <a:pt x="198" y="156"/>
                  </a:lnTo>
                  <a:lnTo>
                    <a:pt x="150" y="156"/>
                  </a:lnTo>
                  <a:lnTo>
                    <a:pt x="150" y="186"/>
                  </a:lnTo>
                  <a:lnTo>
                    <a:pt x="150" y="188"/>
                  </a:lnTo>
                  <a:lnTo>
                    <a:pt x="148" y="188"/>
                  </a:lnTo>
                  <a:lnTo>
                    <a:pt x="24" y="188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4"/>
                  </a:lnTo>
                  <a:lnTo>
                    <a:pt x="30" y="226"/>
                  </a:lnTo>
                  <a:lnTo>
                    <a:pt x="34" y="226"/>
                  </a:lnTo>
                  <a:lnTo>
                    <a:pt x="148" y="226"/>
                  </a:lnTo>
                  <a:lnTo>
                    <a:pt x="150" y="226"/>
                  </a:lnTo>
                  <a:lnTo>
                    <a:pt x="150" y="228"/>
                  </a:lnTo>
                  <a:lnTo>
                    <a:pt x="150" y="264"/>
                  </a:lnTo>
                  <a:lnTo>
                    <a:pt x="150" y="268"/>
                  </a:lnTo>
                  <a:lnTo>
                    <a:pt x="148" y="268"/>
                  </a:lnTo>
                  <a:lnTo>
                    <a:pt x="0" y="268"/>
                  </a:lnTo>
                  <a:lnTo>
                    <a:pt x="0" y="296"/>
                  </a:lnTo>
                  <a:lnTo>
                    <a:pt x="2" y="300"/>
                  </a:lnTo>
                  <a:lnTo>
                    <a:pt x="4" y="302"/>
                  </a:lnTo>
                  <a:lnTo>
                    <a:pt x="6" y="304"/>
                  </a:lnTo>
                  <a:lnTo>
                    <a:pt x="10" y="304"/>
                  </a:lnTo>
                  <a:close/>
                  <a:moveTo>
                    <a:pt x="14" y="156"/>
                  </a:moveTo>
                  <a:lnTo>
                    <a:pt x="14" y="156"/>
                  </a:lnTo>
                  <a:lnTo>
                    <a:pt x="18" y="156"/>
                  </a:lnTo>
                  <a:lnTo>
                    <a:pt x="22" y="156"/>
                  </a:lnTo>
                  <a:lnTo>
                    <a:pt x="50" y="154"/>
                  </a:lnTo>
                  <a:lnTo>
                    <a:pt x="86" y="150"/>
                  </a:lnTo>
                  <a:lnTo>
                    <a:pt x="126" y="144"/>
                  </a:lnTo>
                  <a:lnTo>
                    <a:pt x="170" y="134"/>
                  </a:lnTo>
                  <a:lnTo>
                    <a:pt x="172" y="134"/>
                  </a:lnTo>
                  <a:lnTo>
                    <a:pt x="216" y="144"/>
                  </a:lnTo>
                  <a:lnTo>
                    <a:pt x="256" y="150"/>
                  </a:lnTo>
                  <a:lnTo>
                    <a:pt x="292" y="154"/>
                  </a:lnTo>
                  <a:lnTo>
                    <a:pt x="320" y="156"/>
                  </a:lnTo>
                  <a:lnTo>
                    <a:pt x="324" y="156"/>
                  </a:lnTo>
                  <a:lnTo>
                    <a:pt x="326" y="156"/>
                  </a:lnTo>
                  <a:lnTo>
                    <a:pt x="328" y="154"/>
                  </a:lnTo>
                  <a:lnTo>
                    <a:pt x="328" y="148"/>
                  </a:lnTo>
                  <a:lnTo>
                    <a:pt x="328" y="128"/>
                  </a:lnTo>
                  <a:lnTo>
                    <a:pt x="288" y="122"/>
                  </a:lnTo>
                  <a:lnTo>
                    <a:pt x="244" y="114"/>
                  </a:lnTo>
                  <a:lnTo>
                    <a:pt x="236" y="112"/>
                  </a:lnTo>
                  <a:lnTo>
                    <a:pt x="244" y="108"/>
                  </a:lnTo>
                  <a:lnTo>
                    <a:pt x="270" y="94"/>
                  </a:lnTo>
                  <a:lnTo>
                    <a:pt x="294" y="78"/>
                  </a:lnTo>
                  <a:lnTo>
                    <a:pt x="318" y="60"/>
                  </a:lnTo>
                  <a:lnTo>
                    <a:pt x="336" y="38"/>
                  </a:lnTo>
                  <a:lnTo>
                    <a:pt x="336" y="0"/>
                  </a:lnTo>
                  <a:lnTo>
                    <a:pt x="12" y="0"/>
                  </a:lnTo>
                  <a:lnTo>
                    <a:pt x="12" y="36"/>
                  </a:lnTo>
                  <a:lnTo>
                    <a:pt x="266" y="36"/>
                  </a:lnTo>
                  <a:lnTo>
                    <a:pt x="274" y="36"/>
                  </a:lnTo>
                  <a:lnTo>
                    <a:pt x="268" y="40"/>
                  </a:lnTo>
                  <a:lnTo>
                    <a:pt x="246" y="56"/>
                  </a:lnTo>
                  <a:lnTo>
                    <a:pt x="222" y="70"/>
                  </a:lnTo>
                  <a:lnTo>
                    <a:pt x="196" y="8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34" y="76"/>
                  </a:lnTo>
                  <a:lnTo>
                    <a:pt x="100" y="58"/>
                  </a:lnTo>
                  <a:lnTo>
                    <a:pt x="24" y="58"/>
                  </a:lnTo>
                  <a:lnTo>
                    <a:pt x="38" y="72"/>
                  </a:lnTo>
                  <a:lnTo>
                    <a:pt x="56" y="86"/>
                  </a:lnTo>
                  <a:lnTo>
                    <a:pt x="76" y="98"/>
                  </a:lnTo>
                  <a:lnTo>
                    <a:pt x="98" y="108"/>
                  </a:lnTo>
                  <a:lnTo>
                    <a:pt x="104" y="112"/>
                  </a:lnTo>
                  <a:lnTo>
                    <a:pt x="98" y="114"/>
                  </a:lnTo>
                  <a:lnTo>
                    <a:pt x="52" y="122"/>
                  </a:lnTo>
                  <a:lnTo>
                    <a:pt x="12" y="128"/>
                  </a:lnTo>
                  <a:lnTo>
                    <a:pt x="12" y="148"/>
                  </a:lnTo>
                  <a:lnTo>
                    <a:pt x="12" y="154"/>
                  </a:lnTo>
                  <a:lnTo>
                    <a:pt x="14" y="156"/>
                  </a:lnTo>
                  <a:close/>
                  <a:moveTo>
                    <a:pt x="406" y="34"/>
                  </a:moveTo>
                  <a:lnTo>
                    <a:pt x="406" y="34"/>
                  </a:lnTo>
                  <a:lnTo>
                    <a:pt x="430" y="48"/>
                  </a:lnTo>
                  <a:lnTo>
                    <a:pt x="450" y="64"/>
                  </a:lnTo>
                  <a:lnTo>
                    <a:pt x="452" y="64"/>
                  </a:lnTo>
                  <a:lnTo>
                    <a:pt x="454" y="64"/>
                  </a:lnTo>
                  <a:lnTo>
                    <a:pt x="458" y="58"/>
                  </a:lnTo>
                  <a:lnTo>
                    <a:pt x="474" y="34"/>
                  </a:lnTo>
                  <a:lnTo>
                    <a:pt x="474" y="32"/>
                  </a:lnTo>
                  <a:lnTo>
                    <a:pt x="474" y="30"/>
                  </a:lnTo>
                  <a:lnTo>
                    <a:pt x="452" y="14"/>
                  </a:lnTo>
                  <a:lnTo>
                    <a:pt x="430" y="0"/>
                  </a:lnTo>
                  <a:lnTo>
                    <a:pt x="428" y="0"/>
                  </a:lnTo>
                  <a:lnTo>
                    <a:pt x="426" y="0"/>
                  </a:lnTo>
                  <a:lnTo>
                    <a:pt x="406" y="30"/>
                  </a:lnTo>
                  <a:lnTo>
                    <a:pt x="406" y="32"/>
                  </a:lnTo>
                  <a:lnTo>
                    <a:pt x="406" y="34"/>
                  </a:lnTo>
                  <a:close/>
                  <a:moveTo>
                    <a:pt x="834" y="122"/>
                  </a:moveTo>
                  <a:lnTo>
                    <a:pt x="834" y="122"/>
                  </a:lnTo>
                  <a:lnTo>
                    <a:pt x="848" y="112"/>
                  </a:lnTo>
                  <a:lnTo>
                    <a:pt x="858" y="104"/>
                  </a:lnTo>
                  <a:lnTo>
                    <a:pt x="868" y="94"/>
                  </a:lnTo>
                  <a:lnTo>
                    <a:pt x="876" y="84"/>
                  </a:lnTo>
                  <a:lnTo>
                    <a:pt x="876" y="82"/>
                  </a:lnTo>
                  <a:lnTo>
                    <a:pt x="878" y="82"/>
                  </a:lnTo>
                  <a:lnTo>
                    <a:pt x="972" y="82"/>
                  </a:lnTo>
                  <a:lnTo>
                    <a:pt x="974" y="82"/>
                  </a:lnTo>
                  <a:lnTo>
                    <a:pt x="974" y="84"/>
                  </a:lnTo>
                  <a:lnTo>
                    <a:pt x="974" y="152"/>
                  </a:lnTo>
                  <a:lnTo>
                    <a:pt x="974" y="156"/>
                  </a:lnTo>
                  <a:lnTo>
                    <a:pt x="972" y="156"/>
                  </a:lnTo>
                  <a:lnTo>
                    <a:pt x="848" y="156"/>
                  </a:lnTo>
                  <a:lnTo>
                    <a:pt x="848" y="184"/>
                  </a:lnTo>
                  <a:lnTo>
                    <a:pt x="848" y="188"/>
                  </a:lnTo>
                  <a:lnTo>
                    <a:pt x="850" y="190"/>
                  </a:lnTo>
                  <a:lnTo>
                    <a:pt x="854" y="192"/>
                  </a:lnTo>
                  <a:lnTo>
                    <a:pt x="856" y="192"/>
                  </a:lnTo>
                  <a:lnTo>
                    <a:pt x="972" y="192"/>
                  </a:lnTo>
                  <a:lnTo>
                    <a:pt x="974" y="192"/>
                  </a:lnTo>
                  <a:lnTo>
                    <a:pt x="974" y="196"/>
                  </a:lnTo>
                  <a:lnTo>
                    <a:pt x="974" y="264"/>
                  </a:lnTo>
                  <a:lnTo>
                    <a:pt x="974" y="268"/>
                  </a:lnTo>
                  <a:lnTo>
                    <a:pt x="972" y="268"/>
                  </a:lnTo>
                  <a:lnTo>
                    <a:pt x="822" y="268"/>
                  </a:lnTo>
                  <a:lnTo>
                    <a:pt x="822" y="296"/>
                  </a:lnTo>
                  <a:lnTo>
                    <a:pt x="822" y="300"/>
                  </a:lnTo>
                  <a:lnTo>
                    <a:pt x="824" y="302"/>
                  </a:lnTo>
                  <a:lnTo>
                    <a:pt x="828" y="304"/>
                  </a:lnTo>
                  <a:lnTo>
                    <a:pt x="832" y="304"/>
                  </a:lnTo>
                  <a:lnTo>
                    <a:pt x="1160" y="304"/>
                  </a:lnTo>
                  <a:lnTo>
                    <a:pt x="1164" y="304"/>
                  </a:lnTo>
                  <a:lnTo>
                    <a:pt x="1166" y="302"/>
                  </a:lnTo>
                  <a:lnTo>
                    <a:pt x="1168" y="300"/>
                  </a:lnTo>
                  <a:lnTo>
                    <a:pt x="1170" y="296"/>
                  </a:lnTo>
                  <a:lnTo>
                    <a:pt x="1170" y="268"/>
                  </a:lnTo>
                  <a:lnTo>
                    <a:pt x="1028" y="268"/>
                  </a:lnTo>
                  <a:lnTo>
                    <a:pt x="1026" y="268"/>
                  </a:lnTo>
                  <a:lnTo>
                    <a:pt x="1026" y="264"/>
                  </a:lnTo>
                  <a:lnTo>
                    <a:pt x="1026" y="196"/>
                  </a:lnTo>
                  <a:lnTo>
                    <a:pt x="1026" y="192"/>
                  </a:lnTo>
                  <a:lnTo>
                    <a:pt x="1028" y="192"/>
                  </a:lnTo>
                  <a:lnTo>
                    <a:pt x="1140" y="192"/>
                  </a:lnTo>
                  <a:lnTo>
                    <a:pt x="1144" y="192"/>
                  </a:lnTo>
                  <a:lnTo>
                    <a:pt x="1146" y="190"/>
                  </a:lnTo>
                  <a:lnTo>
                    <a:pt x="1148" y="188"/>
                  </a:lnTo>
                  <a:lnTo>
                    <a:pt x="1150" y="184"/>
                  </a:lnTo>
                  <a:lnTo>
                    <a:pt x="1150" y="156"/>
                  </a:lnTo>
                  <a:lnTo>
                    <a:pt x="1028" y="156"/>
                  </a:lnTo>
                  <a:lnTo>
                    <a:pt x="1026" y="156"/>
                  </a:lnTo>
                  <a:lnTo>
                    <a:pt x="1026" y="152"/>
                  </a:lnTo>
                  <a:lnTo>
                    <a:pt x="1026" y="84"/>
                  </a:lnTo>
                  <a:lnTo>
                    <a:pt x="1026" y="82"/>
                  </a:lnTo>
                  <a:lnTo>
                    <a:pt x="1028" y="82"/>
                  </a:lnTo>
                  <a:lnTo>
                    <a:pt x="1146" y="82"/>
                  </a:lnTo>
                  <a:lnTo>
                    <a:pt x="1150" y="82"/>
                  </a:lnTo>
                  <a:lnTo>
                    <a:pt x="1152" y="80"/>
                  </a:lnTo>
                  <a:lnTo>
                    <a:pt x="1154" y="76"/>
                  </a:lnTo>
                  <a:lnTo>
                    <a:pt x="1154" y="74"/>
                  </a:lnTo>
                  <a:lnTo>
                    <a:pt x="1154" y="44"/>
                  </a:lnTo>
                  <a:lnTo>
                    <a:pt x="1028" y="44"/>
                  </a:lnTo>
                  <a:lnTo>
                    <a:pt x="1026" y="44"/>
                  </a:lnTo>
                  <a:lnTo>
                    <a:pt x="1026" y="42"/>
                  </a:lnTo>
                  <a:lnTo>
                    <a:pt x="1026" y="0"/>
                  </a:lnTo>
                  <a:lnTo>
                    <a:pt x="974" y="0"/>
                  </a:lnTo>
                  <a:lnTo>
                    <a:pt x="974" y="42"/>
                  </a:lnTo>
                  <a:lnTo>
                    <a:pt x="974" y="44"/>
                  </a:lnTo>
                  <a:lnTo>
                    <a:pt x="972" y="44"/>
                  </a:lnTo>
                  <a:lnTo>
                    <a:pt x="892" y="44"/>
                  </a:lnTo>
                  <a:lnTo>
                    <a:pt x="888" y="44"/>
                  </a:lnTo>
                  <a:lnTo>
                    <a:pt x="890" y="42"/>
                  </a:lnTo>
                  <a:lnTo>
                    <a:pt x="890" y="36"/>
                  </a:lnTo>
                  <a:lnTo>
                    <a:pt x="890" y="28"/>
                  </a:lnTo>
                  <a:lnTo>
                    <a:pt x="890" y="8"/>
                  </a:lnTo>
                  <a:lnTo>
                    <a:pt x="844" y="8"/>
                  </a:lnTo>
                  <a:lnTo>
                    <a:pt x="844" y="22"/>
                  </a:lnTo>
                  <a:lnTo>
                    <a:pt x="842" y="38"/>
                  </a:lnTo>
                  <a:lnTo>
                    <a:pt x="838" y="54"/>
                  </a:lnTo>
                  <a:lnTo>
                    <a:pt x="832" y="66"/>
                  </a:lnTo>
                  <a:lnTo>
                    <a:pt x="822" y="76"/>
                  </a:lnTo>
                  <a:lnTo>
                    <a:pt x="822" y="124"/>
                  </a:lnTo>
                  <a:lnTo>
                    <a:pt x="822" y="128"/>
                  </a:lnTo>
                  <a:lnTo>
                    <a:pt x="826" y="126"/>
                  </a:lnTo>
                  <a:lnTo>
                    <a:pt x="834" y="122"/>
                  </a:lnTo>
                  <a:close/>
                  <a:moveTo>
                    <a:pt x="1412" y="26"/>
                  </a:moveTo>
                  <a:lnTo>
                    <a:pt x="1410" y="26"/>
                  </a:lnTo>
                  <a:lnTo>
                    <a:pt x="1410" y="24"/>
                  </a:lnTo>
                  <a:lnTo>
                    <a:pt x="1410" y="12"/>
                  </a:lnTo>
                  <a:lnTo>
                    <a:pt x="1412" y="0"/>
                  </a:lnTo>
                  <a:lnTo>
                    <a:pt x="1374" y="0"/>
                  </a:lnTo>
                  <a:lnTo>
                    <a:pt x="1370" y="30"/>
                  </a:lnTo>
                  <a:lnTo>
                    <a:pt x="1366" y="54"/>
                  </a:lnTo>
                  <a:lnTo>
                    <a:pt x="1360" y="76"/>
                  </a:lnTo>
                  <a:lnTo>
                    <a:pt x="1354" y="92"/>
                  </a:lnTo>
                  <a:lnTo>
                    <a:pt x="1352" y="96"/>
                  </a:lnTo>
                  <a:lnTo>
                    <a:pt x="1354" y="96"/>
                  </a:lnTo>
                  <a:lnTo>
                    <a:pt x="1388" y="96"/>
                  </a:lnTo>
                  <a:lnTo>
                    <a:pt x="1390" y="96"/>
                  </a:lnTo>
                  <a:lnTo>
                    <a:pt x="1392" y="96"/>
                  </a:lnTo>
                  <a:lnTo>
                    <a:pt x="1394" y="92"/>
                  </a:lnTo>
                  <a:lnTo>
                    <a:pt x="1400" y="78"/>
                  </a:lnTo>
                  <a:lnTo>
                    <a:pt x="1404" y="62"/>
                  </a:lnTo>
                  <a:lnTo>
                    <a:pt x="1404" y="60"/>
                  </a:lnTo>
                  <a:lnTo>
                    <a:pt x="1406" y="60"/>
                  </a:lnTo>
                  <a:lnTo>
                    <a:pt x="1522" y="60"/>
                  </a:lnTo>
                  <a:lnTo>
                    <a:pt x="1524" y="60"/>
                  </a:lnTo>
                  <a:lnTo>
                    <a:pt x="1524" y="62"/>
                  </a:lnTo>
                  <a:lnTo>
                    <a:pt x="1524" y="74"/>
                  </a:lnTo>
                  <a:lnTo>
                    <a:pt x="1524" y="76"/>
                  </a:lnTo>
                  <a:lnTo>
                    <a:pt x="1522" y="76"/>
                  </a:lnTo>
                  <a:lnTo>
                    <a:pt x="1482" y="76"/>
                  </a:lnTo>
                  <a:lnTo>
                    <a:pt x="1438" y="196"/>
                  </a:lnTo>
                  <a:lnTo>
                    <a:pt x="1438" y="198"/>
                  </a:lnTo>
                  <a:lnTo>
                    <a:pt x="1432" y="212"/>
                  </a:lnTo>
                  <a:lnTo>
                    <a:pt x="1422" y="224"/>
                  </a:lnTo>
                  <a:lnTo>
                    <a:pt x="1414" y="234"/>
                  </a:lnTo>
                  <a:lnTo>
                    <a:pt x="1404" y="242"/>
                  </a:lnTo>
                  <a:lnTo>
                    <a:pt x="1394" y="248"/>
                  </a:lnTo>
                  <a:lnTo>
                    <a:pt x="1382" y="254"/>
                  </a:lnTo>
                  <a:lnTo>
                    <a:pt x="1358" y="262"/>
                  </a:lnTo>
                  <a:lnTo>
                    <a:pt x="1358" y="296"/>
                  </a:lnTo>
                  <a:lnTo>
                    <a:pt x="1358" y="298"/>
                  </a:lnTo>
                  <a:lnTo>
                    <a:pt x="1360" y="300"/>
                  </a:lnTo>
                  <a:lnTo>
                    <a:pt x="1364" y="300"/>
                  </a:lnTo>
                  <a:lnTo>
                    <a:pt x="1386" y="296"/>
                  </a:lnTo>
                  <a:lnTo>
                    <a:pt x="1404" y="292"/>
                  </a:lnTo>
                  <a:lnTo>
                    <a:pt x="1420" y="284"/>
                  </a:lnTo>
                  <a:lnTo>
                    <a:pt x="1436" y="274"/>
                  </a:lnTo>
                  <a:lnTo>
                    <a:pt x="1450" y="262"/>
                  </a:lnTo>
                  <a:lnTo>
                    <a:pt x="1462" y="246"/>
                  </a:lnTo>
                  <a:lnTo>
                    <a:pt x="1472" y="228"/>
                  </a:lnTo>
                  <a:lnTo>
                    <a:pt x="1480" y="204"/>
                  </a:lnTo>
                  <a:lnTo>
                    <a:pt x="1520" y="92"/>
                  </a:lnTo>
                  <a:lnTo>
                    <a:pt x="1524" y="80"/>
                  </a:lnTo>
                  <a:lnTo>
                    <a:pt x="1524" y="92"/>
                  </a:lnTo>
                  <a:lnTo>
                    <a:pt x="1524" y="240"/>
                  </a:lnTo>
                  <a:lnTo>
                    <a:pt x="1524" y="248"/>
                  </a:lnTo>
                  <a:lnTo>
                    <a:pt x="1522" y="256"/>
                  </a:lnTo>
                  <a:lnTo>
                    <a:pt x="1520" y="260"/>
                  </a:lnTo>
                  <a:lnTo>
                    <a:pt x="1516" y="264"/>
                  </a:lnTo>
                  <a:lnTo>
                    <a:pt x="1512" y="268"/>
                  </a:lnTo>
                  <a:lnTo>
                    <a:pt x="1506" y="268"/>
                  </a:lnTo>
                  <a:lnTo>
                    <a:pt x="1492" y="270"/>
                  </a:lnTo>
                  <a:lnTo>
                    <a:pt x="1462" y="270"/>
                  </a:lnTo>
                  <a:lnTo>
                    <a:pt x="1462" y="296"/>
                  </a:lnTo>
                  <a:lnTo>
                    <a:pt x="1462" y="300"/>
                  </a:lnTo>
                  <a:lnTo>
                    <a:pt x="1464" y="302"/>
                  </a:lnTo>
                  <a:lnTo>
                    <a:pt x="1466" y="304"/>
                  </a:lnTo>
                  <a:lnTo>
                    <a:pt x="1470" y="304"/>
                  </a:lnTo>
                  <a:lnTo>
                    <a:pt x="1480" y="304"/>
                  </a:lnTo>
                  <a:lnTo>
                    <a:pt x="1482" y="304"/>
                  </a:lnTo>
                  <a:lnTo>
                    <a:pt x="1512" y="304"/>
                  </a:lnTo>
                  <a:lnTo>
                    <a:pt x="1522" y="304"/>
                  </a:lnTo>
                  <a:lnTo>
                    <a:pt x="1534" y="302"/>
                  </a:lnTo>
                  <a:lnTo>
                    <a:pt x="1544" y="296"/>
                  </a:lnTo>
                  <a:lnTo>
                    <a:pt x="1554" y="288"/>
                  </a:lnTo>
                  <a:lnTo>
                    <a:pt x="1560" y="280"/>
                  </a:lnTo>
                  <a:lnTo>
                    <a:pt x="1566" y="272"/>
                  </a:lnTo>
                  <a:lnTo>
                    <a:pt x="1568" y="260"/>
                  </a:lnTo>
                  <a:lnTo>
                    <a:pt x="1570" y="246"/>
                  </a:lnTo>
                  <a:lnTo>
                    <a:pt x="1570" y="26"/>
                  </a:lnTo>
                  <a:lnTo>
                    <a:pt x="1412" y="26"/>
                  </a:lnTo>
                  <a:close/>
                  <a:moveTo>
                    <a:pt x="408" y="302"/>
                  </a:moveTo>
                  <a:lnTo>
                    <a:pt x="408" y="302"/>
                  </a:lnTo>
                  <a:lnTo>
                    <a:pt x="408" y="304"/>
                  </a:lnTo>
                  <a:lnTo>
                    <a:pt x="410" y="306"/>
                  </a:lnTo>
                  <a:lnTo>
                    <a:pt x="412" y="306"/>
                  </a:lnTo>
                  <a:lnTo>
                    <a:pt x="450" y="306"/>
                  </a:lnTo>
                  <a:lnTo>
                    <a:pt x="452" y="306"/>
                  </a:lnTo>
                  <a:lnTo>
                    <a:pt x="454" y="304"/>
                  </a:lnTo>
                  <a:lnTo>
                    <a:pt x="456" y="300"/>
                  </a:lnTo>
                  <a:lnTo>
                    <a:pt x="460" y="274"/>
                  </a:lnTo>
                  <a:lnTo>
                    <a:pt x="464" y="242"/>
                  </a:lnTo>
                  <a:lnTo>
                    <a:pt x="464" y="174"/>
                  </a:lnTo>
                  <a:lnTo>
                    <a:pt x="464" y="162"/>
                  </a:lnTo>
                  <a:lnTo>
                    <a:pt x="418" y="162"/>
                  </a:lnTo>
                  <a:lnTo>
                    <a:pt x="418" y="196"/>
                  </a:lnTo>
                  <a:lnTo>
                    <a:pt x="418" y="232"/>
                  </a:lnTo>
                  <a:lnTo>
                    <a:pt x="414" y="268"/>
                  </a:lnTo>
                  <a:lnTo>
                    <a:pt x="408" y="302"/>
                  </a:lnTo>
                  <a:close/>
                  <a:moveTo>
                    <a:pt x="474" y="108"/>
                  </a:moveTo>
                  <a:lnTo>
                    <a:pt x="474" y="108"/>
                  </a:lnTo>
                  <a:lnTo>
                    <a:pt x="454" y="92"/>
                  </a:lnTo>
                  <a:lnTo>
                    <a:pt x="432" y="78"/>
                  </a:lnTo>
                  <a:lnTo>
                    <a:pt x="428" y="76"/>
                  </a:lnTo>
                  <a:lnTo>
                    <a:pt x="428" y="78"/>
                  </a:lnTo>
                  <a:lnTo>
                    <a:pt x="416" y="94"/>
                  </a:lnTo>
                  <a:lnTo>
                    <a:pt x="406" y="108"/>
                  </a:lnTo>
                  <a:lnTo>
                    <a:pt x="406" y="110"/>
                  </a:lnTo>
                  <a:lnTo>
                    <a:pt x="430" y="126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62" y="130"/>
                  </a:lnTo>
                  <a:lnTo>
                    <a:pt x="474" y="112"/>
                  </a:lnTo>
                  <a:lnTo>
                    <a:pt x="476" y="110"/>
                  </a:lnTo>
                  <a:lnTo>
                    <a:pt x="474" y="108"/>
                  </a:lnTo>
                  <a:close/>
                  <a:moveTo>
                    <a:pt x="500" y="218"/>
                  </a:moveTo>
                  <a:lnTo>
                    <a:pt x="500" y="218"/>
                  </a:lnTo>
                  <a:lnTo>
                    <a:pt x="508" y="206"/>
                  </a:lnTo>
                  <a:lnTo>
                    <a:pt x="514" y="200"/>
                  </a:lnTo>
                  <a:lnTo>
                    <a:pt x="514" y="208"/>
                  </a:lnTo>
                  <a:lnTo>
                    <a:pt x="514" y="300"/>
                  </a:lnTo>
                  <a:lnTo>
                    <a:pt x="514" y="304"/>
                  </a:lnTo>
                  <a:lnTo>
                    <a:pt x="518" y="306"/>
                  </a:lnTo>
                  <a:lnTo>
                    <a:pt x="554" y="306"/>
                  </a:lnTo>
                  <a:lnTo>
                    <a:pt x="556" y="304"/>
                  </a:lnTo>
                  <a:lnTo>
                    <a:pt x="558" y="300"/>
                  </a:lnTo>
                  <a:lnTo>
                    <a:pt x="558" y="166"/>
                  </a:lnTo>
                  <a:lnTo>
                    <a:pt x="558" y="160"/>
                  </a:lnTo>
                  <a:lnTo>
                    <a:pt x="562" y="166"/>
                  </a:lnTo>
                  <a:lnTo>
                    <a:pt x="574" y="182"/>
                  </a:lnTo>
                  <a:lnTo>
                    <a:pt x="586" y="202"/>
                  </a:lnTo>
                  <a:lnTo>
                    <a:pt x="588" y="204"/>
                  </a:lnTo>
                  <a:lnTo>
                    <a:pt x="588" y="202"/>
                  </a:lnTo>
                  <a:lnTo>
                    <a:pt x="588" y="134"/>
                  </a:lnTo>
                  <a:lnTo>
                    <a:pt x="574" y="112"/>
                  </a:lnTo>
                  <a:lnTo>
                    <a:pt x="558" y="92"/>
                  </a:lnTo>
                  <a:lnTo>
                    <a:pt x="558" y="90"/>
                  </a:lnTo>
                  <a:lnTo>
                    <a:pt x="558" y="84"/>
                  </a:lnTo>
                  <a:lnTo>
                    <a:pt x="558" y="82"/>
                  </a:lnTo>
                  <a:lnTo>
                    <a:pt x="560" y="82"/>
                  </a:lnTo>
                  <a:lnTo>
                    <a:pt x="580" y="82"/>
                  </a:lnTo>
                  <a:lnTo>
                    <a:pt x="582" y="82"/>
                  </a:lnTo>
                  <a:lnTo>
                    <a:pt x="586" y="80"/>
                  </a:lnTo>
                  <a:lnTo>
                    <a:pt x="588" y="76"/>
                  </a:lnTo>
                  <a:lnTo>
                    <a:pt x="588" y="74"/>
                  </a:lnTo>
                  <a:lnTo>
                    <a:pt x="588" y="44"/>
                  </a:lnTo>
                  <a:lnTo>
                    <a:pt x="560" y="44"/>
                  </a:lnTo>
                  <a:lnTo>
                    <a:pt x="558" y="44"/>
                  </a:lnTo>
                  <a:lnTo>
                    <a:pt x="558" y="42"/>
                  </a:lnTo>
                  <a:lnTo>
                    <a:pt x="558" y="0"/>
                  </a:lnTo>
                  <a:lnTo>
                    <a:pt x="514" y="0"/>
                  </a:lnTo>
                  <a:lnTo>
                    <a:pt x="514" y="42"/>
                  </a:lnTo>
                  <a:lnTo>
                    <a:pt x="514" y="44"/>
                  </a:lnTo>
                  <a:lnTo>
                    <a:pt x="510" y="44"/>
                  </a:lnTo>
                  <a:lnTo>
                    <a:pt x="484" y="44"/>
                  </a:lnTo>
                  <a:lnTo>
                    <a:pt x="484" y="74"/>
                  </a:lnTo>
                  <a:lnTo>
                    <a:pt x="484" y="76"/>
                  </a:lnTo>
                  <a:lnTo>
                    <a:pt x="486" y="80"/>
                  </a:lnTo>
                  <a:lnTo>
                    <a:pt x="490" y="82"/>
                  </a:lnTo>
                  <a:lnTo>
                    <a:pt x="492" y="82"/>
                  </a:lnTo>
                  <a:lnTo>
                    <a:pt x="510" y="82"/>
                  </a:lnTo>
                  <a:lnTo>
                    <a:pt x="512" y="82"/>
                  </a:lnTo>
                  <a:lnTo>
                    <a:pt x="512" y="84"/>
                  </a:lnTo>
                  <a:lnTo>
                    <a:pt x="508" y="110"/>
                  </a:lnTo>
                  <a:lnTo>
                    <a:pt x="500" y="134"/>
                  </a:lnTo>
                  <a:lnTo>
                    <a:pt x="488" y="160"/>
                  </a:lnTo>
                  <a:lnTo>
                    <a:pt x="478" y="178"/>
                  </a:lnTo>
                  <a:lnTo>
                    <a:pt x="478" y="232"/>
                  </a:lnTo>
                  <a:lnTo>
                    <a:pt x="478" y="236"/>
                  </a:lnTo>
                  <a:lnTo>
                    <a:pt x="480" y="236"/>
                  </a:lnTo>
                  <a:lnTo>
                    <a:pt x="488" y="230"/>
                  </a:lnTo>
                  <a:lnTo>
                    <a:pt x="500" y="218"/>
                  </a:lnTo>
                  <a:close/>
                  <a:moveTo>
                    <a:pt x="744" y="300"/>
                  </a:moveTo>
                  <a:lnTo>
                    <a:pt x="744" y="300"/>
                  </a:lnTo>
                  <a:lnTo>
                    <a:pt x="748" y="296"/>
                  </a:lnTo>
                  <a:lnTo>
                    <a:pt x="752" y="292"/>
                  </a:lnTo>
                  <a:lnTo>
                    <a:pt x="754" y="284"/>
                  </a:lnTo>
                  <a:lnTo>
                    <a:pt x="754" y="276"/>
                  </a:lnTo>
                  <a:lnTo>
                    <a:pt x="754" y="40"/>
                  </a:lnTo>
                  <a:lnTo>
                    <a:pt x="754" y="28"/>
                  </a:lnTo>
                  <a:lnTo>
                    <a:pt x="754" y="0"/>
                  </a:lnTo>
                  <a:lnTo>
                    <a:pt x="602" y="0"/>
                  </a:lnTo>
                  <a:lnTo>
                    <a:pt x="602" y="26"/>
                  </a:lnTo>
                  <a:lnTo>
                    <a:pt x="602" y="40"/>
                  </a:lnTo>
                  <a:lnTo>
                    <a:pt x="602" y="276"/>
                  </a:lnTo>
                  <a:lnTo>
                    <a:pt x="602" y="284"/>
                  </a:lnTo>
                  <a:lnTo>
                    <a:pt x="604" y="292"/>
                  </a:lnTo>
                  <a:lnTo>
                    <a:pt x="606" y="296"/>
                  </a:lnTo>
                  <a:lnTo>
                    <a:pt x="610" y="300"/>
                  </a:lnTo>
                  <a:lnTo>
                    <a:pt x="616" y="302"/>
                  </a:lnTo>
                  <a:lnTo>
                    <a:pt x="622" y="304"/>
                  </a:lnTo>
                  <a:lnTo>
                    <a:pt x="636" y="306"/>
                  </a:lnTo>
                  <a:lnTo>
                    <a:pt x="672" y="306"/>
                  </a:lnTo>
                  <a:lnTo>
                    <a:pt x="676" y="306"/>
                  </a:lnTo>
                  <a:lnTo>
                    <a:pt x="720" y="306"/>
                  </a:lnTo>
                  <a:lnTo>
                    <a:pt x="734" y="304"/>
                  </a:lnTo>
                  <a:lnTo>
                    <a:pt x="740" y="302"/>
                  </a:lnTo>
                  <a:lnTo>
                    <a:pt x="744" y="300"/>
                  </a:lnTo>
                  <a:close/>
                  <a:moveTo>
                    <a:pt x="710" y="214"/>
                  </a:moveTo>
                  <a:lnTo>
                    <a:pt x="710" y="250"/>
                  </a:lnTo>
                  <a:lnTo>
                    <a:pt x="708" y="256"/>
                  </a:lnTo>
                  <a:lnTo>
                    <a:pt x="706" y="260"/>
                  </a:lnTo>
                  <a:lnTo>
                    <a:pt x="702" y="262"/>
                  </a:lnTo>
                  <a:lnTo>
                    <a:pt x="698" y="264"/>
                  </a:lnTo>
                  <a:lnTo>
                    <a:pt x="676" y="264"/>
                  </a:lnTo>
                  <a:lnTo>
                    <a:pt x="672" y="264"/>
                  </a:lnTo>
                  <a:lnTo>
                    <a:pt x="658" y="264"/>
                  </a:lnTo>
                  <a:lnTo>
                    <a:pt x="652" y="262"/>
                  </a:lnTo>
                  <a:lnTo>
                    <a:pt x="650" y="260"/>
                  </a:lnTo>
                  <a:lnTo>
                    <a:pt x="646" y="256"/>
                  </a:lnTo>
                  <a:lnTo>
                    <a:pt x="646" y="250"/>
                  </a:lnTo>
                  <a:lnTo>
                    <a:pt x="646" y="214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708" y="212"/>
                  </a:lnTo>
                  <a:lnTo>
                    <a:pt x="710" y="212"/>
                  </a:lnTo>
                  <a:lnTo>
                    <a:pt x="710" y="214"/>
                  </a:lnTo>
                  <a:close/>
                  <a:moveTo>
                    <a:pt x="710" y="128"/>
                  </a:moveTo>
                  <a:lnTo>
                    <a:pt x="710" y="172"/>
                  </a:lnTo>
                  <a:lnTo>
                    <a:pt x="710" y="174"/>
                  </a:lnTo>
                  <a:lnTo>
                    <a:pt x="708" y="174"/>
                  </a:lnTo>
                  <a:lnTo>
                    <a:pt x="648" y="174"/>
                  </a:lnTo>
                  <a:lnTo>
                    <a:pt x="646" y="174"/>
                  </a:lnTo>
                  <a:lnTo>
                    <a:pt x="646" y="172"/>
                  </a:lnTo>
                  <a:lnTo>
                    <a:pt x="646" y="128"/>
                  </a:lnTo>
                  <a:lnTo>
                    <a:pt x="646" y="126"/>
                  </a:lnTo>
                  <a:lnTo>
                    <a:pt x="648" y="126"/>
                  </a:lnTo>
                  <a:lnTo>
                    <a:pt x="708" y="126"/>
                  </a:lnTo>
                  <a:lnTo>
                    <a:pt x="710" y="126"/>
                  </a:lnTo>
                  <a:lnTo>
                    <a:pt x="710" y="128"/>
                  </a:lnTo>
                  <a:close/>
                  <a:moveTo>
                    <a:pt x="710" y="40"/>
                  </a:moveTo>
                  <a:lnTo>
                    <a:pt x="710" y="86"/>
                  </a:lnTo>
                  <a:lnTo>
                    <a:pt x="710" y="88"/>
                  </a:lnTo>
                  <a:lnTo>
                    <a:pt x="708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86"/>
                  </a:lnTo>
                  <a:lnTo>
                    <a:pt x="646" y="40"/>
                  </a:lnTo>
                  <a:lnTo>
                    <a:pt x="646" y="38"/>
                  </a:lnTo>
                  <a:lnTo>
                    <a:pt x="648" y="38"/>
                  </a:lnTo>
                  <a:lnTo>
                    <a:pt x="708" y="38"/>
                  </a:lnTo>
                  <a:lnTo>
                    <a:pt x="710" y="38"/>
                  </a:lnTo>
                  <a:lnTo>
                    <a:pt x="710" y="40"/>
                  </a:lnTo>
                  <a:close/>
                  <a:moveTo>
                    <a:pt x="1400" y="214"/>
                  </a:moveTo>
                  <a:lnTo>
                    <a:pt x="1400" y="214"/>
                  </a:lnTo>
                  <a:lnTo>
                    <a:pt x="1408" y="206"/>
                  </a:lnTo>
                  <a:lnTo>
                    <a:pt x="1416" y="196"/>
                  </a:lnTo>
                  <a:lnTo>
                    <a:pt x="1422" y="186"/>
                  </a:lnTo>
                  <a:lnTo>
                    <a:pt x="1428" y="172"/>
                  </a:lnTo>
                  <a:lnTo>
                    <a:pt x="1462" y="76"/>
                  </a:lnTo>
                  <a:lnTo>
                    <a:pt x="1418" y="76"/>
                  </a:lnTo>
                  <a:lnTo>
                    <a:pt x="1388" y="162"/>
                  </a:lnTo>
                  <a:lnTo>
                    <a:pt x="1382" y="172"/>
                  </a:lnTo>
                  <a:lnTo>
                    <a:pt x="1374" y="180"/>
                  </a:lnTo>
                  <a:lnTo>
                    <a:pt x="1366" y="188"/>
                  </a:lnTo>
                  <a:lnTo>
                    <a:pt x="1358" y="194"/>
                  </a:lnTo>
                  <a:lnTo>
                    <a:pt x="1358" y="234"/>
                  </a:lnTo>
                  <a:lnTo>
                    <a:pt x="1358" y="236"/>
                  </a:lnTo>
                  <a:lnTo>
                    <a:pt x="1360" y="236"/>
                  </a:lnTo>
                  <a:lnTo>
                    <a:pt x="1382" y="228"/>
                  </a:lnTo>
                  <a:lnTo>
                    <a:pt x="1392" y="222"/>
                  </a:lnTo>
                  <a:lnTo>
                    <a:pt x="1400" y="214"/>
                  </a:lnTo>
                  <a:close/>
                  <a:moveTo>
                    <a:pt x="1322" y="44"/>
                  </a:moveTo>
                  <a:lnTo>
                    <a:pt x="1322" y="42"/>
                  </a:lnTo>
                  <a:lnTo>
                    <a:pt x="1322" y="0"/>
                  </a:lnTo>
                  <a:lnTo>
                    <a:pt x="1280" y="0"/>
                  </a:lnTo>
                  <a:lnTo>
                    <a:pt x="1280" y="42"/>
                  </a:lnTo>
                  <a:lnTo>
                    <a:pt x="1280" y="44"/>
                  </a:lnTo>
                  <a:lnTo>
                    <a:pt x="1278" y="44"/>
                  </a:lnTo>
                  <a:lnTo>
                    <a:pt x="1268" y="44"/>
                  </a:lnTo>
                  <a:lnTo>
                    <a:pt x="1264" y="44"/>
                  </a:lnTo>
                  <a:lnTo>
                    <a:pt x="1264" y="42"/>
                  </a:lnTo>
                  <a:lnTo>
                    <a:pt x="1266" y="24"/>
                  </a:lnTo>
                  <a:lnTo>
                    <a:pt x="1266" y="8"/>
                  </a:lnTo>
                  <a:lnTo>
                    <a:pt x="1232" y="8"/>
                  </a:lnTo>
                  <a:lnTo>
                    <a:pt x="1232" y="12"/>
                  </a:lnTo>
                  <a:lnTo>
                    <a:pt x="1232" y="30"/>
                  </a:lnTo>
                  <a:lnTo>
                    <a:pt x="1230" y="46"/>
                  </a:lnTo>
                  <a:lnTo>
                    <a:pt x="1228" y="60"/>
                  </a:lnTo>
                  <a:lnTo>
                    <a:pt x="1226" y="64"/>
                  </a:lnTo>
                  <a:lnTo>
                    <a:pt x="1222" y="68"/>
                  </a:lnTo>
                  <a:lnTo>
                    <a:pt x="1222" y="102"/>
                  </a:lnTo>
                  <a:lnTo>
                    <a:pt x="1222" y="104"/>
                  </a:lnTo>
                  <a:lnTo>
                    <a:pt x="1224" y="104"/>
                  </a:lnTo>
                  <a:lnTo>
                    <a:pt x="1234" y="102"/>
                  </a:lnTo>
                  <a:lnTo>
                    <a:pt x="1244" y="98"/>
                  </a:lnTo>
                  <a:lnTo>
                    <a:pt x="1250" y="92"/>
                  </a:lnTo>
                  <a:lnTo>
                    <a:pt x="1256" y="84"/>
                  </a:lnTo>
                  <a:lnTo>
                    <a:pt x="1256" y="82"/>
                  </a:lnTo>
                  <a:lnTo>
                    <a:pt x="1258" y="82"/>
                  </a:lnTo>
                  <a:lnTo>
                    <a:pt x="1278" y="82"/>
                  </a:lnTo>
                  <a:lnTo>
                    <a:pt x="1280" y="82"/>
                  </a:lnTo>
                  <a:lnTo>
                    <a:pt x="1280" y="84"/>
                  </a:lnTo>
                  <a:lnTo>
                    <a:pt x="1280" y="166"/>
                  </a:lnTo>
                  <a:lnTo>
                    <a:pt x="1280" y="168"/>
                  </a:lnTo>
                  <a:lnTo>
                    <a:pt x="1278" y="170"/>
                  </a:lnTo>
                  <a:lnTo>
                    <a:pt x="1248" y="184"/>
                  </a:lnTo>
                  <a:lnTo>
                    <a:pt x="1222" y="196"/>
                  </a:lnTo>
                  <a:lnTo>
                    <a:pt x="1222" y="234"/>
                  </a:lnTo>
                  <a:lnTo>
                    <a:pt x="1222" y="238"/>
                  </a:lnTo>
                  <a:lnTo>
                    <a:pt x="1224" y="238"/>
                  </a:lnTo>
                  <a:lnTo>
                    <a:pt x="1250" y="228"/>
                  </a:lnTo>
                  <a:lnTo>
                    <a:pt x="1276" y="214"/>
                  </a:lnTo>
                  <a:lnTo>
                    <a:pt x="1280" y="212"/>
                  </a:lnTo>
                  <a:lnTo>
                    <a:pt x="1280" y="216"/>
                  </a:lnTo>
                  <a:lnTo>
                    <a:pt x="1280" y="300"/>
                  </a:lnTo>
                  <a:lnTo>
                    <a:pt x="1282" y="304"/>
                  </a:lnTo>
                  <a:lnTo>
                    <a:pt x="1284" y="304"/>
                  </a:lnTo>
                  <a:lnTo>
                    <a:pt x="1316" y="304"/>
                  </a:lnTo>
                  <a:lnTo>
                    <a:pt x="1320" y="304"/>
                  </a:lnTo>
                  <a:lnTo>
                    <a:pt x="1322" y="300"/>
                  </a:lnTo>
                  <a:lnTo>
                    <a:pt x="1322" y="188"/>
                  </a:lnTo>
                  <a:lnTo>
                    <a:pt x="1322" y="186"/>
                  </a:lnTo>
                  <a:lnTo>
                    <a:pt x="1336" y="176"/>
                  </a:lnTo>
                  <a:lnTo>
                    <a:pt x="1346" y="168"/>
                  </a:lnTo>
                  <a:lnTo>
                    <a:pt x="1346" y="126"/>
                  </a:lnTo>
                  <a:lnTo>
                    <a:pt x="1338" y="132"/>
                  </a:lnTo>
                  <a:lnTo>
                    <a:pt x="1326" y="140"/>
                  </a:lnTo>
                  <a:lnTo>
                    <a:pt x="1322" y="142"/>
                  </a:lnTo>
                  <a:lnTo>
                    <a:pt x="1322" y="138"/>
                  </a:lnTo>
                  <a:lnTo>
                    <a:pt x="1322" y="84"/>
                  </a:lnTo>
                  <a:lnTo>
                    <a:pt x="1322" y="82"/>
                  </a:lnTo>
                  <a:lnTo>
                    <a:pt x="1324" y="82"/>
                  </a:lnTo>
                  <a:lnTo>
                    <a:pt x="1338" y="82"/>
                  </a:lnTo>
                  <a:lnTo>
                    <a:pt x="1342" y="82"/>
                  </a:lnTo>
                  <a:lnTo>
                    <a:pt x="1344" y="80"/>
                  </a:lnTo>
                  <a:lnTo>
                    <a:pt x="1346" y="76"/>
                  </a:lnTo>
                  <a:lnTo>
                    <a:pt x="1346" y="74"/>
                  </a:lnTo>
                  <a:lnTo>
                    <a:pt x="1346" y="44"/>
                  </a:lnTo>
                  <a:lnTo>
                    <a:pt x="1324" y="44"/>
                  </a:lnTo>
                  <a:lnTo>
                    <a:pt x="132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4440238" y="5821363"/>
              <a:ext cx="520953" cy="520700"/>
            </a:xfrm>
            <a:custGeom>
              <a:avLst/>
              <a:gdLst>
                <a:gd name="T0" fmla="*/ 1154231435 w 1074"/>
                <a:gd name="T1" fmla="*/ 1849794640 h 1074"/>
                <a:gd name="T2" fmla="*/ 977820577 w 1074"/>
                <a:gd name="T3" fmla="*/ 1592738423 h 1074"/>
                <a:gd name="T4" fmla="*/ 524192460 w 1074"/>
                <a:gd name="T5" fmla="*/ 1547375631 h 1074"/>
                <a:gd name="T6" fmla="*/ 372983055 w 1074"/>
                <a:gd name="T7" fmla="*/ 1491932219 h 1074"/>
                <a:gd name="T8" fmla="*/ 322579953 w 1074"/>
                <a:gd name="T9" fmla="*/ 1391126014 h 1074"/>
                <a:gd name="T10" fmla="*/ 372983055 w 1074"/>
                <a:gd name="T11" fmla="*/ 1209674847 h 1074"/>
                <a:gd name="T12" fmla="*/ 514111840 w 1074"/>
                <a:gd name="T13" fmla="*/ 1154231435 h 1074"/>
                <a:gd name="T14" fmla="*/ 519152150 w 1074"/>
                <a:gd name="T15" fmla="*/ 836691891 h 1074"/>
                <a:gd name="T16" fmla="*/ 317539642 w 1074"/>
                <a:gd name="T17" fmla="*/ 877014373 h 1074"/>
                <a:gd name="T18" fmla="*/ 85685298 w 1074"/>
                <a:gd name="T19" fmla="*/ 1068546161 h 1074"/>
                <a:gd name="T20" fmla="*/ 0 w 1074"/>
                <a:gd name="T21" fmla="*/ 1350803533 h 1074"/>
                <a:gd name="T22" fmla="*/ 85685298 w 1074"/>
                <a:gd name="T23" fmla="*/ 1638101215 h 1074"/>
                <a:gd name="T24" fmla="*/ 317539642 w 1074"/>
                <a:gd name="T25" fmla="*/ 1824593089 h 1074"/>
                <a:gd name="T26" fmla="*/ 786288591 w 1074"/>
                <a:gd name="T27" fmla="*/ 1864915571 h 1074"/>
                <a:gd name="T28" fmla="*/ 821570762 w 1074"/>
                <a:gd name="T29" fmla="*/ 1880036502 h 1074"/>
                <a:gd name="T30" fmla="*/ 836691891 w 1074"/>
                <a:gd name="T31" fmla="*/ 2147483647 h 1074"/>
                <a:gd name="T32" fmla="*/ 861893443 w 1074"/>
                <a:gd name="T33" fmla="*/ 2147483647 h 1074"/>
                <a:gd name="T34" fmla="*/ 1028223679 w 1074"/>
                <a:gd name="T35" fmla="*/ 2147483647 h 1074"/>
                <a:gd name="T36" fmla="*/ 1300400431 w 1074"/>
                <a:gd name="T37" fmla="*/ 2147483647 h 1074"/>
                <a:gd name="T38" fmla="*/ 1592738423 w 1074"/>
                <a:gd name="T39" fmla="*/ 2147483647 h 1074"/>
                <a:gd name="T40" fmla="*/ 1804431848 w 1074"/>
                <a:gd name="T41" fmla="*/ 2147483647 h 1074"/>
                <a:gd name="T42" fmla="*/ 1864915571 w 1074"/>
                <a:gd name="T43" fmla="*/ 1869955881 h 1074"/>
                <a:gd name="T44" fmla="*/ 1854834950 w 1074"/>
                <a:gd name="T45" fmla="*/ 1658262455 h 1074"/>
                <a:gd name="T46" fmla="*/ 1779230297 w 1074"/>
                <a:gd name="T47" fmla="*/ 1421367876 h 1074"/>
                <a:gd name="T48" fmla="*/ 1522174080 w 1074"/>
                <a:gd name="T49" fmla="*/ 1234876398 h 1074"/>
                <a:gd name="T50" fmla="*/ 1209674847 w 1074"/>
                <a:gd name="T51" fmla="*/ 1108868643 h 1074"/>
                <a:gd name="T52" fmla="*/ 1154231435 w 1074"/>
                <a:gd name="T53" fmla="*/ 831651383 h 1074"/>
                <a:gd name="T54" fmla="*/ 1169352365 w 1074"/>
                <a:gd name="T55" fmla="*/ 438507187 h 1074"/>
                <a:gd name="T56" fmla="*/ 1275198880 w 1074"/>
                <a:gd name="T57" fmla="*/ 332660573 h 1074"/>
                <a:gd name="T58" fmla="*/ 1426408186 w 1074"/>
                <a:gd name="T59" fmla="*/ 332660573 h 1074"/>
                <a:gd name="T60" fmla="*/ 1547375631 w 1074"/>
                <a:gd name="T61" fmla="*/ 473789358 h 1074"/>
                <a:gd name="T62" fmla="*/ 1567536872 w 1074"/>
                <a:gd name="T63" fmla="*/ 917336855 h 1074"/>
                <a:gd name="T64" fmla="*/ 1789310918 w 1074"/>
                <a:gd name="T65" fmla="*/ 1139110504 h 1074"/>
                <a:gd name="T66" fmla="*/ 2147483647 w 1074"/>
                <a:gd name="T67" fmla="*/ 1154231435 h 1074"/>
                <a:gd name="T68" fmla="*/ 2147483647 w 1074"/>
                <a:gd name="T69" fmla="*/ 1214715157 h 1074"/>
                <a:gd name="T70" fmla="*/ 2147483647 w 1074"/>
                <a:gd name="T71" fmla="*/ 1350803533 h 1074"/>
                <a:gd name="T72" fmla="*/ 2147483647 w 1074"/>
                <a:gd name="T73" fmla="*/ 1491932219 h 1074"/>
                <a:gd name="T74" fmla="*/ 2147483647 w 1074"/>
                <a:gd name="T75" fmla="*/ 1547375631 h 1074"/>
                <a:gd name="T76" fmla="*/ 2147483647 w 1074"/>
                <a:gd name="T77" fmla="*/ 1864915571 h 1074"/>
                <a:gd name="T78" fmla="*/ 2147483647 w 1074"/>
                <a:gd name="T79" fmla="*/ 1779230297 h 1074"/>
                <a:gd name="T80" fmla="*/ 2147483647 w 1074"/>
                <a:gd name="T81" fmla="*/ 1547375631 h 1074"/>
                <a:gd name="T82" fmla="*/ 2147483647 w 1074"/>
                <a:gd name="T83" fmla="*/ 1249997329 h 1074"/>
                <a:gd name="T84" fmla="*/ 2147483647 w 1074"/>
                <a:gd name="T85" fmla="*/ 987901198 h 1074"/>
                <a:gd name="T86" fmla="*/ 2147483647 w 1074"/>
                <a:gd name="T87" fmla="*/ 851812822 h 1074"/>
                <a:gd name="T88" fmla="*/ 1915318673 w 1074"/>
                <a:gd name="T89" fmla="*/ 836691891 h 1074"/>
                <a:gd name="T90" fmla="*/ 1864915571 w 1074"/>
                <a:gd name="T91" fmla="*/ 786288591 h 1074"/>
                <a:gd name="T92" fmla="*/ 1864915571 w 1074"/>
                <a:gd name="T93" fmla="*/ 524192460 h 1074"/>
                <a:gd name="T94" fmla="*/ 1829633399 w 1074"/>
                <a:gd name="T95" fmla="*/ 312499332 h 1074"/>
                <a:gd name="T96" fmla="*/ 1638101215 w 1074"/>
                <a:gd name="T97" fmla="*/ 85685298 h 1074"/>
                <a:gd name="T98" fmla="*/ 1350803533 w 1074"/>
                <a:gd name="T99" fmla="*/ 0 h 1074"/>
                <a:gd name="T100" fmla="*/ 1068546161 w 1074"/>
                <a:gd name="T101" fmla="*/ 85685298 h 1074"/>
                <a:gd name="T102" fmla="*/ 877014373 w 1074"/>
                <a:gd name="T103" fmla="*/ 317539642 h 1074"/>
                <a:gd name="T104" fmla="*/ 836691891 w 1074"/>
                <a:gd name="T105" fmla="*/ 831651383 h 1074"/>
                <a:gd name="T106" fmla="*/ 841732202 w 1074"/>
                <a:gd name="T107" fmla="*/ 987901198 h 1074"/>
                <a:gd name="T108" fmla="*/ 927417475 w 1074"/>
                <a:gd name="T109" fmla="*/ 1280239190 h 1074"/>
                <a:gd name="T110" fmla="*/ 1184473296 w 1074"/>
                <a:gd name="T111" fmla="*/ 1466730668 h 1074"/>
                <a:gd name="T112" fmla="*/ 1471770978 w 1074"/>
                <a:gd name="T113" fmla="*/ 1567536872 h 1074"/>
                <a:gd name="T114" fmla="*/ 1547375631 w 1074"/>
                <a:gd name="T115" fmla="*/ 1869955881 h 1074"/>
                <a:gd name="T116" fmla="*/ 1547375631 w 1074"/>
                <a:gd name="T117" fmla="*/ 2147483647 h 1074"/>
                <a:gd name="T118" fmla="*/ 1426408186 w 1074"/>
                <a:gd name="T119" fmla="*/ 2147483647 h 1074"/>
                <a:gd name="T120" fmla="*/ 1275198880 w 1074"/>
                <a:gd name="T121" fmla="*/ 2147483647 h 1074"/>
                <a:gd name="T122" fmla="*/ 1159271745 w 1074"/>
                <a:gd name="T123" fmla="*/ 2147483647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74"/>
                <a:gd name="T187" fmla="*/ 0 h 1074"/>
                <a:gd name="T188" fmla="*/ 1074 w 1074"/>
                <a:gd name="T189" fmla="*/ 1074 h 10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74" h="1074">
                  <a:moveTo>
                    <a:pt x="460" y="886"/>
                  </a:moveTo>
                  <a:lnTo>
                    <a:pt x="460" y="886"/>
                  </a:lnTo>
                  <a:lnTo>
                    <a:pt x="458" y="874"/>
                  </a:lnTo>
                  <a:lnTo>
                    <a:pt x="458" y="870"/>
                  </a:lnTo>
                  <a:lnTo>
                    <a:pt x="458" y="750"/>
                  </a:lnTo>
                  <a:lnTo>
                    <a:pt x="458" y="748"/>
                  </a:lnTo>
                  <a:lnTo>
                    <a:pt x="458" y="734"/>
                  </a:lnTo>
                  <a:lnTo>
                    <a:pt x="456" y="720"/>
                  </a:lnTo>
                  <a:lnTo>
                    <a:pt x="452" y="708"/>
                  </a:lnTo>
                  <a:lnTo>
                    <a:pt x="448" y="696"/>
                  </a:lnTo>
                  <a:lnTo>
                    <a:pt x="442" y="684"/>
                  </a:lnTo>
                  <a:lnTo>
                    <a:pt x="434" y="674"/>
                  </a:lnTo>
                  <a:lnTo>
                    <a:pt x="418" y="654"/>
                  </a:lnTo>
                  <a:lnTo>
                    <a:pt x="398" y="638"/>
                  </a:lnTo>
                  <a:lnTo>
                    <a:pt x="388" y="632"/>
                  </a:lnTo>
                  <a:lnTo>
                    <a:pt x="376" y="626"/>
                  </a:lnTo>
                  <a:lnTo>
                    <a:pt x="364" y="620"/>
                  </a:lnTo>
                  <a:lnTo>
                    <a:pt x="350" y="618"/>
                  </a:lnTo>
                  <a:lnTo>
                    <a:pt x="338" y="616"/>
                  </a:lnTo>
                  <a:lnTo>
                    <a:pt x="324" y="614"/>
                  </a:lnTo>
                  <a:lnTo>
                    <a:pt x="322" y="614"/>
                  </a:lnTo>
                  <a:lnTo>
                    <a:pt x="210" y="614"/>
                  </a:lnTo>
                  <a:lnTo>
                    <a:pt x="208" y="614"/>
                  </a:lnTo>
                  <a:lnTo>
                    <a:pt x="204" y="614"/>
                  </a:lnTo>
                  <a:lnTo>
                    <a:pt x="188" y="612"/>
                  </a:lnTo>
                  <a:lnTo>
                    <a:pt x="174" y="608"/>
                  </a:lnTo>
                  <a:lnTo>
                    <a:pt x="160" y="602"/>
                  </a:lnTo>
                  <a:lnTo>
                    <a:pt x="148" y="592"/>
                  </a:lnTo>
                  <a:lnTo>
                    <a:pt x="146" y="590"/>
                  </a:lnTo>
                  <a:lnTo>
                    <a:pt x="138" y="580"/>
                  </a:lnTo>
                  <a:lnTo>
                    <a:pt x="132" y="566"/>
                  </a:lnTo>
                  <a:lnTo>
                    <a:pt x="128" y="552"/>
                  </a:lnTo>
                  <a:lnTo>
                    <a:pt x="126" y="536"/>
                  </a:lnTo>
                  <a:lnTo>
                    <a:pt x="128" y="520"/>
                  </a:lnTo>
                  <a:lnTo>
                    <a:pt x="132" y="506"/>
                  </a:lnTo>
                  <a:lnTo>
                    <a:pt x="138" y="492"/>
                  </a:lnTo>
                  <a:lnTo>
                    <a:pt x="148" y="480"/>
                  </a:lnTo>
                  <a:lnTo>
                    <a:pt x="160" y="472"/>
                  </a:lnTo>
                  <a:lnTo>
                    <a:pt x="174" y="464"/>
                  </a:lnTo>
                  <a:lnTo>
                    <a:pt x="188" y="460"/>
                  </a:lnTo>
                  <a:lnTo>
                    <a:pt x="204" y="458"/>
                  </a:lnTo>
                  <a:lnTo>
                    <a:pt x="206" y="458"/>
                  </a:lnTo>
                  <a:lnTo>
                    <a:pt x="268" y="458"/>
                  </a:lnTo>
                  <a:lnTo>
                    <a:pt x="272" y="458"/>
                  </a:lnTo>
                  <a:lnTo>
                    <a:pt x="272" y="454"/>
                  </a:lnTo>
                  <a:lnTo>
                    <a:pt x="272" y="338"/>
                  </a:lnTo>
                  <a:lnTo>
                    <a:pt x="272" y="332"/>
                  </a:lnTo>
                  <a:lnTo>
                    <a:pt x="268" y="332"/>
                  </a:lnTo>
                  <a:lnTo>
                    <a:pt x="206" y="332"/>
                  </a:lnTo>
                  <a:lnTo>
                    <a:pt x="204" y="332"/>
                  </a:lnTo>
                  <a:lnTo>
                    <a:pt x="184" y="334"/>
                  </a:lnTo>
                  <a:lnTo>
                    <a:pt x="164" y="336"/>
                  </a:lnTo>
                  <a:lnTo>
                    <a:pt x="144" y="342"/>
                  </a:lnTo>
                  <a:lnTo>
                    <a:pt x="126" y="348"/>
                  </a:lnTo>
                  <a:lnTo>
                    <a:pt x="108" y="356"/>
                  </a:lnTo>
                  <a:lnTo>
                    <a:pt x="90" y="366"/>
                  </a:lnTo>
                  <a:lnTo>
                    <a:pt x="74" y="378"/>
                  </a:lnTo>
                  <a:lnTo>
                    <a:pt x="60" y="392"/>
                  </a:lnTo>
                  <a:lnTo>
                    <a:pt x="46" y="406"/>
                  </a:lnTo>
                  <a:lnTo>
                    <a:pt x="34" y="424"/>
                  </a:lnTo>
                  <a:lnTo>
                    <a:pt x="24" y="440"/>
                  </a:lnTo>
                  <a:lnTo>
                    <a:pt x="16" y="458"/>
                  </a:lnTo>
                  <a:lnTo>
                    <a:pt x="8" y="476"/>
                  </a:lnTo>
                  <a:lnTo>
                    <a:pt x="4" y="496"/>
                  </a:lnTo>
                  <a:lnTo>
                    <a:pt x="0" y="516"/>
                  </a:lnTo>
                  <a:lnTo>
                    <a:pt x="0" y="536"/>
                  </a:lnTo>
                  <a:lnTo>
                    <a:pt x="0" y="556"/>
                  </a:lnTo>
                  <a:lnTo>
                    <a:pt x="4" y="576"/>
                  </a:lnTo>
                  <a:lnTo>
                    <a:pt x="8" y="596"/>
                  </a:lnTo>
                  <a:lnTo>
                    <a:pt x="16" y="614"/>
                  </a:lnTo>
                  <a:lnTo>
                    <a:pt x="24" y="632"/>
                  </a:lnTo>
                  <a:lnTo>
                    <a:pt x="34" y="650"/>
                  </a:lnTo>
                  <a:lnTo>
                    <a:pt x="46" y="666"/>
                  </a:lnTo>
                  <a:lnTo>
                    <a:pt x="60" y="680"/>
                  </a:lnTo>
                  <a:lnTo>
                    <a:pt x="74" y="694"/>
                  </a:lnTo>
                  <a:lnTo>
                    <a:pt x="90" y="706"/>
                  </a:lnTo>
                  <a:lnTo>
                    <a:pt x="108" y="716"/>
                  </a:lnTo>
                  <a:lnTo>
                    <a:pt x="126" y="724"/>
                  </a:lnTo>
                  <a:lnTo>
                    <a:pt x="142" y="730"/>
                  </a:lnTo>
                  <a:lnTo>
                    <a:pt x="160" y="736"/>
                  </a:lnTo>
                  <a:lnTo>
                    <a:pt x="178" y="738"/>
                  </a:lnTo>
                  <a:lnTo>
                    <a:pt x="196" y="740"/>
                  </a:lnTo>
                  <a:lnTo>
                    <a:pt x="198" y="740"/>
                  </a:lnTo>
                  <a:lnTo>
                    <a:pt x="204" y="740"/>
                  </a:lnTo>
                  <a:lnTo>
                    <a:pt x="312" y="740"/>
                  </a:lnTo>
                  <a:lnTo>
                    <a:pt x="318" y="740"/>
                  </a:lnTo>
                  <a:lnTo>
                    <a:pt x="322" y="742"/>
                  </a:lnTo>
                  <a:lnTo>
                    <a:pt x="326" y="746"/>
                  </a:lnTo>
                  <a:lnTo>
                    <a:pt x="332" y="752"/>
                  </a:lnTo>
                  <a:lnTo>
                    <a:pt x="332" y="760"/>
                  </a:lnTo>
                  <a:lnTo>
                    <a:pt x="332" y="864"/>
                  </a:lnTo>
                  <a:lnTo>
                    <a:pt x="332" y="866"/>
                  </a:lnTo>
                  <a:lnTo>
                    <a:pt x="332" y="870"/>
                  </a:lnTo>
                  <a:lnTo>
                    <a:pt x="334" y="890"/>
                  </a:lnTo>
                  <a:lnTo>
                    <a:pt x="336" y="910"/>
                  </a:lnTo>
                  <a:lnTo>
                    <a:pt x="342" y="930"/>
                  </a:lnTo>
                  <a:lnTo>
                    <a:pt x="348" y="948"/>
                  </a:lnTo>
                  <a:lnTo>
                    <a:pt x="356" y="966"/>
                  </a:lnTo>
                  <a:lnTo>
                    <a:pt x="368" y="982"/>
                  </a:lnTo>
                  <a:lnTo>
                    <a:pt x="380" y="998"/>
                  </a:lnTo>
                  <a:lnTo>
                    <a:pt x="392" y="1014"/>
                  </a:lnTo>
                  <a:lnTo>
                    <a:pt x="408" y="1026"/>
                  </a:lnTo>
                  <a:lnTo>
                    <a:pt x="424" y="1038"/>
                  </a:lnTo>
                  <a:lnTo>
                    <a:pt x="440" y="1050"/>
                  </a:lnTo>
                  <a:lnTo>
                    <a:pt x="458" y="1058"/>
                  </a:lnTo>
                  <a:lnTo>
                    <a:pt x="478" y="1064"/>
                  </a:lnTo>
                  <a:lnTo>
                    <a:pt x="496" y="1070"/>
                  </a:lnTo>
                  <a:lnTo>
                    <a:pt x="516" y="1072"/>
                  </a:lnTo>
                  <a:lnTo>
                    <a:pt x="536" y="1074"/>
                  </a:lnTo>
                  <a:lnTo>
                    <a:pt x="556" y="1072"/>
                  </a:lnTo>
                  <a:lnTo>
                    <a:pt x="576" y="1070"/>
                  </a:lnTo>
                  <a:lnTo>
                    <a:pt x="596" y="1064"/>
                  </a:lnTo>
                  <a:lnTo>
                    <a:pt x="614" y="1058"/>
                  </a:lnTo>
                  <a:lnTo>
                    <a:pt x="632" y="1050"/>
                  </a:lnTo>
                  <a:lnTo>
                    <a:pt x="650" y="1038"/>
                  </a:lnTo>
                  <a:lnTo>
                    <a:pt x="666" y="1026"/>
                  </a:lnTo>
                  <a:lnTo>
                    <a:pt x="680" y="1014"/>
                  </a:lnTo>
                  <a:lnTo>
                    <a:pt x="694" y="998"/>
                  </a:lnTo>
                  <a:lnTo>
                    <a:pt x="706" y="982"/>
                  </a:lnTo>
                  <a:lnTo>
                    <a:pt x="716" y="966"/>
                  </a:lnTo>
                  <a:lnTo>
                    <a:pt x="724" y="948"/>
                  </a:lnTo>
                  <a:lnTo>
                    <a:pt x="732" y="928"/>
                  </a:lnTo>
                  <a:lnTo>
                    <a:pt x="736" y="910"/>
                  </a:lnTo>
                  <a:lnTo>
                    <a:pt x="740" y="890"/>
                  </a:lnTo>
                  <a:lnTo>
                    <a:pt x="740" y="870"/>
                  </a:lnTo>
                  <a:lnTo>
                    <a:pt x="740" y="742"/>
                  </a:lnTo>
                  <a:lnTo>
                    <a:pt x="740" y="736"/>
                  </a:lnTo>
                  <a:lnTo>
                    <a:pt x="740" y="732"/>
                  </a:lnTo>
                  <a:lnTo>
                    <a:pt x="740" y="730"/>
                  </a:lnTo>
                  <a:lnTo>
                    <a:pt x="740" y="728"/>
                  </a:lnTo>
                  <a:lnTo>
                    <a:pt x="738" y="680"/>
                  </a:lnTo>
                  <a:lnTo>
                    <a:pt x="736" y="658"/>
                  </a:lnTo>
                  <a:lnTo>
                    <a:pt x="734" y="638"/>
                  </a:lnTo>
                  <a:lnTo>
                    <a:pt x="730" y="618"/>
                  </a:lnTo>
                  <a:lnTo>
                    <a:pt x="724" y="600"/>
                  </a:lnTo>
                  <a:lnTo>
                    <a:pt x="716" y="582"/>
                  </a:lnTo>
                  <a:lnTo>
                    <a:pt x="706" y="564"/>
                  </a:lnTo>
                  <a:lnTo>
                    <a:pt x="694" y="548"/>
                  </a:lnTo>
                  <a:lnTo>
                    <a:pt x="680" y="534"/>
                  </a:lnTo>
                  <a:lnTo>
                    <a:pt x="664" y="522"/>
                  </a:lnTo>
                  <a:lnTo>
                    <a:pt x="646" y="510"/>
                  </a:lnTo>
                  <a:lnTo>
                    <a:pt x="626" y="500"/>
                  </a:lnTo>
                  <a:lnTo>
                    <a:pt x="604" y="490"/>
                  </a:lnTo>
                  <a:lnTo>
                    <a:pt x="580" y="482"/>
                  </a:lnTo>
                  <a:lnTo>
                    <a:pt x="552" y="476"/>
                  </a:lnTo>
                  <a:lnTo>
                    <a:pt x="534" y="470"/>
                  </a:lnTo>
                  <a:lnTo>
                    <a:pt x="516" y="466"/>
                  </a:lnTo>
                  <a:lnTo>
                    <a:pt x="502" y="458"/>
                  </a:lnTo>
                  <a:lnTo>
                    <a:pt x="490" y="450"/>
                  </a:lnTo>
                  <a:lnTo>
                    <a:pt x="480" y="440"/>
                  </a:lnTo>
                  <a:lnTo>
                    <a:pt x="470" y="428"/>
                  </a:lnTo>
                  <a:lnTo>
                    <a:pt x="464" y="412"/>
                  </a:lnTo>
                  <a:lnTo>
                    <a:pt x="460" y="392"/>
                  </a:lnTo>
                  <a:lnTo>
                    <a:pt x="458" y="366"/>
                  </a:lnTo>
                  <a:lnTo>
                    <a:pt x="458" y="334"/>
                  </a:lnTo>
                  <a:lnTo>
                    <a:pt x="458" y="330"/>
                  </a:lnTo>
                  <a:lnTo>
                    <a:pt x="458" y="326"/>
                  </a:lnTo>
                  <a:lnTo>
                    <a:pt x="458" y="210"/>
                  </a:lnTo>
                  <a:lnTo>
                    <a:pt x="458" y="208"/>
                  </a:lnTo>
                  <a:lnTo>
                    <a:pt x="458" y="204"/>
                  </a:lnTo>
                  <a:lnTo>
                    <a:pt x="460" y="188"/>
                  </a:lnTo>
                  <a:lnTo>
                    <a:pt x="464" y="174"/>
                  </a:lnTo>
                  <a:lnTo>
                    <a:pt x="472" y="160"/>
                  </a:lnTo>
                  <a:lnTo>
                    <a:pt x="482" y="148"/>
                  </a:lnTo>
                  <a:lnTo>
                    <a:pt x="494" y="138"/>
                  </a:lnTo>
                  <a:lnTo>
                    <a:pt x="506" y="132"/>
                  </a:lnTo>
                  <a:lnTo>
                    <a:pt x="522" y="126"/>
                  </a:lnTo>
                  <a:lnTo>
                    <a:pt x="536" y="126"/>
                  </a:lnTo>
                  <a:lnTo>
                    <a:pt x="552" y="126"/>
                  </a:lnTo>
                  <a:lnTo>
                    <a:pt x="566" y="132"/>
                  </a:lnTo>
                  <a:lnTo>
                    <a:pt x="580" y="138"/>
                  </a:lnTo>
                  <a:lnTo>
                    <a:pt x="592" y="148"/>
                  </a:lnTo>
                  <a:lnTo>
                    <a:pt x="602" y="160"/>
                  </a:lnTo>
                  <a:lnTo>
                    <a:pt x="608" y="174"/>
                  </a:lnTo>
                  <a:lnTo>
                    <a:pt x="614" y="188"/>
                  </a:lnTo>
                  <a:lnTo>
                    <a:pt x="614" y="200"/>
                  </a:lnTo>
                  <a:lnTo>
                    <a:pt x="614" y="202"/>
                  </a:lnTo>
                  <a:lnTo>
                    <a:pt x="614" y="324"/>
                  </a:lnTo>
                  <a:lnTo>
                    <a:pt x="614" y="326"/>
                  </a:lnTo>
                  <a:lnTo>
                    <a:pt x="616" y="338"/>
                  </a:lnTo>
                  <a:lnTo>
                    <a:pt x="618" y="352"/>
                  </a:lnTo>
                  <a:lnTo>
                    <a:pt x="622" y="364"/>
                  </a:lnTo>
                  <a:lnTo>
                    <a:pt x="626" y="376"/>
                  </a:lnTo>
                  <a:lnTo>
                    <a:pt x="632" y="388"/>
                  </a:lnTo>
                  <a:lnTo>
                    <a:pt x="638" y="398"/>
                  </a:lnTo>
                  <a:lnTo>
                    <a:pt x="654" y="418"/>
                  </a:lnTo>
                  <a:lnTo>
                    <a:pt x="674" y="434"/>
                  </a:lnTo>
                  <a:lnTo>
                    <a:pt x="686" y="442"/>
                  </a:lnTo>
                  <a:lnTo>
                    <a:pt x="698" y="448"/>
                  </a:lnTo>
                  <a:lnTo>
                    <a:pt x="710" y="452"/>
                  </a:lnTo>
                  <a:lnTo>
                    <a:pt x="722" y="456"/>
                  </a:lnTo>
                  <a:lnTo>
                    <a:pt x="736" y="458"/>
                  </a:lnTo>
                  <a:lnTo>
                    <a:pt x="750" y="458"/>
                  </a:lnTo>
                  <a:lnTo>
                    <a:pt x="752" y="458"/>
                  </a:lnTo>
                  <a:lnTo>
                    <a:pt x="862" y="458"/>
                  </a:lnTo>
                  <a:lnTo>
                    <a:pt x="864" y="458"/>
                  </a:lnTo>
                  <a:lnTo>
                    <a:pt x="870" y="458"/>
                  </a:lnTo>
                  <a:lnTo>
                    <a:pt x="886" y="460"/>
                  </a:lnTo>
                  <a:lnTo>
                    <a:pt x="900" y="464"/>
                  </a:lnTo>
                  <a:lnTo>
                    <a:pt x="914" y="472"/>
                  </a:lnTo>
                  <a:lnTo>
                    <a:pt x="924" y="482"/>
                  </a:lnTo>
                  <a:lnTo>
                    <a:pt x="926" y="482"/>
                  </a:lnTo>
                  <a:lnTo>
                    <a:pt x="934" y="492"/>
                  </a:lnTo>
                  <a:lnTo>
                    <a:pt x="942" y="506"/>
                  </a:lnTo>
                  <a:lnTo>
                    <a:pt x="946" y="522"/>
                  </a:lnTo>
                  <a:lnTo>
                    <a:pt x="948" y="536"/>
                  </a:lnTo>
                  <a:lnTo>
                    <a:pt x="946" y="552"/>
                  </a:lnTo>
                  <a:lnTo>
                    <a:pt x="942" y="566"/>
                  </a:lnTo>
                  <a:lnTo>
                    <a:pt x="934" y="580"/>
                  </a:lnTo>
                  <a:lnTo>
                    <a:pt x="924" y="592"/>
                  </a:lnTo>
                  <a:lnTo>
                    <a:pt x="914" y="602"/>
                  </a:lnTo>
                  <a:lnTo>
                    <a:pt x="900" y="608"/>
                  </a:lnTo>
                  <a:lnTo>
                    <a:pt x="886" y="612"/>
                  </a:lnTo>
                  <a:lnTo>
                    <a:pt x="870" y="614"/>
                  </a:lnTo>
                  <a:lnTo>
                    <a:pt x="868" y="614"/>
                  </a:lnTo>
                  <a:lnTo>
                    <a:pt x="806" y="614"/>
                  </a:lnTo>
                  <a:lnTo>
                    <a:pt x="800" y="614"/>
                  </a:lnTo>
                  <a:lnTo>
                    <a:pt x="800" y="620"/>
                  </a:lnTo>
                  <a:lnTo>
                    <a:pt x="800" y="736"/>
                  </a:lnTo>
                  <a:lnTo>
                    <a:pt x="800" y="740"/>
                  </a:lnTo>
                  <a:lnTo>
                    <a:pt x="806" y="740"/>
                  </a:lnTo>
                  <a:lnTo>
                    <a:pt x="868" y="740"/>
                  </a:lnTo>
                  <a:lnTo>
                    <a:pt x="870" y="740"/>
                  </a:lnTo>
                  <a:lnTo>
                    <a:pt x="890" y="740"/>
                  </a:lnTo>
                  <a:lnTo>
                    <a:pt x="910" y="736"/>
                  </a:lnTo>
                  <a:lnTo>
                    <a:pt x="930" y="732"/>
                  </a:lnTo>
                  <a:lnTo>
                    <a:pt x="948" y="724"/>
                  </a:lnTo>
                  <a:lnTo>
                    <a:pt x="966" y="716"/>
                  </a:lnTo>
                  <a:lnTo>
                    <a:pt x="982" y="706"/>
                  </a:lnTo>
                  <a:lnTo>
                    <a:pt x="1000" y="694"/>
                  </a:lnTo>
                  <a:lnTo>
                    <a:pt x="1014" y="680"/>
                  </a:lnTo>
                  <a:lnTo>
                    <a:pt x="1028" y="666"/>
                  </a:lnTo>
                  <a:lnTo>
                    <a:pt x="1040" y="650"/>
                  </a:lnTo>
                  <a:lnTo>
                    <a:pt x="1050" y="632"/>
                  </a:lnTo>
                  <a:lnTo>
                    <a:pt x="1058" y="614"/>
                  </a:lnTo>
                  <a:lnTo>
                    <a:pt x="1064" y="596"/>
                  </a:lnTo>
                  <a:lnTo>
                    <a:pt x="1070" y="576"/>
                  </a:lnTo>
                  <a:lnTo>
                    <a:pt x="1072" y="556"/>
                  </a:lnTo>
                  <a:lnTo>
                    <a:pt x="1074" y="536"/>
                  </a:lnTo>
                  <a:lnTo>
                    <a:pt x="1072" y="516"/>
                  </a:lnTo>
                  <a:lnTo>
                    <a:pt x="1070" y="496"/>
                  </a:lnTo>
                  <a:lnTo>
                    <a:pt x="1064" y="478"/>
                  </a:lnTo>
                  <a:lnTo>
                    <a:pt x="1058" y="458"/>
                  </a:lnTo>
                  <a:lnTo>
                    <a:pt x="1050" y="440"/>
                  </a:lnTo>
                  <a:lnTo>
                    <a:pt x="1040" y="424"/>
                  </a:lnTo>
                  <a:lnTo>
                    <a:pt x="1028" y="408"/>
                  </a:lnTo>
                  <a:lnTo>
                    <a:pt x="1014" y="392"/>
                  </a:lnTo>
                  <a:lnTo>
                    <a:pt x="1000" y="378"/>
                  </a:lnTo>
                  <a:lnTo>
                    <a:pt x="982" y="366"/>
                  </a:lnTo>
                  <a:lnTo>
                    <a:pt x="966" y="356"/>
                  </a:lnTo>
                  <a:lnTo>
                    <a:pt x="948" y="348"/>
                  </a:lnTo>
                  <a:lnTo>
                    <a:pt x="930" y="342"/>
                  </a:lnTo>
                  <a:lnTo>
                    <a:pt x="914" y="338"/>
                  </a:lnTo>
                  <a:lnTo>
                    <a:pt x="896" y="334"/>
                  </a:lnTo>
                  <a:lnTo>
                    <a:pt x="876" y="332"/>
                  </a:lnTo>
                  <a:lnTo>
                    <a:pt x="874" y="332"/>
                  </a:lnTo>
                  <a:lnTo>
                    <a:pt x="870" y="332"/>
                  </a:lnTo>
                  <a:lnTo>
                    <a:pt x="762" y="332"/>
                  </a:lnTo>
                  <a:lnTo>
                    <a:pt x="760" y="332"/>
                  </a:lnTo>
                  <a:lnTo>
                    <a:pt x="754" y="332"/>
                  </a:lnTo>
                  <a:lnTo>
                    <a:pt x="756" y="332"/>
                  </a:lnTo>
                  <a:lnTo>
                    <a:pt x="750" y="330"/>
                  </a:lnTo>
                  <a:lnTo>
                    <a:pt x="746" y="326"/>
                  </a:lnTo>
                  <a:lnTo>
                    <a:pt x="742" y="320"/>
                  </a:lnTo>
                  <a:lnTo>
                    <a:pt x="740" y="312"/>
                  </a:lnTo>
                  <a:lnTo>
                    <a:pt x="740" y="210"/>
                  </a:lnTo>
                  <a:lnTo>
                    <a:pt x="740" y="208"/>
                  </a:lnTo>
                  <a:lnTo>
                    <a:pt x="740" y="202"/>
                  </a:lnTo>
                  <a:lnTo>
                    <a:pt x="740" y="182"/>
                  </a:lnTo>
                  <a:lnTo>
                    <a:pt x="736" y="162"/>
                  </a:lnTo>
                  <a:lnTo>
                    <a:pt x="732" y="144"/>
                  </a:lnTo>
                  <a:lnTo>
                    <a:pt x="726" y="124"/>
                  </a:lnTo>
                  <a:lnTo>
                    <a:pt x="716" y="106"/>
                  </a:lnTo>
                  <a:lnTo>
                    <a:pt x="706" y="90"/>
                  </a:lnTo>
                  <a:lnTo>
                    <a:pt x="694" y="74"/>
                  </a:lnTo>
                  <a:lnTo>
                    <a:pt x="680" y="60"/>
                  </a:lnTo>
                  <a:lnTo>
                    <a:pt x="666" y="46"/>
                  </a:lnTo>
                  <a:lnTo>
                    <a:pt x="650" y="34"/>
                  </a:lnTo>
                  <a:lnTo>
                    <a:pt x="632" y="24"/>
                  </a:lnTo>
                  <a:lnTo>
                    <a:pt x="614" y="14"/>
                  </a:lnTo>
                  <a:lnTo>
                    <a:pt x="596" y="8"/>
                  </a:lnTo>
                  <a:lnTo>
                    <a:pt x="576" y="4"/>
                  </a:lnTo>
                  <a:lnTo>
                    <a:pt x="556" y="0"/>
                  </a:lnTo>
                  <a:lnTo>
                    <a:pt x="536" y="0"/>
                  </a:lnTo>
                  <a:lnTo>
                    <a:pt x="516" y="0"/>
                  </a:lnTo>
                  <a:lnTo>
                    <a:pt x="496" y="4"/>
                  </a:lnTo>
                  <a:lnTo>
                    <a:pt x="478" y="8"/>
                  </a:lnTo>
                  <a:lnTo>
                    <a:pt x="458" y="14"/>
                  </a:lnTo>
                  <a:lnTo>
                    <a:pt x="440" y="24"/>
                  </a:lnTo>
                  <a:lnTo>
                    <a:pt x="424" y="34"/>
                  </a:lnTo>
                  <a:lnTo>
                    <a:pt x="408" y="46"/>
                  </a:lnTo>
                  <a:lnTo>
                    <a:pt x="392" y="60"/>
                  </a:lnTo>
                  <a:lnTo>
                    <a:pt x="380" y="74"/>
                  </a:lnTo>
                  <a:lnTo>
                    <a:pt x="368" y="90"/>
                  </a:lnTo>
                  <a:lnTo>
                    <a:pt x="356" y="108"/>
                  </a:lnTo>
                  <a:lnTo>
                    <a:pt x="348" y="126"/>
                  </a:lnTo>
                  <a:lnTo>
                    <a:pt x="342" y="144"/>
                  </a:lnTo>
                  <a:lnTo>
                    <a:pt x="336" y="164"/>
                  </a:lnTo>
                  <a:lnTo>
                    <a:pt x="334" y="184"/>
                  </a:lnTo>
                  <a:lnTo>
                    <a:pt x="332" y="204"/>
                  </a:lnTo>
                  <a:lnTo>
                    <a:pt x="332" y="330"/>
                  </a:lnTo>
                  <a:lnTo>
                    <a:pt x="332" y="338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4" y="392"/>
                  </a:lnTo>
                  <a:lnTo>
                    <a:pt x="336" y="414"/>
                  </a:lnTo>
                  <a:lnTo>
                    <a:pt x="340" y="434"/>
                  </a:lnTo>
                  <a:lnTo>
                    <a:pt x="344" y="454"/>
                  </a:lnTo>
                  <a:lnTo>
                    <a:pt x="350" y="474"/>
                  </a:lnTo>
                  <a:lnTo>
                    <a:pt x="358" y="492"/>
                  </a:lnTo>
                  <a:lnTo>
                    <a:pt x="368" y="508"/>
                  </a:lnTo>
                  <a:lnTo>
                    <a:pt x="380" y="524"/>
                  </a:lnTo>
                  <a:lnTo>
                    <a:pt x="394" y="538"/>
                  </a:lnTo>
                  <a:lnTo>
                    <a:pt x="410" y="552"/>
                  </a:lnTo>
                  <a:lnTo>
                    <a:pt x="428" y="562"/>
                  </a:lnTo>
                  <a:lnTo>
                    <a:pt x="446" y="572"/>
                  </a:lnTo>
                  <a:lnTo>
                    <a:pt x="470" y="582"/>
                  </a:lnTo>
                  <a:lnTo>
                    <a:pt x="494" y="590"/>
                  </a:lnTo>
                  <a:lnTo>
                    <a:pt x="522" y="598"/>
                  </a:lnTo>
                  <a:lnTo>
                    <a:pt x="540" y="602"/>
                  </a:lnTo>
                  <a:lnTo>
                    <a:pt x="556" y="608"/>
                  </a:lnTo>
                  <a:lnTo>
                    <a:pt x="570" y="614"/>
                  </a:lnTo>
                  <a:lnTo>
                    <a:pt x="584" y="622"/>
                  </a:lnTo>
                  <a:lnTo>
                    <a:pt x="594" y="632"/>
                  </a:lnTo>
                  <a:lnTo>
                    <a:pt x="602" y="646"/>
                  </a:lnTo>
                  <a:lnTo>
                    <a:pt x="608" y="660"/>
                  </a:lnTo>
                  <a:lnTo>
                    <a:pt x="612" y="680"/>
                  </a:lnTo>
                  <a:lnTo>
                    <a:pt x="614" y="706"/>
                  </a:lnTo>
                  <a:lnTo>
                    <a:pt x="614" y="738"/>
                  </a:lnTo>
                  <a:lnTo>
                    <a:pt x="614" y="742"/>
                  </a:lnTo>
                  <a:lnTo>
                    <a:pt x="614" y="746"/>
                  </a:lnTo>
                  <a:lnTo>
                    <a:pt x="614" y="862"/>
                  </a:lnTo>
                  <a:lnTo>
                    <a:pt x="614" y="864"/>
                  </a:lnTo>
                  <a:lnTo>
                    <a:pt x="614" y="870"/>
                  </a:lnTo>
                  <a:lnTo>
                    <a:pt x="614" y="884"/>
                  </a:lnTo>
                  <a:lnTo>
                    <a:pt x="608" y="900"/>
                  </a:lnTo>
                  <a:lnTo>
                    <a:pt x="602" y="912"/>
                  </a:lnTo>
                  <a:lnTo>
                    <a:pt x="592" y="924"/>
                  </a:lnTo>
                  <a:lnTo>
                    <a:pt x="580" y="934"/>
                  </a:lnTo>
                  <a:lnTo>
                    <a:pt x="566" y="942"/>
                  </a:lnTo>
                  <a:lnTo>
                    <a:pt x="552" y="946"/>
                  </a:lnTo>
                  <a:lnTo>
                    <a:pt x="536" y="948"/>
                  </a:lnTo>
                  <a:lnTo>
                    <a:pt x="522" y="946"/>
                  </a:lnTo>
                  <a:lnTo>
                    <a:pt x="506" y="942"/>
                  </a:lnTo>
                  <a:lnTo>
                    <a:pt x="494" y="934"/>
                  </a:lnTo>
                  <a:lnTo>
                    <a:pt x="482" y="924"/>
                  </a:lnTo>
                  <a:lnTo>
                    <a:pt x="472" y="912"/>
                  </a:lnTo>
                  <a:lnTo>
                    <a:pt x="464" y="900"/>
                  </a:lnTo>
                  <a:lnTo>
                    <a:pt x="460" y="8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0" y="923925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4152900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8675" y="1388125"/>
            <a:ext cx="7486650" cy="1275697"/>
          </a:xfrm>
        </p:spPr>
        <p:txBody>
          <a:bodyPr anchor="b"/>
          <a:lstStyle>
            <a:lvl1pPr algn="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8675" y="2908192"/>
            <a:ext cx="7486650" cy="749408"/>
          </a:xfrm>
        </p:spPr>
        <p:txBody>
          <a:bodyPr/>
          <a:lstStyle>
            <a:lvl1pPr marL="0" indent="0" algn="r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117452-346F-4541-B796-4D03CB2CDE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542338" y="6178550"/>
            <a:ext cx="601662" cy="263525"/>
          </a:xfrm>
          <a:custGeom>
            <a:avLst/>
            <a:gdLst>
              <a:gd name="connsiteX0" fmla="*/ 0 w 802888"/>
              <a:gd name="connsiteY0" fmla="*/ 131584 h 263170"/>
              <a:gd name="connsiteX1" fmla="*/ 0 w 802888"/>
              <a:gd name="connsiteY1" fmla="*/ 131585 h 263170"/>
              <a:gd name="connsiteX2" fmla="*/ 0 w 802888"/>
              <a:gd name="connsiteY2" fmla="*/ 131585 h 263170"/>
              <a:gd name="connsiteX3" fmla="*/ 131585 w 802888"/>
              <a:gd name="connsiteY3" fmla="*/ 0 h 263170"/>
              <a:gd name="connsiteX4" fmla="*/ 802888 w 802888"/>
              <a:gd name="connsiteY4" fmla="*/ 0 h 263170"/>
              <a:gd name="connsiteX5" fmla="*/ 802888 w 802888"/>
              <a:gd name="connsiteY5" fmla="*/ 263170 h 263170"/>
              <a:gd name="connsiteX6" fmla="*/ 131585 w 802888"/>
              <a:gd name="connsiteY6" fmla="*/ 263169 h 263170"/>
              <a:gd name="connsiteX7" fmla="*/ 10341 w 802888"/>
              <a:gd name="connsiteY7" fmla="*/ 182803 h 263170"/>
              <a:gd name="connsiteX8" fmla="*/ 0 w 802888"/>
              <a:gd name="connsiteY8" fmla="*/ 131585 h 263170"/>
              <a:gd name="connsiteX9" fmla="*/ 10341 w 802888"/>
              <a:gd name="connsiteY9" fmla="*/ 80367 h 263170"/>
              <a:gd name="connsiteX10" fmla="*/ 131585 w 802888"/>
              <a:gd name="connsiteY10" fmla="*/ 0 h 26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2888" h="263170">
                <a:moveTo>
                  <a:pt x="0" y="131584"/>
                </a:moveTo>
                <a:lnTo>
                  <a:pt x="0" y="131585"/>
                </a:lnTo>
                <a:lnTo>
                  <a:pt x="0" y="131585"/>
                </a:lnTo>
                <a:close/>
                <a:moveTo>
                  <a:pt x="131585" y="0"/>
                </a:moveTo>
                <a:lnTo>
                  <a:pt x="802888" y="0"/>
                </a:lnTo>
                <a:lnTo>
                  <a:pt x="802888" y="263170"/>
                </a:lnTo>
                <a:lnTo>
                  <a:pt x="131585" y="263169"/>
                </a:lnTo>
                <a:cubicBezTo>
                  <a:pt x="77081" y="263169"/>
                  <a:pt x="30316" y="230031"/>
                  <a:pt x="10341" y="182803"/>
                </a:cubicBezTo>
                <a:lnTo>
                  <a:pt x="0" y="131585"/>
                </a:lnTo>
                <a:lnTo>
                  <a:pt x="10341" y="80367"/>
                </a:lnTo>
                <a:cubicBezTo>
                  <a:pt x="30316" y="33139"/>
                  <a:pt x="77081" y="0"/>
                  <a:pt x="13158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灯片编号占位符 5"/>
          <p:cNvSpPr txBox="1"/>
          <p:nvPr/>
        </p:nvSpPr>
        <p:spPr>
          <a:xfrm>
            <a:off x="8428038" y="6197600"/>
            <a:ext cx="595312" cy="222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7FB81FB-101B-4B47-AB13-668D5AD876EC}" type="slidenum">
              <a:rPr lang="zh-CN" altLang="en-US" sz="1300">
                <a:solidFill>
                  <a:prstClr val="white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 sz="1300">
              <a:solidFill>
                <a:prstClr val="white"/>
              </a:solidFill>
            </a:endParaRPr>
          </a:p>
        </p:txBody>
      </p:sp>
      <p:grpSp>
        <p:nvGrpSpPr>
          <p:cNvPr id="5" name="组合 8"/>
          <p:cNvGrpSpPr>
            <a:grpSpLocks/>
          </p:cNvGrpSpPr>
          <p:nvPr userDrawn="1"/>
        </p:nvGrpSpPr>
        <p:grpSpPr bwMode="auto">
          <a:xfrm>
            <a:off x="7456488" y="6037263"/>
            <a:ext cx="1030287" cy="520700"/>
            <a:chOff x="4602571" y="2509112"/>
            <a:chExt cx="4502150" cy="1704975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614319" y="3039318"/>
              <a:ext cx="2490402" cy="862884"/>
            </a:xfrm>
            <a:custGeom>
              <a:avLst/>
              <a:gdLst>
                <a:gd name="T0" fmla="*/ 587375 w 1570"/>
                <a:gd name="T1" fmla="*/ 701675 h 544"/>
                <a:gd name="T2" fmla="*/ 558800 w 1570"/>
                <a:gd name="T3" fmla="*/ 812800 h 544"/>
                <a:gd name="T4" fmla="*/ 581025 w 1570"/>
                <a:gd name="T5" fmla="*/ 841375 h 544"/>
                <a:gd name="T6" fmla="*/ 63500 w 1570"/>
                <a:gd name="T7" fmla="*/ 657225 h 544"/>
                <a:gd name="T8" fmla="*/ 31750 w 1570"/>
                <a:gd name="T9" fmla="*/ 736600 h 544"/>
                <a:gd name="T10" fmla="*/ 28575 w 1570"/>
                <a:gd name="T11" fmla="*/ 860425 h 544"/>
                <a:gd name="T12" fmla="*/ 1323975 w 1570"/>
                <a:gd name="T13" fmla="*/ 663575 h 544"/>
                <a:gd name="T14" fmla="*/ 1003300 w 1570"/>
                <a:gd name="T15" fmla="*/ 714375 h 544"/>
                <a:gd name="T16" fmla="*/ 923925 w 1570"/>
                <a:gd name="T17" fmla="*/ 857250 h 544"/>
                <a:gd name="T18" fmla="*/ 1019175 w 1570"/>
                <a:gd name="T19" fmla="*/ 752475 h 544"/>
                <a:gd name="T20" fmla="*/ 717550 w 1570"/>
                <a:gd name="T21" fmla="*/ 831850 h 544"/>
                <a:gd name="T22" fmla="*/ 628650 w 1570"/>
                <a:gd name="T23" fmla="*/ 838200 h 544"/>
                <a:gd name="T24" fmla="*/ 219075 w 1570"/>
                <a:gd name="T25" fmla="*/ 720725 h 544"/>
                <a:gd name="T26" fmla="*/ 177800 w 1570"/>
                <a:gd name="T27" fmla="*/ 850900 h 544"/>
                <a:gd name="T28" fmla="*/ 215900 w 1570"/>
                <a:gd name="T29" fmla="*/ 838200 h 544"/>
                <a:gd name="T30" fmla="*/ 349250 w 1570"/>
                <a:gd name="T31" fmla="*/ 723900 h 544"/>
                <a:gd name="T32" fmla="*/ 361950 w 1570"/>
                <a:gd name="T33" fmla="*/ 733425 h 544"/>
                <a:gd name="T34" fmla="*/ 412750 w 1570"/>
                <a:gd name="T35" fmla="*/ 695325 h 544"/>
                <a:gd name="T36" fmla="*/ 790575 w 1570"/>
                <a:gd name="T37" fmla="*/ 860425 h 544"/>
                <a:gd name="T38" fmla="*/ 869950 w 1570"/>
                <a:gd name="T39" fmla="*/ 704850 h 544"/>
                <a:gd name="T40" fmla="*/ 1546225 w 1570"/>
                <a:gd name="T41" fmla="*/ 685800 h 544"/>
                <a:gd name="T42" fmla="*/ 1892300 w 1570"/>
                <a:gd name="T43" fmla="*/ 835025 h 544"/>
                <a:gd name="T44" fmla="*/ 1892300 w 1570"/>
                <a:gd name="T45" fmla="*/ 695325 h 544"/>
                <a:gd name="T46" fmla="*/ 1914525 w 1570"/>
                <a:gd name="T47" fmla="*/ 857250 h 544"/>
                <a:gd name="T48" fmla="*/ 1371600 w 1570"/>
                <a:gd name="T49" fmla="*/ 825500 h 544"/>
                <a:gd name="T50" fmla="*/ 1470025 w 1570"/>
                <a:gd name="T51" fmla="*/ 822325 h 544"/>
                <a:gd name="T52" fmla="*/ 1479550 w 1570"/>
                <a:gd name="T53" fmla="*/ 777875 h 544"/>
                <a:gd name="T54" fmla="*/ 1638300 w 1570"/>
                <a:gd name="T55" fmla="*/ 828675 h 544"/>
                <a:gd name="T56" fmla="*/ 1771650 w 1570"/>
                <a:gd name="T57" fmla="*/ 787400 h 544"/>
                <a:gd name="T58" fmla="*/ 2016125 w 1570"/>
                <a:gd name="T59" fmla="*/ 695325 h 544"/>
                <a:gd name="T60" fmla="*/ 1968500 w 1570"/>
                <a:gd name="T61" fmla="*/ 777875 h 544"/>
                <a:gd name="T62" fmla="*/ 2066925 w 1570"/>
                <a:gd name="T63" fmla="*/ 730250 h 544"/>
                <a:gd name="T64" fmla="*/ 1231900 w 1570"/>
                <a:gd name="T65" fmla="*/ 641350 h 544"/>
                <a:gd name="T66" fmla="*/ 1263650 w 1570"/>
                <a:gd name="T67" fmla="*/ 771525 h 544"/>
                <a:gd name="T68" fmla="*/ 1200150 w 1570"/>
                <a:gd name="T69" fmla="*/ 835025 h 544"/>
                <a:gd name="T70" fmla="*/ 1282700 w 1570"/>
                <a:gd name="T71" fmla="*/ 717550 h 544"/>
                <a:gd name="T72" fmla="*/ 314325 w 1570"/>
                <a:gd name="T73" fmla="*/ 419100 h 544"/>
                <a:gd name="T74" fmla="*/ 234950 w 1570"/>
                <a:gd name="T75" fmla="*/ 358775 h 544"/>
                <a:gd name="T76" fmla="*/ 273050 w 1570"/>
                <a:gd name="T77" fmla="*/ 212725 h 544"/>
                <a:gd name="T78" fmla="*/ 19050 w 1570"/>
                <a:gd name="T79" fmla="*/ 57150 h 544"/>
                <a:gd name="T80" fmla="*/ 19050 w 1570"/>
                <a:gd name="T81" fmla="*/ 203200 h 544"/>
                <a:gd name="T82" fmla="*/ 682625 w 1570"/>
                <a:gd name="T83" fmla="*/ 0 h 544"/>
                <a:gd name="T84" fmla="*/ 1546225 w 1570"/>
                <a:gd name="T85" fmla="*/ 247650 h 544"/>
                <a:gd name="T86" fmla="*/ 1851025 w 1570"/>
                <a:gd name="T87" fmla="*/ 479425 h 544"/>
                <a:gd name="T88" fmla="*/ 1828800 w 1570"/>
                <a:gd name="T89" fmla="*/ 127000 h 544"/>
                <a:gd name="T90" fmla="*/ 1304925 w 1570"/>
                <a:gd name="T91" fmla="*/ 196850 h 544"/>
                <a:gd name="T92" fmla="*/ 2149475 w 1570"/>
                <a:gd name="T93" fmla="*/ 152400 h 544"/>
                <a:gd name="T94" fmla="*/ 2228850 w 1570"/>
                <a:gd name="T95" fmla="*/ 384175 h 544"/>
                <a:gd name="T96" fmla="*/ 2419350 w 1570"/>
                <a:gd name="T97" fmla="*/ 381000 h 544"/>
                <a:gd name="T98" fmla="*/ 2486025 w 1570"/>
                <a:gd name="T99" fmla="*/ 431800 h 544"/>
                <a:gd name="T100" fmla="*/ 663575 w 1570"/>
                <a:gd name="T101" fmla="*/ 368300 h 544"/>
                <a:gd name="T102" fmla="*/ 682625 w 1570"/>
                <a:gd name="T103" fmla="*/ 200025 h 544"/>
                <a:gd name="T104" fmla="*/ 882650 w 1570"/>
                <a:gd name="T105" fmla="*/ 482600 h 544"/>
                <a:gd name="T106" fmla="*/ 930275 w 1570"/>
                <a:gd name="T107" fmla="*/ 127000 h 544"/>
                <a:gd name="T108" fmla="*/ 774700 w 1570"/>
                <a:gd name="T109" fmla="*/ 254000 h 544"/>
                <a:gd name="T110" fmla="*/ 955675 w 1570"/>
                <a:gd name="T111" fmla="*/ 450850 h 544"/>
                <a:gd name="T112" fmla="*/ 1035050 w 1570"/>
                <a:gd name="T113" fmla="*/ 415925 h 544"/>
                <a:gd name="T114" fmla="*/ 1028700 w 1570"/>
                <a:gd name="T115" fmla="*/ 139700 h 544"/>
                <a:gd name="T116" fmla="*/ 2155825 w 1570"/>
                <a:gd name="T117" fmla="*/ 374650 h 544"/>
                <a:gd name="T118" fmla="*/ 1955800 w 1570"/>
                <a:gd name="T119" fmla="*/ 47625 h 544"/>
                <a:gd name="T120" fmla="*/ 1939925 w 1570"/>
                <a:gd name="T121" fmla="*/ 311150 h 544"/>
                <a:gd name="T122" fmla="*/ 2120900 w 1570"/>
                <a:gd name="T123" fmla="*/ 279400 h 5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70" h="544">
                  <a:moveTo>
                    <a:pt x="366" y="492"/>
                  </a:moveTo>
                  <a:lnTo>
                    <a:pt x="366" y="492"/>
                  </a:lnTo>
                  <a:lnTo>
                    <a:pt x="358" y="486"/>
                  </a:lnTo>
                  <a:lnTo>
                    <a:pt x="348" y="482"/>
                  </a:lnTo>
                  <a:lnTo>
                    <a:pt x="340" y="480"/>
                  </a:lnTo>
                  <a:lnTo>
                    <a:pt x="334" y="478"/>
                  </a:lnTo>
                  <a:lnTo>
                    <a:pt x="328" y="474"/>
                  </a:lnTo>
                  <a:lnTo>
                    <a:pt x="324" y="470"/>
                  </a:lnTo>
                  <a:lnTo>
                    <a:pt x="322" y="464"/>
                  </a:lnTo>
                  <a:lnTo>
                    <a:pt x="324" y="458"/>
                  </a:lnTo>
                  <a:lnTo>
                    <a:pt x="328" y="456"/>
                  </a:lnTo>
                  <a:lnTo>
                    <a:pt x="334" y="454"/>
                  </a:lnTo>
                  <a:lnTo>
                    <a:pt x="342" y="452"/>
                  </a:lnTo>
                  <a:lnTo>
                    <a:pt x="354" y="454"/>
                  </a:lnTo>
                  <a:lnTo>
                    <a:pt x="364" y="458"/>
                  </a:lnTo>
                  <a:lnTo>
                    <a:pt x="368" y="450"/>
                  </a:lnTo>
                  <a:lnTo>
                    <a:pt x="370" y="442"/>
                  </a:lnTo>
                  <a:lnTo>
                    <a:pt x="356" y="438"/>
                  </a:lnTo>
                  <a:lnTo>
                    <a:pt x="340" y="438"/>
                  </a:lnTo>
                  <a:lnTo>
                    <a:pt x="324" y="440"/>
                  </a:lnTo>
                  <a:lnTo>
                    <a:pt x="318" y="442"/>
                  </a:lnTo>
                  <a:lnTo>
                    <a:pt x="312" y="446"/>
                  </a:lnTo>
                  <a:lnTo>
                    <a:pt x="308" y="450"/>
                  </a:lnTo>
                  <a:lnTo>
                    <a:pt x="306" y="454"/>
                  </a:lnTo>
                  <a:lnTo>
                    <a:pt x="304" y="460"/>
                  </a:lnTo>
                  <a:lnTo>
                    <a:pt x="304" y="466"/>
                  </a:lnTo>
                  <a:lnTo>
                    <a:pt x="304" y="476"/>
                  </a:lnTo>
                  <a:lnTo>
                    <a:pt x="308" y="482"/>
                  </a:lnTo>
                  <a:lnTo>
                    <a:pt x="316" y="488"/>
                  </a:lnTo>
                  <a:lnTo>
                    <a:pt x="328" y="494"/>
                  </a:lnTo>
                  <a:lnTo>
                    <a:pt x="334" y="496"/>
                  </a:lnTo>
                  <a:lnTo>
                    <a:pt x="342" y="498"/>
                  </a:lnTo>
                  <a:lnTo>
                    <a:pt x="348" y="502"/>
                  </a:lnTo>
                  <a:lnTo>
                    <a:pt x="350" y="506"/>
                  </a:lnTo>
                  <a:lnTo>
                    <a:pt x="352" y="512"/>
                  </a:lnTo>
                  <a:lnTo>
                    <a:pt x="350" y="518"/>
                  </a:lnTo>
                  <a:lnTo>
                    <a:pt x="346" y="524"/>
                  </a:lnTo>
                  <a:lnTo>
                    <a:pt x="338" y="526"/>
                  </a:lnTo>
                  <a:lnTo>
                    <a:pt x="330" y="528"/>
                  </a:lnTo>
                  <a:lnTo>
                    <a:pt x="316" y="526"/>
                  </a:lnTo>
                  <a:lnTo>
                    <a:pt x="306" y="522"/>
                  </a:lnTo>
                  <a:lnTo>
                    <a:pt x="302" y="530"/>
                  </a:lnTo>
                  <a:lnTo>
                    <a:pt x="300" y="538"/>
                  </a:lnTo>
                  <a:lnTo>
                    <a:pt x="314" y="542"/>
                  </a:lnTo>
                  <a:lnTo>
                    <a:pt x="330" y="544"/>
                  </a:lnTo>
                  <a:lnTo>
                    <a:pt x="340" y="544"/>
                  </a:lnTo>
                  <a:lnTo>
                    <a:pt x="348" y="542"/>
                  </a:lnTo>
                  <a:lnTo>
                    <a:pt x="354" y="538"/>
                  </a:lnTo>
                  <a:lnTo>
                    <a:pt x="360" y="534"/>
                  </a:lnTo>
                  <a:lnTo>
                    <a:pt x="366" y="530"/>
                  </a:lnTo>
                  <a:lnTo>
                    <a:pt x="370" y="524"/>
                  </a:lnTo>
                  <a:lnTo>
                    <a:pt x="372" y="518"/>
                  </a:lnTo>
                  <a:lnTo>
                    <a:pt x="372" y="510"/>
                  </a:lnTo>
                  <a:lnTo>
                    <a:pt x="370" y="500"/>
                  </a:lnTo>
                  <a:lnTo>
                    <a:pt x="366" y="492"/>
                  </a:lnTo>
                  <a:close/>
                  <a:moveTo>
                    <a:pt x="82" y="474"/>
                  </a:moveTo>
                  <a:lnTo>
                    <a:pt x="82" y="474"/>
                  </a:lnTo>
                  <a:lnTo>
                    <a:pt x="72" y="466"/>
                  </a:lnTo>
                  <a:lnTo>
                    <a:pt x="58" y="458"/>
                  </a:lnTo>
                  <a:lnTo>
                    <a:pt x="46" y="454"/>
                  </a:lnTo>
                  <a:lnTo>
                    <a:pt x="38" y="452"/>
                  </a:lnTo>
                  <a:lnTo>
                    <a:pt x="32" y="446"/>
                  </a:lnTo>
                  <a:lnTo>
                    <a:pt x="28" y="440"/>
                  </a:lnTo>
                  <a:lnTo>
                    <a:pt x="26" y="434"/>
                  </a:lnTo>
                  <a:lnTo>
                    <a:pt x="28" y="424"/>
                  </a:lnTo>
                  <a:lnTo>
                    <a:pt x="32" y="418"/>
                  </a:lnTo>
                  <a:lnTo>
                    <a:pt x="40" y="414"/>
                  </a:lnTo>
                  <a:lnTo>
                    <a:pt x="52" y="414"/>
                  </a:lnTo>
                  <a:lnTo>
                    <a:pt x="68" y="414"/>
                  </a:lnTo>
                  <a:lnTo>
                    <a:pt x="80" y="418"/>
                  </a:lnTo>
                  <a:lnTo>
                    <a:pt x="84" y="402"/>
                  </a:lnTo>
                  <a:lnTo>
                    <a:pt x="70" y="398"/>
                  </a:lnTo>
                  <a:lnTo>
                    <a:pt x="52" y="396"/>
                  </a:lnTo>
                  <a:lnTo>
                    <a:pt x="40" y="396"/>
                  </a:lnTo>
                  <a:lnTo>
                    <a:pt x="32" y="398"/>
                  </a:lnTo>
                  <a:lnTo>
                    <a:pt x="24" y="402"/>
                  </a:lnTo>
                  <a:lnTo>
                    <a:pt x="16" y="406"/>
                  </a:lnTo>
                  <a:lnTo>
                    <a:pt x="12" y="412"/>
                  </a:lnTo>
                  <a:lnTo>
                    <a:pt x="8" y="418"/>
                  </a:lnTo>
                  <a:lnTo>
                    <a:pt x="6" y="426"/>
                  </a:lnTo>
                  <a:lnTo>
                    <a:pt x="4" y="434"/>
                  </a:lnTo>
                  <a:lnTo>
                    <a:pt x="6" y="448"/>
                  </a:lnTo>
                  <a:lnTo>
                    <a:pt x="12" y="458"/>
                  </a:lnTo>
                  <a:lnTo>
                    <a:pt x="20" y="464"/>
                  </a:lnTo>
                  <a:lnTo>
                    <a:pt x="30" y="470"/>
                  </a:lnTo>
                  <a:lnTo>
                    <a:pt x="42" y="474"/>
                  </a:lnTo>
                  <a:lnTo>
                    <a:pt x="54" y="480"/>
                  </a:lnTo>
                  <a:lnTo>
                    <a:pt x="62" y="484"/>
                  </a:lnTo>
                  <a:lnTo>
                    <a:pt x="68" y="492"/>
                  </a:lnTo>
                  <a:lnTo>
                    <a:pt x="70" y="500"/>
                  </a:lnTo>
                  <a:lnTo>
                    <a:pt x="68" y="512"/>
                  </a:lnTo>
                  <a:lnTo>
                    <a:pt x="62" y="518"/>
                  </a:lnTo>
                  <a:lnTo>
                    <a:pt x="50" y="524"/>
                  </a:lnTo>
                  <a:lnTo>
                    <a:pt x="36" y="526"/>
                  </a:lnTo>
                  <a:lnTo>
                    <a:pt x="20" y="524"/>
                  </a:lnTo>
                  <a:lnTo>
                    <a:pt x="6" y="520"/>
                  </a:lnTo>
                  <a:lnTo>
                    <a:pt x="2" y="528"/>
                  </a:lnTo>
                  <a:lnTo>
                    <a:pt x="0" y="538"/>
                  </a:lnTo>
                  <a:lnTo>
                    <a:pt x="8" y="540"/>
                  </a:lnTo>
                  <a:lnTo>
                    <a:pt x="18" y="542"/>
                  </a:lnTo>
                  <a:lnTo>
                    <a:pt x="26" y="544"/>
                  </a:lnTo>
                  <a:lnTo>
                    <a:pt x="38" y="544"/>
                  </a:lnTo>
                  <a:lnTo>
                    <a:pt x="50" y="542"/>
                  </a:lnTo>
                  <a:lnTo>
                    <a:pt x="60" y="540"/>
                  </a:lnTo>
                  <a:lnTo>
                    <a:pt x="70" y="536"/>
                  </a:lnTo>
                  <a:lnTo>
                    <a:pt x="76" y="532"/>
                  </a:lnTo>
                  <a:lnTo>
                    <a:pt x="84" y="526"/>
                  </a:lnTo>
                  <a:lnTo>
                    <a:pt x="88" y="518"/>
                  </a:lnTo>
                  <a:lnTo>
                    <a:pt x="90" y="510"/>
                  </a:lnTo>
                  <a:lnTo>
                    <a:pt x="92" y="500"/>
                  </a:lnTo>
                  <a:lnTo>
                    <a:pt x="90" y="492"/>
                  </a:lnTo>
                  <a:lnTo>
                    <a:pt x="88" y="484"/>
                  </a:lnTo>
                  <a:lnTo>
                    <a:pt x="86" y="478"/>
                  </a:lnTo>
                  <a:lnTo>
                    <a:pt x="82" y="474"/>
                  </a:lnTo>
                  <a:close/>
                  <a:moveTo>
                    <a:pt x="818" y="418"/>
                  </a:moveTo>
                  <a:lnTo>
                    <a:pt x="818" y="418"/>
                  </a:lnTo>
                  <a:lnTo>
                    <a:pt x="822" y="418"/>
                  </a:lnTo>
                  <a:lnTo>
                    <a:pt x="828" y="418"/>
                  </a:lnTo>
                  <a:lnTo>
                    <a:pt x="834" y="418"/>
                  </a:lnTo>
                  <a:lnTo>
                    <a:pt x="838" y="418"/>
                  </a:lnTo>
                  <a:lnTo>
                    <a:pt x="838" y="412"/>
                  </a:lnTo>
                  <a:lnTo>
                    <a:pt x="840" y="406"/>
                  </a:lnTo>
                  <a:lnTo>
                    <a:pt x="838" y="402"/>
                  </a:lnTo>
                  <a:lnTo>
                    <a:pt x="838" y="398"/>
                  </a:lnTo>
                  <a:lnTo>
                    <a:pt x="834" y="396"/>
                  </a:lnTo>
                  <a:lnTo>
                    <a:pt x="828" y="396"/>
                  </a:lnTo>
                  <a:lnTo>
                    <a:pt x="822" y="396"/>
                  </a:lnTo>
                  <a:lnTo>
                    <a:pt x="818" y="398"/>
                  </a:lnTo>
                  <a:lnTo>
                    <a:pt x="816" y="402"/>
                  </a:lnTo>
                  <a:lnTo>
                    <a:pt x="816" y="406"/>
                  </a:lnTo>
                  <a:lnTo>
                    <a:pt x="816" y="412"/>
                  </a:lnTo>
                  <a:lnTo>
                    <a:pt x="818" y="418"/>
                  </a:lnTo>
                  <a:close/>
                  <a:moveTo>
                    <a:pt x="632" y="450"/>
                  </a:moveTo>
                  <a:lnTo>
                    <a:pt x="632" y="450"/>
                  </a:lnTo>
                  <a:lnTo>
                    <a:pt x="626" y="444"/>
                  </a:lnTo>
                  <a:lnTo>
                    <a:pt x="620" y="440"/>
                  </a:lnTo>
                  <a:lnTo>
                    <a:pt x="610" y="438"/>
                  </a:lnTo>
                  <a:lnTo>
                    <a:pt x="600" y="438"/>
                  </a:lnTo>
                  <a:lnTo>
                    <a:pt x="590" y="438"/>
                  </a:lnTo>
                  <a:lnTo>
                    <a:pt x="580" y="442"/>
                  </a:lnTo>
                  <a:lnTo>
                    <a:pt x="572" y="446"/>
                  </a:lnTo>
                  <a:lnTo>
                    <a:pt x="564" y="452"/>
                  </a:lnTo>
                  <a:lnTo>
                    <a:pt x="560" y="460"/>
                  </a:lnTo>
                  <a:lnTo>
                    <a:pt x="556" y="470"/>
                  </a:lnTo>
                  <a:lnTo>
                    <a:pt x="554" y="480"/>
                  </a:lnTo>
                  <a:lnTo>
                    <a:pt x="552" y="492"/>
                  </a:lnTo>
                  <a:lnTo>
                    <a:pt x="554" y="502"/>
                  </a:lnTo>
                  <a:lnTo>
                    <a:pt x="556" y="512"/>
                  </a:lnTo>
                  <a:lnTo>
                    <a:pt x="560" y="522"/>
                  </a:lnTo>
                  <a:lnTo>
                    <a:pt x="564" y="528"/>
                  </a:lnTo>
                  <a:lnTo>
                    <a:pt x="572" y="536"/>
                  </a:lnTo>
                  <a:lnTo>
                    <a:pt x="582" y="540"/>
                  </a:lnTo>
                  <a:lnTo>
                    <a:pt x="592" y="542"/>
                  </a:lnTo>
                  <a:lnTo>
                    <a:pt x="606" y="544"/>
                  </a:lnTo>
                  <a:lnTo>
                    <a:pt x="622" y="542"/>
                  </a:lnTo>
                  <a:lnTo>
                    <a:pt x="636" y="538"/>
                  </a:lnTo>
                  <a:lnTo>
                    <a:pt x="636" y="530"/>
                  </a:lnTo>
                  <a:lnTo>
                    <a:pt x="634" y="522"/>
                  </a:lnTo>
                  <a:lnTo>
                    <a:pt x="620" y="526"/>
                  </a:lnTo>
                  <a:lnTo>
                    <a:pt x="606" y="528"/>
                  </a:lnTo>
                  <a:lnTo>
                    <a:pt x="592" y="526"/>
                  </a:lnTo>
                  <a:lnTo>
                    <a:pt x="586" y="522"/>
                  </a:lnTo>
                  <a:lnTo>
                    <a:pt x="582" y="520"/>
                  </a:lnTo>
                  <a:lnTo>
                    <a:pt x="578" y="516"/>
                  </a:lnTo>
                  <a:lnTo>
                    <a:pt x="576" y="510"/>
                  </a:lnTo>
                  <a:lnTo>
                    <a:pt x="574" y="496"/>
                  </a:lnTo>
                  <a:lnTo>
                    <a:pt x="642" y="496"/>
                  </a:lnTo>
                  <a:lnTo>
                    <a:pt x="644" y="490"/>
                  </a:lnTo>
                  <a:lnTo>
                    <a:pt x="644" y="484"/>
                  </a:lnTo>
                  <a:lnTo>
                    <a:pt x="642" y="474"/>
                  </a:lnTo>
                  <a:lnTo>
                    <a:pt x="640" y="466"/>
                  </a:lnTo>
                  <a:lnTo>
                    <a:pt x="638" y="458"/>
                  </a:lnTo>
                  <a:lnTo>
                    <a:pt x="632" y="450"/>
                  </a:lnTo>
                  <a:close/>
                  <a:moveTo>
                    <a:pt x="574" y="480"/>
                  </a:moveTo>
                  <a:lnTo>
                    <a:pt x="574" y="480"/>
                  </a:lnTo>
                  <a:lnTo>
                    <a:pt x="576" y="468"/>
                  </a:lnTo>
                  <a:lnTo>
                    <a:pt x="582" y="460"/>
                  </a:lnTo>
                  <a:lnTo>
                    <a:pt x="590" y="454"/>
                  </a:lnTo>
                  <a:lnTo>
                    <a:pt x="600" y="452"/>
                  </a:lnTo>
                  <a:lnTo>
                    <a:pt x="606" y="454"/>
                  </a:lnTo>
                  <a:lnTo>
                    <a:pt x="610" y="456"/>
                  </a:lnTo>
                  <a:lnTo>
                    <a:pt x="618" y="462"/>
                  </a:lnTo>
                  <a:lnTo>
                    <a:pt x="622" y="470"/>
                  </a:lnTo>
                  <a:lnTo>
                    <a:pt x="624" y="480"/>
                  </a:lnTo>
                  <a:lnTo>
                    <a:pt x="574" y="480"/>
                  </a:lnTo>
                  <a:close/>
                  <a:moveTo>
                    <a:pt x="462" y="438"/>
                  </a:moveTo>
                  <a:lnTo>
                    <a:pt x="462" y="438"/>
                  </a:lnTo>
                  <a:lnTo>
                    <a:pt x="456" y="438"/>
                  </a:lnTo>
                  <a:lnTo>
                    <a:pt x="452" y="440"/>
                  </a:lnTo>
                  <a:lnTo>
                    <a:pt x="452" y="524"/>
                  </a:lnTo>
                  <a:lnTo>
                    <a:pt x="444" y="526"/>
                  </a:lnTo>
                  <a:lnTo>
                    <a:pt x="434" y="528"/>
                  </a:lnTo>
                  <a:lnTo>
                    <a:pt x="422" y="526"/>
                  </a:lnTo>
                  <a:lnTo>
                    <a:pt x="418" y="524"/>
                  </a:lnTo>
                  <a:lnTo>
                    <a:pt x="414" y="520"/>
                  </a:lnTo>
                  <a:lnTo>
                    <a:pt x="410" y="516"/>
                  </a:lnTo>
                  <a:lnTo>
                    <a:pt x="408" y="510"/>
                  </a:lnTo>
                  <a:lnTo>
                    <a:pt x="406" y="496"/>
                  </a:lnTo>
                  <a:lnTo>
                    <a:pt x="406" y="440"/>
                  </a:lnTo>
                  <a:lnTo>
                    <a:pt x="402" y="438"/>
                  </a:lnTo>
                  <a:lnTo>
                    <a:pt x="396" y="438"/>
                  </a:lnTo>
                  <a:lnTo>
                    <a:pt x="392" y="438"/>
                  </a:lnTo>
                  <a:lnTo>
                    <a:pt x="388" y="440"/>
                  </a:lnTo>
                  <a:lnTo>
                    <a:pt x="388" y="496"/>
                  </a:lnTo>
                  <a:lnTo>
                    <a:pt x="388" y="510"/>
                  </a:lnTo>
                  <a:lnTo>
                    <a:pt x="392" y="520"/>
                  </a:lnTo>
                  <a:lnTo>
                    <a:pt x="396" y="528"/>
                  </a:lnTo>
                  <a:lnTo>
                    <a:pt x="402" y="536"/>
                  </a:lnTo>
                  <a:lnTo>
                    <a:pt x="408" y="540"/>
                  </a:lnTo>
                  <a:lnTo>
                    <a:pt x="416" y="542"/>
                  </a:lnTo>
                  <a:lnTo>
                    <a:pt x="434" y="544"/>
                  </a:lnTo>
                  <a:lnTo>
                    <a:pt x="454" y="542"/>
                  </a:lnTo>
                  <a:lnTo>
                    <a:pt x="472" y="538"/>
                  </a:lnTo>
                  <a:lnTo>
                    <a:pt x="472" y="440"/>
                  </a:lnTo>
                  <a:lnTo>
                    <a:pt x="466" y="438"/>
                  </a:lnTo>
                  <a:lnTo>
                    <a:pt x="462" y="438"/>
                  </a:lnTo>
                  <a:close/>
                  <a:moveTo>
                    <a:pt x="140" y="438"/>
                  </a:moveTo>
                  <a:lnTo>
                    <a:pt x="140" y="438"/>
                  </a:lnTo>
                  <a:lnTo>
                    <a:pt x="124" y="438"/>
                  </a:lnTo>
                  <a:lnTo>
                    <a:pt x="110" y="442"/>
                  </a:lnTo>
                  <a:lnTo>
                    <a:pt x="110" y="450"/>
                  </a:lnTo>
                  <a:lnTo>
                    <a:pt x="112" y="458"/>
                  </a:lnTo>
                  <a:lnTo>
                    <a:pt x="124" y="454"/>
                  </a:lnTo>
                  <a:lnTo>
                    <a:pt x="138" y="454"/>
                  </a:lnTo>
                  <a:lnTo>
                    <a:pt x="148" y="454"/>
                  </a:lnTo>
                  <a:lnTo>
                    <a:pt x="154" y="458"/>
                  </a:lnTo>
                  <a:lnTo>
                    <a:pt x="160" y="464"/>
                  </a:lnTo>
                  <a:lnTo>
                    <a:pt x="160" y="474"/>
                  </a:lnTo>
                  <a:lnTo>
                    <a:pt x="160" y="478"/>
                  </a:lnTo>
                  <a:lnTo>
                    <a:pt x="154" y="478"/>
                  </a:lnTo>
                  <a:lnTo>
                    <a:pt x="144" y="476"/>
                  </a:lnTo>
                  <a:lnTo>
                    <a:pt x="128" y="480"/>
                  </a:lnTo>
                  <a:lnTo>
                    <a:pt x="120" y="482"/>
                  </a:lnTo>
                  <a:lnTo>
                    <a:pt x="114" y="486"/>
                  </a:lnTo>
                  <a:lnTo>
                    <a:pt x="108" y="490"/>
                  </a:lnTo>
                  <a:lnTo>
                    <a:pt x="104" y="496"/>
                  </a:lnTo>
                  <a:lnTo>
                    <a:pt x="102" y="504"/>
                  </a:lnTo>
                  <a:lnTo>
                    <a:pt x="100" y="512"/>
                  </a:lnTo>
                  <a:lnTo>
                    <a:pt x="102" y="520"/>
                  </a:lnTo>
                  <a:lnTo>
                    <a:pt x="104" y="526"/>
                  </a:lnTo>
                  <a:lnTo>
                    <a:pt x="108" y="532"/>
                  </a:lnTo>
                  <a:lnTo>
                    <a:pt x="112" y="536"/>
                  </a:lnTo>
                  <a:lnTo>
                    <a:pt x="118" y="540"/>
                  </a:lnTo>
                  <a:lnTo>
                    <a:pt x="126" y="542"/>
                  </a:lnTo>
                  <a:lnTo>
                    <a:pt x="142" y="544"/>
                  </a:lnTo>
                  <a:lnTo>
                    <a:pt x="164" y="542"/>
                  </a:lnTo>
                  <a:lnTo>
                    <a:pt x="180" y="538"/>
                  </a:lnTo>
                  <a:lnTo>
                    <a:pt x="180" y="476"/>
                  </a:lnTo>
                  <a:lnTo>
                    <a:pt x="180" y="466"/>
                  </a:lnTo>
                  <a:lnTo>
                    <a:pt x="178" y="458"/>
                  </a:lnTo>
                  <a:lnTo>
                    <a:pt x="174" y="452"/>
                  </a:lnTo>
                  <a:lnTo>
                    <a:pt x="170" y="446"/>
                  </a:lnTo>
                  <a:lnTo>
                    <a:pt x="164" y="442"/>
                  </a:lnTo>
                  <a:lnTo>
                    <a:pt x="156" y="440"/>
                  </a:lnTo>
                  <a:lnTo>
                    <a:pt x="148" y="438"/>
                  </a:lnTo>
                  <a:lnTo>
                    <a:pt x="140" y="438"/>
                  </a:lnTo>
                  <a:close/>
                  <a:moveTo>
                    <a:pt x="160" y="526"/>
                  </a:moveTo>
                  <a:lnTo>
                    <a:pt x="160" y="526"/>
                  </a:lnTo>
                  <a:lnTo>
                    <a:pt x="152" y="528"/>
                  </a:lnTo>
                  <a:lnTo>
                    <a:pt x="142" y="528"/>
                  </a:lnTo>
                  <a:lnTo>
                    <a:pt x="136" y="528"/>
                  </a:lnTo>
                  <a:lnTo>
                    <a:pt x="128" y="526"/>
                  </a:lnTo>
                  <a:lnTo>
                    <a:pt x="122" y="520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2" y="502"/>
                  </a:lnTo>
                  <a:lnTo>
                    <a:pt x="126" y="496"/>
                  </a:lnTo>
                  <a:lnTo>
                    <a:pt x="134" y="494"/>
                  </a:lnTo>
                  <a:lnTo>
                    <a:pt x="146" y="492"/>
                  </a:lnTo>
                  <a:lnTo>
                    <a:pt x="154" y="492"/>
                  </a:lnTo>
                  <a:lnTo>
                    <a:pt x="160" y="494"/>
                  </a:lnTo>
                  <a:lnTo>
                    <a:pt x="160" y="526"/>
                  </a:lnTo>
                  <a:close/>
                  <a:moveTo>
                    <a:pt x="252" y="438"/>
                  </a:moveTo>
                  <a:lnTo>
                    <a:pt x="252" y="438"/>
                  </a:lnTo>
                  <a:lnTo>
                    <a:pt x="240" y="438"/>
                  </a:lnTo>
                  <a:lnTo>
                    <a:pt x="232" y="444"/>
                  </a:lnTo>
                  <a:lnTo>
                    <a:pt x="224" y="450"/>
                  </a:lnTo>
                  <a:lnTo>
                    <a:pt x="220" y="456"/>
                  </a:lnTo>
                  <a:lnTo>
                    <a:pt x="218" y="448"/>
                  </a:lnTo>
                  <a:lnTo>
                    <a:pt x="218" y="440"/>
                  </a:lnTo>
                  <a:lnTo>
                    <a:pt x="214" y="438"/>
                  </a:lnTo>
                  <a:lnTo>
                    <a:pt x="210" y="438"/>
                  </a:lnTo>
                  <a:lnTo>
                    <a:pt x="206" y="438"/>
                  </a:lnTo>
                  <a:lnTo>
                    <a:pt x="200" y="440"/>
                  </a:lnTo>
                  <a:lnTo>
                    <a:pt x="200" y="542"/>
                  </a:lnTo>
                  <a:lnTo>
                    <a:pt x="206" y="542"/>
                  </a:lnTo>
                  <a:lnTo>
                    <a:pt x="210" y="542"/>
                  </a:lnTo>
                  <a:lnTo>
                    <a:pt x="216" y="542"/>
                  </a:lnTo>
                  <a:lnTo>
                    <a:pt x="220" y="542"/>
                  </a:lnTo>
                  <a:lnTo>
                    <a:pt x="220" y="490"/>
                  </a:lnTo>
                  <a:lnTo>
                    <a:pt x="222" y="482"/>
                  </a:lnTo>
                  <a:lnTo>
                    <a:pt x="222" y="474"/>
                  </a:lnTo>
                  <a:lnTo>
                    <a:pt x="226" y="468"/>
                  </a:lnTo>
                  <a:lnTo>
                    <a:pt x="228" y="462"/>
                  </a:lnTo>
                  <a:lnTo>
                    <a:pt x="232" y="460"/>
                  </a:lnTo>
                  <a:lnTo>
                    <a:pt x="238" y="456"/>
                  </a:lnTo>
                  <a:lnTo>
                    <a:pt x="248" y="454"/>
                  </a:lnTo>
                  <a:lnTo>
                    <a:pt x="256" y="456"/>
                  </a:lnTo>
                  <a:lnTo>
                    <a:pt x="262" y="462"/>
                  </a:lnTo>
                  <a:lnTo>
                    <a:pt x="266" y="470"/>
                  </a:lnTo>
                  <a:lnTo>
                    <a:pt x="266" y="482"/>
                  </a:lnTo>
                  <a:lnTo>
                    <a:pt x="266" y="542"/>
                  </a:lnTo>
                  <a:lnTo>
                    <a:pt x="272" y="542"/>
                  </a:lnTo>
                  <a:lnTo>
                    <a:pt x="276" y="542"/>
                  </a:lnTo>
                  <a:lnTo>
                    <a:pt x="280" y="542"/>
                  </a:lnTo>
                  <a:lnTo>
                    <a:pt x="286" y="542"/>
                  </a:lnTo>
                  <a:lnTo>
                    <a:pt x="286" y="476"/>
                  </a:lnTo>
                  <a:lnTo>
                    <a:pt x="284" y="460"/>
                  </a:lnTo>
                  <a:lnTo>
                    <a:pt x="282" y="452"/>
                  </a:lnTo>
                  <a:lnTo>
                    <a:pt x="278" y="448"/>
                  </a:lnTo>
                  <a:lnTo>
                    <a:pt x="272" y="442"/>
                  </a:lnTo>
                  <a:lnTo>
                    <a:pt x="268" y="440"/>
                  </a:lnTo>
                  <a:lnTo>
                    <a:pt x="260" y="438"/>
                  </a:lnTo>
                  <a:lnTo>
                    <a:pt x="252" y="438"/>
                  </a:lnTo>
                  <a:close/>
                  <a:moveTo>
                    <a:pt x="546" y="440"/>
                  </a:moveTo>
                  <a:lnTo>
                    <a:pt x="546" y="440"/>
                  </a:lnTo>
                  <a:lnTo>
                    <a:pt x="544" y="440"/>
                  </a:lnTo>
                  <a:lnTo>
                    <a:pt x="540" y="438"/>
                  </a:lnTo>
                  <a:lnTo>
                    <a:pt x="530" y="440"/>
                  </a:lnTo>
                  <a:lnTo>
                    <a:pt x="524" y="444"/>
                  </a:lnTo>
                  <a:lnTo>
                    <a:pt x="516" y="450"/>
                  </a:lnTo>
                  <a:lnTo>
                    <a:pt x="512" y="456"/>
                  </a:lnTo>
                  <a:lnTo>
                    <a:pt x="512" y="448"/>
                  </a:lnTo>
                  <a:lnTo>
                    <a:pt x="510" y="440"/>
                  </a:lnTo>
                  <a:lnTo>
                    <a:pt x="506" y="438"/>
                  </a:lnTo>
                  <a:lnTo>
                    <a:pt x="502" y="438"/>
                  </a:lnTo>
                  <a:lnTo>
                    <a:pt x="498" y="438"/>
                  </a:lnTo>
                  <a:lnTo>
                    <a:pt x="494" y="440"/>
                  </a:lnTo>
                  <a:lnTo>
                    <a:pt x="494" y="542"/>
                  </a:lnTo>
                  <a:lnTo>
                    <a:pt x="498" y="542"/>
                  </a:lnTo>
                  <a:lnTo>
                    <a:pt x="504" y="542"/>
                  </a:lnTo>
                  <a:lnTo>
                    <a:pt x="508" y="542"/>
                  </a:lnTo>
                  <a:lnTo>
                    <a:pt x="514" y="542"/>
                  </a:lnTo>
                  <a:lnTo>
                    <a:pt x="514" y="490"/>
                  </a:lnTo>
                  <a:lnTo>
                    <a:pt x="514" y="482"/>
                  </a:lnTo>
                  <a:lnTo>
                    <a:pt x="516" y="474"/>
                  </a:lnTo>
                  <a:lnTo>
                    <a:pt x="518" y="468"/>
                  </a:lnTo>
                  <a:lnTo>
                    <a:pt x="522" y="464"/>
                  </a:lnTo>
                  <a:lnTo>
                    <a:pt x="526" y="460"/>
                  </a:lnTo>
                  <a:lnTo>
                    <a:pt x="530" y="458"/>
                  </a:lnTo>
                  <a:lnTo>
                    <a:pt x="540" y="456"/>
                  </a:lnTo>
                  <a:lnTo>
                    <a:pt x="544" y="456"/>
                  </a:lnTo>
                  <a:lnTo>
                    <a:pt x="546" y="458"/>
                  </a:lnTo>
                  <a:lnTo>
                    <a:pt x="548" y="452"/>
                  </a:lnTo>
                  <a:lnTo>
                    <a:pt x="548" y="448"/>
                  </a:lnTo>
                  <a:lnTo>
                    <a:pt x="548" y="444"/>
                  </a:lnTo>
                  <a:lnTo>
                    <a:pt x="546" y="440"/>
                  </a:lnTo>
                  <a:close/>
                  <a:moveTo>
                    <a:pt x="1020" y="526"/>
                  </a:moveTo>
                  <a:lnTo>
                    <a:pt x="1020" y="526"/>
                  </a:lnTo>
                  <a:lnTo>
                    <a:pt x="1014" y="526"/>
                  </a:lnTo>
                  <a:lnTo>
                    <a:pt x="1008" y="526"/>
                  </a:lnTo>
                  <a:lnTo>
                    <a:pt x="1000" y="526"/>
                  </a:lnTo>
                  <a:lnTo>
                    <a:pt x="996" y="522"/>
                  </a:lnTo>
                  <a:lnTo>
                    <a:pt x="994" y="514"/>
                  </a:lnTo>
                  <a:lnTo>
                    <a:pt x="994" y="502"/>
                  </a:lnTo>
                  <a:lnTo>
                    <a:pt x="994" y="456"/>
                  </a:lnTo>
                  <a:lnTo>
                    <a:pt x="1018" y="456"/>
                  </a:lnTo>
                  <a:lnTo>
                    <a:pt x="1020" y="452"/>
                  </a:lnTo>
                  <a:lnTo>
                    <a:pt x="1020" y="448"/>
                  </a:lnTo>
                  <a:lnTo>
                    <a:pt x="1018" y="440"/>
                  </a:lnTo>
                  <a:lnTo>
                    <a:pt x="994" y="440"/>
                  </a:lnTo>
                  <a:lnTo>
                    <a:pt x="994" y="416"/>
                  </a:lnTo>
                  <a:lnTo>
                    <a:pt x="974" y="416"/>
                  </a:lnTo>
                  <a:lnTo>
                    <a:pt x="974" y="432"/>
                  </a:lnTo>
                  <a:lnTo>
                    <a:pt x="972" y="436"/>
                  </a:lnTo>
                  <a:lnTo>
                    <a:pt x="968" y="438"/>
                  </a:lnTo>
                  <a:lnTo>
                    <a:pt x="964" y="440"/>
                  </a:lnTo>
                  <a:lnTo>
                    <a:pt x="958" y="440"/>
                  </a:lnTo>
                  <a:lnTo>
                    <a:pt x="958" y="456"/>
                  </a:lnTo>
                  <a:lnTo>
                    <a:pt x="974" y="456"/>
                  </a:lnTo>
                  <a:lnTo>
                    <a:pt x="974" y="512"/>
                  </a:lnTo>
                  <a:lnTo>
                    <a:pt x="976" y="526"/>
                  </a:lnTo>
                  <a:lnTo>
                    <a:pt x="978" y="532"/>
                  </a:lnTo>
                  <a:lnTo>
                    <a:pt x="982" y="536"/>
                  </a:lnTo>
                  <a:lnTo>
                    <a:pt x="992" y="542"/>
                  </a:lnTo>
                  <a:lnTo>
                    <a:pt x="1004" y="542"/>
                  </a:lnTo>
                  <a:lnTo>
                    <a:pt x="1014" y="542"/>
                  </a:lnTo>
                  <a:lnTo>
                    <a:pt x="1022" y="540"/>
                  </a:lnTo>
                  <a:lnTo>
                    <a:pt x="1022" y="534"/>
                  </a:lnTo>
                  <a:lnTo>
                    <a:pt x="1020" y="526"/>
                  </a:lnTo>
                  <a:close/>
                  <a:moveTo>
                    <a:pt x="1202" y="524"/>
                  </a:moveTo>
                  <a:lnTo>
                    <a:pt x="1202" y="524"/>
                  </a:lnTo>
                  <a:lnTo>
                    <a:pt x="1192" y="526"/>
                  </a:lnTo>
                  <a:lnTo>
                    <a:pt x="1180" y="528"/>
                  </a:lnTo>
                  <a:lnTo>
                    <a:pt x="1174" y="526"/>
                  </a:lnTo>
                  <a:lnTo>
                    <a:pt x="1168" y="524"/>
                  </a:lnTo>
                  <a:lnTo>
                    <a:pt x="1162" y="522"/>
                  </a:lnTo>
                  <a:lnTo>
                    <a:pt x="1158" y="518"/>
                  </a:lnTo>
                  <a:lnTo>
                    <a:pt x="1154" y="514"/>
                  </a:lnTo>
                  <a:lnTo>
                    <a:pt x="1150" y="506"/>
                  </a:lnTo>
                  <a:lnTo>
                    <a:pt x="1150" y="500"/>
                  </a:lnTo>
                  <a:lnTo>
                    <a:pt x="1148" y="490"/>
                  </a:lnTo>
                  <a:lnTo>
                    <a:pt x="1150" y="476"/>
                  </a:lnTo>
                  <a:lnTo>
                    <a:pt x="1156" y="464"/>
                  </a:lnTo>
                  <a:lnTo>
                    <a:pt x="1160" y="460"/>
                  </a:lnTo>
                  <a:lnTo>
                    <a:pt x="1166" y="456"/>
                  </a:lnTo>
                  <a:lnTo>
                    <a:pt x="1172" y="454"/>
                  </a:lnTo>
                  <a:lnTo>
                    <a:pt x="1178" y="454"/>
                  </a:lnTo>
                  <a:lnTo>
                    <a:pt x="1190" y="454"/>
                  </a:lnTo>
                  <a:lnTo>
                    <a:pt x="1202" y="456"/>
                  </a:lnTo>
                  <a:lnTo>
                    <a:pt x="1204" y="450"/>
                  </a:lnTo>
                  <a:lnTo>
                    <a:pt x="1204" y="442"/>
                  </a:lnTo>
                  <a:lnTo>
                    <a:pt x="1192" y="438"/>
                  </a:lnTo>
                  <a:lnTo>
                    <a:pt x="1178" y="438"/>
                  </a:lnTo>
                  <a:lnTo>
                    <a:pt x="1166" y="438"/>
                  </a:lnTo>
                  <a:lnTo>
                    <a:pt x="1156" y="442"/>
                  </a:lnTo>
                  <a:lnTo>
                    <a:pt x="1148" y="446"/>
                  </a:lnTo>
                  <a:lnTo>
                    <a:pt x="1140" y="452"/>
                  </a:lnTo>
                  <a:lnTo>
                    <a:pt x="1134" y="460"/>
                  </a:lnTo>
                  <a:lnTo>
                    <a:pt x="1132" y="470"/>
                  </a:lnTo>
                  <a:lnTo>
                    <a:pt x="1128" y="480"/>
                  </a:lnTo>
                  <a:lnTo>
                    <a:pt x="1128" y="490"/>
                  </a:lnTo>
                  <a:lnTo>
                    <a:pt x="1128" y="502"/>
                  </a:lnTo>
                  <a:lnTo>
                    <a:pt x="1132" y="512"/>
                  </a:lnTo>
                  <a:lnTo>
                    <a:pt x="1136" y="522"/>
                  </a:lnTo>
                  <a:lnTo>
                    <a:pt x="1140" y="530"/>
                  </a:lnTo>
                  <a:lnTo>
                    <a:pt x="1148" y="536"/>
                  </a:lnTo>
                  <a:lnTo>
                    <a:pt x="1156" y="540"/>
                  </a:lnTo>
                  <a:lnTo>
                    <a:pt x="1168" y="542"/>
                  </a:lnTo>
                  <a:lnTo>
                    <a:pt x="1180" y="544"/>
                  </a:lnTo>
                  <a:lnTo>
                    <a:pt x="1194" y="542"/>
                  </a:lnTo>
                  <a:lnTo>
                    <a:pt x="1206" y="540"/>
                  </a:lnTo>
                  <a:lnTo>
                    <a:pt x="1204" y="530"/>
                  </a:lnTo>
                  <a:lnTo>
                    <a:pt x="1202" y="524"/>
                  </a:lnTo>
                  <a:close/>
                  <a:moveTo>
                    <a:pt x="942" y="452"/>
                  </a:moveTo>
                  <a:lnTo>
                    <a:pt x="942" y="452"/>
                  </a:lnTo>
                  <a:lnTo>
                    <a:pt x="934" y="446"/>
                  </a:lnTo>
                  <a:lnTo>
                    <a:pt x="926" y="442"/>
                  </a:lnTo>
                  <a:lnTo>
                    <a:pt x="916" y="438"/>
                  </a:lnTo>
                  <a:lnTo>
                    <a:pt x="906" y="438"/>
                  </a:lnTo>
                  <a:lnTo>
                    <a:pt x="894" y="438"/>
                  </a:lnTo>
                  <a:lnTo>
                    <a:pt x="884" y="442"/>
                  </a:lnTo>
                  <a:lnTo>
                    <a:pt x="876" y="446"/>
                  </a:lnTo>
                  <a:lnTo>
                    <a:pt x="870" y="452"/>
                  </a:lnTo>
                  <a:lnTo>
                    <a:pt x="864" y="460"/>
                  </a:lnTo>
                  <a:lnTo>
                    <a:pt x="860" y="470"/>
                  </a:lnTo>
                  <a:lnTo>
                    <a:pt x="858" y="480"/>
                  </a:lnTo>
                  <a:lnTo>
                    <a:pt x="858" y="490"/>
                  </a:lnTo>
                  <a:lnTo>
                    <a:pt x="858" y="502"/>
                  </a:lnTo>
                  <a:lnTo>
                    <a:pt x="860" y="512"/>
                  </a:lnTo>
                  <a:lnTo>
                    <a:pt x="864" y="520"/>
                  </a:lnTo>
                  <a:lnTo>
                    <a:pt x="870" y="528"/>
                  </a:lnTo>
                  <a:lnTo>
                    <a:pt x="876" y="534"/>
                  </a:lnTo>
                  <a:lnTo>
                    <a:pt x="884" y="540"/>
                  </a:lnTo>
                  <a:lnTo>
                    <a:pt x="894" y="542"/>
                  </a:lnTo>
                  <a:lnTo>
                    <a:pt x="906" y="544"/>
                  </a:lnTo>
                  <a:lnTo>
                    <a:pt x="916" y="542"/>
                  </a:lnTo>
                  <a:lnTo>
                    <a:pt x="926" y="540"/>
                  </a:lnTo>
                  <a:lnTo>
                    <a:pt x="934" y="534"/>
                  </a:lnTo>
                  <a:lnTo>
                    <a:pt x="942" y="528"/>
                  </a:lnTo>
                  <a:lnTo>
                    <a:pt x="946" y="520"/>
                  </a:lnTo>
                  <a:lnTo>
                    <a:pt x="950" y="512"/>
                  </a:lnTo>
                  <a:lnTo>
                    <a:pt x="952" y="502"/>
                  </a:lnTo>
                  <a:lnTo>
                    <a:pt x="952" y="490"/>
                  </a:lnTo>
                  <a:lnTo>
                    <a:pt x="952" y="480"/>
                  </a:lnTo>
                  <a:lnTo>
                    <a:pt x="950" y="470"/>
                  </a:lnTo>
                  <a:lnTo>
                    <a:pt x="946" y="460"/>
                  </a:lnTo>
                  <a:lnTo>
                    <a:pt x="942" y="452"/>
                  </a:lnTo>
                  <a:close/>
                  <a:moveTo>
                    <a:pt x="926" y="518"/>
                  </a:moveTo>
                  <a:lnTo>
                    <a:pt x="926" y="518"/>
                  </a:lnTo>
                  <a:lnTo>
                    <a:pt x="922" y="522"/>
                  </a:lnTo>
                  <a:lnTo>
                    <a:pt x="918" y="526"/>
                  </a:lnTo>
                  <a:lnTo>
                    <a:pt x="912" y="528"/>
                  </a:lnTo>
                  <a:lnTo>
                    <a:pt x="906" y="528"/>
                  </a:lnTo>
                  <a:lnTo>
                    <a:pt x="898" y="528"/>
                  </a:lnTo>
                  <a:lnTo>
                    <a:pt x="894" y="526"/>
                  </a:lnTo>
                  <a:lnTo>
                    <a:pt x="888" y="522"/>
                  </a:lnTo>
                  <a:lnTo>
                    <a:pt x="886" y="518"/>
                  </a:lnTo>
                  <a:lnTo>
                    <a:pt x="880" y="506"/>
                  </a:lnTo>
                  <a:lnTo>
                    <a:pt x="878" y="490"/>
                  </a:lnTo>
                  <a:lnTo>
                    <a:pt x="880" y="474"/>
                  </a:lnTo>
                  <a:lnTo>
                    <a:pt x="886" y="464"/>
                  </a:lnTo>
                  <a:lnTo>
                    <a:pt x="888" y="458"/>
                  </a:lnTo>
                  <a:lnTo>
                    <a:pt x="894" y="456"/>
                  </a:lnTo>
                  <a:lnTo>
                    <a:pt x="898" y="454"/>
                  </a:lnTo>
                  <a:lnTo>
                    <a:pt x="906" y="454"/>
                  </a:lnTo>
                  <a:lnTo>
                    <a:pt x="912" y="454"/>
                  </a:lnTo>
                  <a:lnTo>
                    <a:pt x="918" y="456"/>
                  </a:lnTo>
                  <a:lnTo>
                    <a:pt x="922" y="458"/>
                  </a:lnTo>
                  <a:lnTo>
                    <a:pt x="926" y="464"/>
                  </a:lnTo>
                  <a:lnTo>
                    <a:pt x="930" y="474"/>
                  </a:lnTo>
                  <a:lnTo>
                    <a:pt x="932" y="490"/>
                  </a:lnTo>
                  <a:lnTo>
                    <a:pt x="930" y="506"/>
                  </a:lnTo>
                  <a:lnTo>
                    <a:pt x="926" y="518"/>
                  </a:lnTo>
                  <a:close/>
                  <a:moveTo>
                    <a:pt x="1106" y="450"/>
                  </a:moveTo>
                  <a:lnTo>
                    <a:pt x="1106" y="450"/>
                  </a:lnTo>
                  <a:lnTo>
                    <a:pt x="1100" y="444"/>
                  </a:lnTo>
                  <a:lnTo>
                    <a:pt x="1092" y="440"/>
                  </a:lnTo>
                  <a:lnTo>
                    <a:pt x="1084" y="438"/>
                  </a:lnTo>
                  <a:lnTo>
                    <a:pt x="1074" y="438"/>
                  </a:lnTo>
                  <a:lnTo>
                    <a:pt x="1062" y="438"/>
                  </a:lnTo>
                  <a:lnTo>
                    <a:pt x="1052" y="442"/>
                  </a:lnTo>
                  <a:lnTo>
                    <a:pt x="1044" y="446"/>
                  </a:lnTo>
                  <a:lnTo>
                    <a:pt x="1038" y="452"/>
                  </a:lnTo>
                  <a:lnTo>
                    <a:pt x="1032" y="460"/>
                  </a:lnTo>
                  <a:lnTo>
                    <a:pt x="1028" y="470"/>
                  </a:lnTo>
                  <a:lnTo>
                    <a:pt x="1026" y="480"/>
                  </a:lnTo>
                  <a:lnTo>
                    <a:pt x="1026" y="492"/>
                  </a:lnTo>
                  <a:lnTo>
                    <a:pt x="1026" y="502"/>
                  </a:lnTo>
                  <a:lnTo>
                    <a:pt x="1030" y="512"/>
                  </a:lnTo>
                  <a:lnTo>
                    <a:pt x="1032" y="522"/>
                  </a:lnTo>
                  <a:lnTo>
                    <a:pt x="1038" y="528"/>
                  </a:lnTo>
                  <a:lnTo>
                    <a:pt x="1046" y="536"/>
                  </a:lnTo>
                  <a:lnTo>
                    <a:pt x="1054" y="540"/>
                  </a:lnTo>
                  <a:lnTo>
                    <a:pt x="1066" y="542"/>
                  </a:lnTo>
                  <a:lnTo>
                    <a:pt x="1078" y="544"/>
                  </a:lnTo>
                  <a:lnTo>
                    <a:pt x="1096" y="542"/>
                  </a:lnTo>
                  <a:lnTo>
                    <a:pt x="1110" y="538"/>
                  </a:lnTo>
                  <a:lnTo>
                    <a:pt x="1110" y="530"/>
                  </a:lnTo>
                  <a:lnTo>
                    <a:pt x="1106" y="522"/>
                  </a:lnTo>
                  <a:lnTo>
                    <a:pt x="1094" y="526"/>
                  </a:lnTo>
                  <a:lnTo>
                    <a:pt x="1080" y="528"/>
                  </a:lnTo>
                  <a:lnTo>
                    <a:pt x="1066" y="526"/>
                  </a:lnTo>
                  <a:lnTo>
                    <a:pt x="1060" y="522"/>
                  </a:lnTo>
                  <a:lnTo>
                    <a:pt x="1056" y="520"/>
                  </a:lnTo>
                  <a:lnTo>
                    <a:pt x="1052" y="516"/>
                  </a:lnTo>
                  <a:lnTo>
                    <a:pt x="1050" y="510"/>
                  </a:lnTo>
                  <a:lnTo>
                    <a:pt x="1046" y="496"/>
                  </a:lnTo>
                  <a:lnTo>
                    <a:pt x="1116" y="496"/>
                  </a:lnTo>
                  <a:lnTo>
                    <a:pt x="1116" y="490"/>
                  </a:lnTo>
                  <a:lnTo>
                    <a:pt x="1116" y="484"/>
                  </a:lnTo>
                  <a:lnTo>
                    <a:pt x="1116" y="474"/>
                  </a:lnTo>
                  <a:lnTo>
                    <a:pt x="1114" y="466"/>
                  </a:lnTo>
                  <a:lnTo>
                    <a:pt x="1110" y="458"/>
                  </a:lnTo>
                  <a:lnTo>
                    <a:pt x="1106" y="450"/>
                  </a:lnTo>
                  <a:close/>
                  <a:moveTo>
                    <a:pt x="1048" y="480"/>
                  </a:moveTo>
                  <a:lnTo>
                    <a:pt x="1048" y="480"/>
                  </a:lnTo>
                  <a:lnTo>
                    <a:pt x="1050" y="468"/>
                  </a:lnTo>
                  <a:lnTo>
                    <a:pt x="1054" y="460"/>
                  </a:lnTo>
                  <a:lnTo>
                    <a:pt x="1062" y="454"/>
                  </a:lnTo>
                  <a:lnTo>
                    <a:pt x="1074" y="452"/>
                  </a:lnTo>
                  <a:lnTo>
                    <a:pt x="1080" y="454"/>
                  </a:lnTo>
                  <a:lnTo>
                    <a:pt x="1084" y="456"/>
                  </a:lnTo>
                  <a:lnTo>
                    <a:pt x="1092" y="462"/>
                  </a:lnTo>
                  <a:lnTo>
                    <a:pt x="1096" y="470"/>
                  </a:lnTo>
                  <a:lnTo>
                    <a:pt x="1098" y="480"/>
                  </a:lnTo>
                  <a:lnTo>
                    <a:pt x="1048" y="480"/>
                  </a:lnTo>
                  <a:close/>
                  <a:moveTo>
                    <a:pt x="1270" y="438"/>
                  </a:moveTo>
                  <a:lnTo>
                    <a:pt x="1270" y="438"/>
                  </a:lnTo>
                  <a:lnTo>
                    <a:pt x="1260" y="438"/>
                  </a:lnTo>
                  <a:lnTo>
                    <a:pt x="1250" y="444"/>
                  </a:lnTo>
                  <a:lnTo>
                    <a:pt x="1244" y="450"/>
                  </a:lnTo>
                  <a:lnTo>
                    <a:pt x="1240" y="454"/>
                  </a:lnTo>
                  <a:lnTo>
                    <a:pt x="1240" y="396"/>
                  </a:lnTo>
                  <a:lnTo>
                    <a:pt x="1234" y="396"/>
                  </a:lnTo>
                  <a:lnTo>
                    <a:pt x="1230" y="396"/>
                  </a:lnTo>
                  <a:lnTo>
                    <a:pt x="1224" y="396"/>
                  </a:lnTo>
                  <a:lnTo>
                    <a:pt x="1220" y="396"/>
                  </a:lnTo>
                  <a:lnTo>
                    <a:pt x="1220" y="542"/>
                  </a:lnTo>
                  <a:lnTo>
                    <a:pt x="1224" y="542"/>
                  </a:lnTo>
                  <a:lnTo>
                    <a:pt x="1230" y="542"/>
                  </a:lnTo>
                  <a:lnTo>
                    <a:pt x="1234" y="542"/>
                  </a:lnTo>
                  <a:lnTo>
                    <a:pt x="1240" y="542"/>
                  </a:lnTo>
                  <a:lnTo>
                    <a:pt x="1240" y="490"/>
                  </a:lnTo>
                  <a:lnTo>
                    <a:pt x="1240" y="480"/>
                  </a:lnTo>
                  <a:lnTo>
                    <a:pt x="1242" y="474"/>
                  </a:lnTo>
                  <a:lnTo>
                    <a:pt x="1244" y="468"/>
                  </a:lnTo>
                  <a:lnTo>
                    <a:pt x="1248" y="462"/>
                  </a:lnTo>
                  <a:lnTo>
                    <a:pt x="1252" y="460"/>
                  </a:lnTo>
                  <a:lnTo>
                    <a:pt x="1256" y="456"/>
                  </a:lnTo>
                  <a:lnTo>
                    <a:pt x="1266" y="454"/>
                  </a:lnTo>
                  <a:lnTo>
                    <a:pt x="1274" y="456"/>
                  </a:lnTo>
                  <a:lnTo>
                    <a:pt x="1280" y="462"/>
                  </a:lnTo>
                  <a:lnTo>
                    <a:pt x="1284" y="470"/>
                  </a:lnTo>
                  <a:lnTo>
                    <a:pt x="1286" y="482"/>
                  </a:lnTo>
                  <a:lnTo>
                    <a:pt x="1286" y="542"/>
                  </a:lnTo>
                  <a:lnTo>
                    <a:pt x="1290" y="542"/>
                  </a:lnTo>
                  <a:lnTo>
                    <a:pt x="1296" y="542"/>
                  </a:lnTo>
                  <a:lnTo>
                    <a:pt x="1300" y="542"/>
                  </a:lnTo>
                  <a:lnTo>
                    <a:pt x="1304" y="542"/>
                  </a:lnTo>
                  <a:lnTo>
                    <a:pt x="1304" y="476"/>
                  </a:lnTo>
                  <a:lnTo>
                    <a:pt x="1302" y="460"/>
                  </a:lnTo>
                  <a:lnTo>
                    <a:pt x="1300" y="452"/>
                  </a:lnTo>
                  <a:lnTo>
                    <a:pt x="1296" y="448"/>
                  </a:lnTo>
                  <a:lnTo>
                    <a:pt x="1292" y="442"/>
                  </a:lnTo>
                  <a:lnTo>
                    <a:pt x="1286" y="440"/>
                  </a:lnTo>
                  <a:lnTo>
                    <a:pt x="1278" y="438"/>
                  </a:lnTo>
                  <a:lnTo>
                    <a:pt x="1270" y="438"/>
                  </a:lnTo>
                  <a:close/>
                  <a:moveTo>
                    <a:pt x="790" y="474"/>
                  </a:moveTo>
                  <a:lnTo>
                    <a:pt x="790" y="474"/>
                  </a:lnTo>
                  <a:lnTo>
                    <a:pt x="778" y="468"/>
                  </a:lnTo>
                  <a:lnTo>
                    <a:pt x="768" y="464"/>
                  </a:lnTo>
                  <a:lnTo>
                    <a:pt x="776" y="462"/>
                  </a:lnTo>
                  <a:lnTo>
                    <a:pt x="784" y="454"/>
                  </a:lnTo>
                  <a:lnTo>
                    <a:pt x="788" y="444"/>
                  </a:lnTo>
                  <a:lnTo>
                    <a:pt x="790" y="434"/>
                  </a:lnTo>
                  <a:lnTo>
                    <a:pt x="790" y="424"/>
                  </a:lnTo>
                  <a:lnTo>
                    <a:pt x="786" y="416"/>
                  </a:lnTo>
                  <a:lnTo>
                    <a:pt x="782" y="410"/>
                  </a:lnTo>
                  <a:lnTo>
                    <a:pt x="776" y="404"/>
                  </a:lnTo>
                  <a:lnTo>
                    <a:pt x="770" y="402"/>
                  </a:lnTo>
                  <a:lnTo>
                    <a:pt x="760" y="398"/>
                  </a:lnTo>
                  <a:lnTo>
                    <a:pt x="740" y="396"/>
                  </a:lnTo>
                  <a:lnTo>
                    <a:pt x="722" y="398"/>
                  </a:lnTo>
                  <a:lnTo>
                    <a:pt x="708" y="398"/>
                  </a:lnTo>
                  <a:lnTo>
                    <a:pt x="708" y="542"/>
                  </a:lnTo>
                  <a:lnTo>
                    <a:pt x="724" y="542"/>
                  </a:lnTo>
                  <a:lnTo>
                    <a:pt x="742" y="544"/>
                  </a:lnTo>
                  <a:lnTo>
                    <a:pt x="764" y="542"/>
                  </a:lnTo>
                  <a:lnTo>
                    <a:pt x="774" y="538"/>
                  </a:lnTo>
                  <a:lnTo>
                    <a:pt x="782" y="534"/>
                  </a:lnTo>
                  <a:lnTo>
                    <a:pt x="790" y="528"/>
                  </a:lnTo>
                  <a:lnTo>
                    <a:pt x="794" y="522"/>
                  </a:lnTo>
                  <a:lnTo>
                    <a:pt x="798" y="512"/>
                  </a:lnTo>
                  <a:lnTo>
                    <a:pt x="800" y="502"/>
                  </a:lnTo>
                  <a:lnTo>
                    <a:pt x="798" y="492"/>
                  </a:lnTo>
                  <a:lnTo>
                    <a:pt x="796" y="486"/>
                  </a:lnTo>
                  <a:lnTo>
                    <a:pt x="794" y="480"/>
                  </a:lnTo>
                  <a:lnTo>
                    <a:pt x="790" y="474"/>
                  </a:lnTo>
                  <a:close/>
                  <a:moveTo>
                    <a:pt x="728" y="414"/>
                  </a:moveTo>
                  <a:lnTo>
                    <a:pt x="728" y="414"/>
                  </a:lnTo>
                  <a:lnTo>
                    <a:pt x="734" y="412"/>
                  </a:lnTo>
                  <a:lnTo>
                    <a:pt x="742" y="412"/>
                  </a:lnTo>
                  <a:lnTo>
                    <a:pt x="754" y="414"/>
                  </a:lnTo>
                  <a:lnTo>
                    <a:pt x="762" y="418"/>
                  </a:lnTo>
                  <a:lnTo>
                    <a:pt x="768" y="424"/>
                  </a:lnTo>
                  <a:lnTo>
                    <a:pt x="770" y="434"/>
                  </a:lnTo>
                  <a:lnTo>
                    <a:pt x="768" y="444"/>
                  </a:lnTo>
                  <a:lnTo>
                    <a:pt x="764" y="452"/>
                  </a:lnTo>
                  <a:lnTo>
                    <a:pt x="754" y="456"/>
                  </a:lnTo>
                  <a:lnTo>
                    <a:pt x="742" y="458"/>
                  </a:lnTo>
                  <a:lnTo>
                    <a:pt x="728" y="458"/>
                  </a:lnTo>
                  <a:lnTo>
                    <a:pt x="728" y="414"/>
                  </a:lnTo>
                  <a:close/>
                  <a:moveTo>
                    <a:pt x="776" y="514"/>
                  </a:moveTo>
                  <a:lnTo>
                    <a:pt x="776" y="514"/>
                  </a:lnTo>
                  <a:lnTo>
                    <a:pt x="772" y="518"/>
                  </a:lnTo>
                  <a:lnTo>
                    <a:pt x="768" y="522"/>
                  </a:lnTo>
                  <a:lnTo>
                    <a:pt x="756" y="526"/>
                  </a:lnTo>
                  <a:lnTo>
                    <a:pt x="744" y="526"/>
                  </a:lnTo>
                  <a:lnTo>
                    <a:pt x="736" y="526"/>
                  </a:lnTo>
                  <a:lnTo>
                    <a:pt x="728" y="526"/>
                  </a:lnTo>
                  <a:lnTo>
                    <a:pt x="728" y="474"/>
                  </a:lnTo>
                  <a:lnTo>
                    <a:pt x="744" y="474"/>
                  </a:lnTo>
                  <a:lnTo>
                    <a:pt x="758" y="476"/>
                  </a:lnTo>
                  <a:lnTo>
                    <a:pt x="768" y="480"/>
                  </a:lnTo>
                  <a:lnTo>
                    <a:pt x="772" y="484"/>
                  </a:lnTo>
                  <a:lnTo>
                    <a:pt x="776" y="488"/>
                  </a:lnTo>
                  <a:lnTo>
                    <a:pt x="778" y="494"/>
                  </a:lnTo>
                  <a:lnTo>
                    <a:pt x="778" y="500"/>
                  </a:lnTo>
                  <a:lnTo>
                    <a:pt x="778" y="508"/>
                  </a:lnTo>
                  <a:lnTo>
                    <a:pt x="776" y="514"/>
                  </a:lnTo>
                  <a:close/>
                  <a:moveTo>
                    <a:pt x="808" y="444"/>
                  </a:moveTo>
                  <a:lnTo>
                    <a:pt x="808" y="444"/>
                  </a:lnTo>
                  <a:lnTo>
                    <a:pt x="808" y="448"/>
                  </a:lnTo>
                  <a:lnTo>
                    <a:pt x="808" y="452"/>
                  </a:lnTo>
                  <a:lnTo>
                    <a:pt x="808" y="454"/>
                  </a:lnTo>
                  <a:lnTo>
                    <a:pt x="822" y="454"/>
                  </a:lnTo>
                  <a:lnTo>
                    <a:pt x="822" y="542"/>
                  </a:lnTo>
                  <a:lnTo>
                    <a:pt x="826" y="542"/>
                  </a:lnTo>
                  <a:lnTo>
                    <a:pt x="832" y="542"/>
                  </a:lnTo>
                  <a:lnTo>
                    <a:pt x="836" y="542"/>
                  </a:lnTo>
                  <a:lnTo>
                    <a:pt x="840" y="542"/>
                  </a:lnTo>
                  <a:lnTo>
                    <a:pt x="840" y="440"/>
                  </a:lnTo>
                  <a:lnTo>
                    <a:pt x="808" y="440"/>
                  </a:lnTo>
                  <a:lnTo>
                    <a:pt x="808" y="444"/>
                  </a:lnTo>
                  <a:close/>
                  <a:moveTo>
                    <a:pt x="10" y="304"/>
                  </a:moveTo>
                  <a:lnTo>
                    <a:pt x="340" y="304"/>
                  </a:lnTo>
                  <a:lnTo>
                    <a:pt x="342" y="304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48" y="296"/>
                  </a:lnTo>
                  <a:lnTo>
                    <a:pt x="348" y="268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8" y="264"/>
                  </a:lnTo>
                  <a:lnTo>
                    <a:pt x="198" y="228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22" y="224"/>
                  </a:lnTo>
                  <a:lnTo>
                    <a:pt x="324" y="220"/>
                  </a:lnTo>
                  <a:lnTo>
                    <a:pt x="324" y="218"/>
                  </a:lnTo>
                  <a:lnTo>
                    <a:pt x="324" y="188"/>
                  </a:lnTo>
                  <a:lnTo>
                    <a:pt x="200" y="188"/>
                  </a:lnTo>
                  <a:lnTo>
                    <a:pt x="198" y="188"/>
                  </a:lnTo>
                  <a:lnTo>
                    <a:pt x="198" y="186"/>
                  </a:lnTo>
                  <a:lnTo>
                    <a:pt x="198" y="156"/>
                  </a:lnTo>
                  <a:lnTo>
                    <a:pt x="150" y="156"/>
                  </a:lnTo>
                  <a:lnTo>
                    <a:pt x="150" y="186"/>
                  </a:lnTo>
                  <a:lnTo>
                    <a:pt x="150" y="188"/>
                  </a:lnTo>
                  <a:lnTo>
                    <a:pt x="148" y="188"/>
                  </a:lnTo>
                  <a:lnTo>
                    <a:pt x="24" y="188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4"/>
                  </a:lnTo>
                  <a:lnTo>
                    <a:pt x="30" y="226"/>
                  </a:lnTo>
                  <a:lnTo>
                    <a:pt x="34" y="226"/>
                  </a:lnTo>
                  <a:lnTo>
                    <a:pt x="148" y="226"/>
                  </a:lnTo>
                  <a:lnTo>
                    <a:pt x="150" y="226"/>
                  </a:lnTo>
                  <a:lnTo>
                    <a:pt x="150" y="228"/>
                  </a:lnTo>
                  <a:lnTo>
                    <a:pt x="150" y="264"/>
                  </a:lnTo>
                  <a:lnTo>
                    <a:pt x="150" y="268"/>
                  </a:lnTo>
                  <a:lnTo>
                    <a:pt x="148" y="268"/>
                  </a:lnTo>
                  <a:lnTo>
                    <a:pt x="0" y="268"/>
                  </a:lnTo>
                  <a:lnTo>
                    <a:pt x="0" y="296"/>
                  </a:lnTo>
                  <a:lnTo>
                    <a:pt x="2" y="300"/>
                  </a:lnTo>
                  <a:lnTo>
                    <a:pt x="4" y="302"/>
                  </a:lnTo>
                  <a:lnTo>
                    <a:pt x="6" y="304"/>
                  </a:lnTo>
                  <a:lnTo>
                    <a:pt x="10" y="304"/>
                  </a:lnTo>
                  <a:close/>
                  <a:moveTo>
                    <a:pt x="14" y="156"/>
                  </a:moveTo>
                  <a:lnTo>
                    <a:pt x="14" y="156"/>
                  </a:lnTo>
                  <a:lnTo>
                    <a:pt x="18" y="156"/>
                  </a:lnTo>
                  <a:lnTo>
                    <a:pt x="22" y="156"/>
                  </a:lnTo>
                  <a:lnTo>
                    <a:pt x="50" y="154"/>
                  </a:lnTo>
                  <a:lnTo>
                    <a:pt x="86" y="150"/>
                  </a:lnTo>
                  <a:lnTo>
                    <a:pt x="126" y="144"/>
                  </a:lnTo>
                  <a:lnTo>
                    <a:pt x="170" y="134"/>
                  </a:lnTo>
                  <a:lnTo>
                    <a:pt x="172" y="134"/>
                  </a:lnTo>
                  <a:lnTo>
                    <a:pt x="216" y="144"/>
                  </a:lnTo>
                  <a:lnTo>
                    <a:pt x="256" y="150"/>
                  </a:lnTo>
                  <a:lnTo>
                    <a:pt x="292" y="154"/>
                  </a:lnTo>
                  <a:lnTo>
                    <a:pt x="320" y="156"/>
                  </a:lnTo>
                  <a:lnTo>
                    <a:pt x="324" y="156"/>
                  </a:lnTo>
                  <a:lnTo>
                    <a:pt x="326" y="156"/>
                  </a:lnTo>
                  <a:lnTo>
                    <a:pt x="328" y="154"/>
                  </a:lnTo>
                  <a:lnTo>
                    <a:pt x="328" y="148"/>
                  </a:lnTo>
                  <a:lnTo>
                    <a:pt x="328" y="128"/>
                  </a:lnTo>
                  <a:lnTo>
                    <a:pt x="288" y="122"/>
                  </a:lnTo>
                  <a:lnTo>
                    <a:pt x="244" y="114"/>
                  </a:lnTo>
                  <a:lnTo>
                    <a:pt x="236" y="112"/>
                  </a:lnTo>
                  <a:lnTo>
                    <a:pt x="244" y="108"/>
                  </a:lnTo>
                  <a:lnTo>
                    <a:pt x="270" y="94"/>
                  </a:lnTo>
                  <a:lnTo>
                    <a:pt x="294" y="78"/>
                  </a:lnTo>
                  <a:lnTo>
                    <a:pt x="318" y="60"/>
                  </a:lnTo>
                  <a:lnTo>
                    <a:pt x="336" y="38"/>
                  </a:lnTo>
                  <a:lnTo>
                    <a:pt x="336" y="0"/>
                  </a:lnTo>
                  <a:lnTo>
                    <a:pt x="12" y="0"/>
                  </a:lnTo>
                  <a:lnTo>
                    <a:pt x="12" y="36"/>
                  </a:lnTo>
                  <a:lnTo>
                    <a:pt x="266" y="36"/>
                  </a:lnTo>
                  <a:lnTo>
                    <a:pt x="274" y="36"/>
                  </a:lnTo>
                  <a:lnTo>
                    <a:pt x="268" y="40"/>
                  </a:lnTo>
                  <a:lnTo>
                    <a:pt x="246" y="56"/>
                  </a:lnTo>
                  <a:lnTo>
                    <a:pt x="222" y="70"/>
                  </a:lnTo>
                  <a:lnTo>
                    <a:pt x="196" y="8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34" y="76"/>
                  </a:lnTo>
                  <a:lnTo>
                    <a:pt x="100" y="58"/>
                  </a:lnTo>
                  <a:lnTo>
                    <a:pt x="24" y="58"/>
                  </a:lnTo>
                  <a:lnTo>
                    <a:pt x="38" y="72"/>
                  </a:lnTo>
                  <a:lnTo>
                    <a:pt x="56" y="86"/>
                  </a:lnTo>
                  <a:lnTo>
                    <a:pt x="76" y="98"/>
                  </a:lnTo>
                  <a:lnTo>
                    <a:pt x="98" y="108"/>
                  </a:lnTo>
                  <a:lnTo>
                    <a:pt x="104" y="112"/>
                  </a:lnTo>
                  <a:lnTo>
                    <a:pt x="98" y="114"/>
                  </a:lnTo>
                  <a:lnTo>
                    <a:pt x="52" y="122"/>
                  </a:lnTo>
                  <a:lnTo>
                    <a:pt x="12" y="128"/>
                  </a:lnTo>
                  <a:lnTo>
                    <a:pt x="12" y="148"/>
                  </a:lnTo>
                  <a:lnTo>
                    <a:pt x="12" y="154"/>
                  </a:lnTo>
                  <a:lnTo>
                    <a:pt x="14" y="156"/>
                  </a:lnTo>
                  <a:close/>
                  <a:moveTo>
                    <a:pt x="406" y="34"/>
                  </a:moveTo>
                  <a:lnTo>
                    <a:pt x="406" y="34"/>
                  </a:lnTo>
                  <a:lnTo>
                    <a:pt x="430" y="48"/>
                  </a:lnTo>
                  <a:lnTo>
                    <a:pt x="450" y="64"/>
                  </a:lnTo>
                  <a:lnTo>
                    <a:pt x="452" y="64"/>
                  </a:lnTo>
                  <a:lnTo>
                    <a:pt x="454" y="64"/>
                  </a:lnTo>
                  <a:lnTo>
                    <a:pt x="458" y="58"/>
                  </a:lnTo>
                  <a:lnTo>
                    <a:pt x="474" y="34"/>
                  </a:lnTo>
                  <a:lnTo>
                    <a:pt x="474" y="32"/>
                  </a:lnTo>
                  <a:lnTo>
                    <a:pt x="474" y="30"/>
                  </a:lnTo>
                  <a:lnTo>
                    <a:pt x="452" y="14"/>
                  </a:lnTo>
                  <a:lnTo>
                    <a:pt x="430" y="0"/>
                  </a:lnTo>
                  <a:lnTo>
                    <a:pt x="428" y="0"/>
                  </a:lnTo>
                  <a:lnTo>
                    <a:pt x="426" y="0"/>
                  </a:lnTo>
                  <a:lnTo>
                    <a:pt x="406" y="30"/>
                  </a:lnTo>
                  <a:lnTo>
                    <a:pt x="406" y="32"/>
                  </a:lnTo>
                  <a:lnTo>
                    <a:pt x="406" y="34"/>
                  </a:lnTo>
                  <a:close/>
                  <a:moveTo>
                    <a:pt x="834" y="122"/>
                  </a:moveTo>
                  <a:lnTo>
                    <a:pt x="834" y="122"/>
                  </a:lnTo>
                  <a:lnTo>
                    <a:pt x="848" y="112"/>
                  </a:lnTo>
                  <a:lnTo>
                    <a:pt x="858" y="104"/>
                  </a:lnTo>
                  <a:lnTo>
                    <a:pt x="868" y="94"/>
                  </a:lnTo>
                  <a:lnTo>
                    <a:pt x="876" y="84"/>
                  </a:lnTo>
                  <a:lnTo>
                    <a:pt x="876" y="82"/>
                  </a:lnTo>
                  <a:lnTo>
                    <a:pt x="878" y="82"/>
                  </a:lnTo>
                  <a:lnTo>
                    <a:pt x="972" y="82"/>
                  </a:lnTo>
                  <a:lnTo>
                    <a:pt x="974" y="82"/>
                  </a:lnTo>
                  <a:lnTo>
                    <a:pt x="974" y="84"/>
                  </a:lnTo>
                  <a:lnTo>
                    <a:pt x="974" y="152"/>
                  </a:lnTo>
                  <a:lnTo>
                    <a:pt x="974" y="156"/>
                  </a:lnTo>
                  <a:lnTo>
                    <a:pt x="972" y="156"/>
                  </a:lnTo>
                  <a:lnTo>
                    <a:pt x="848" y="156"/>
                  </a:lnTo>
                  <a:lnTo>
                    <a:pt x="848" y="184"/>
                  </a:lnTo>
                  <a:lnTo>
                    <a:pt x="848" y="188"/>
                  </a:lnTo>
                  <a:lnTo>
                    <a:pt x="850" y="190"/>
                  </a:lnTo>
                  <a:lnTo>
                    <a:pt x="854" y="192"/>
                  </a:lnTo>
                  <a:lnTo>
                    <a:pt x="856" y="192"/>
                  </a:lnTo>
                  <a:lnTo>
                    <a:pt x="972" y="192"/>
                  </a:lnTo>
                  <a:lnTo>
                    <a:pt x="974" y="192"/>
                  </a:lnTo>
                  <a:lnTo>
                    <a:pt x="974" y="196"/>
                  </a:lnTo>
                  <a:lnTo>
                    <a:pt x="974" y="264"/>
                  </a:lnTo>
                  <a:lnTo>
                    <a:pt x="974" y="268"/>
                  </a:lnTo>
                  <a:lnTo>
                    <a:pt x="972" y="268"/>
                  </a:lnTo>
                  <a:lnTo>
                    <a:pt x="822" y="268"/>
                  </a:lnTo>
                  <a:lnTo>
                    <a:pt x="822" y="296"/>
                  </a:lnTo>
                  <a:lnTo>
                    <a:pt x="822" y="300"/>
                  </a:lnTo>
                  <a:lnTo>
                    <a:pt x="824" y="302"/>
                  </a:lnTo>
                  <a:lnTo>
                    <a:pt x="828" y="304"/>
                  </a:lnTo>
                  <a:lnTo>
                    <a:pt x="832" y="304"/>
                  </a:lnTo>
                  <a:lnTo>
                    <a:pt x="1160" y="304"/>
                  </a:lnTo>
                  <a:lnTo>
                    <a:pt x="1164" y="304"/>
                  </a:lnTo>
                  <a:lnTo>
                    <a:pt x="1166" y="302"/>
                  </a:lnTo>
                  <a:lnTo>
                    <a:pt x="1168" y="300"/>
                  </a:lnTo>
                  <a:lnTo>
                    <a:pt x="1170" y="296"/>
                  </a:lnTo>
                  <a:lnTo>
                    <a:pt x="1170" y="268"/>
                  </a:lnTo>
                  <a:lnTo>
                    <a:pt x="1028" y="268"/>
                  </a:lnTo>
                  <a:lnTo>
                    <a:pt x="1026" y="268"/>
                  </a:lnTo>
                  <a:lnTo>
                    <a:pt x="1026" y="264"/>
                  </a:lnTo>
                  <a:lnTo>
                    <a:pt x="1026" y="196"/>
                  </a:lnTo>
                  <a:lnTo>
                    <a:pt x="1026" y="192"/>
                  </a:lnTo>
                  <a:lnTo>
                    <a:pt x="1028" y="192"/>
                  </a:lnTo>
                  <a:lnTo>
                    <a:pt x="1140" y="192"/>
                  </a:lnTo>
                  <a:lnTo>
                    <a:pt x="1144" y="192"/>
                  </a:lnTo>
                  <a:lnTo>
                    <a:pt x="1146" y="190"/>
                  </a:lnTo>
                  <a:lnTo>
                    <a:pt x="1148" y="188"/>
                  </a:lnTo>
                  <a:lnTo>
                    <a:pt x="1150" y="184"/>
                  </a:lnTo>
                  <a:lnTo>
                    <a:pt x="1150" y="156"/>
                  </a:lnTo>
                  <a:lnTo>
                    <a:pt x="1028" y="156"/>
                  </a:lnTo>
                  <a:lnTo>
                    <a:pt x="1026" y="156"/>
                  </a:lnTo>
                  <a:lnTo>
                    <a:pt x="1026" y="152"/>
                  </a:lnTo>
                  <a:lnTo>
                    <a:pt x="1026" y="84"/>
                  </a:lnTo>
                  <a:lnTo>
                    <a:pt x="1026" y="82"/>
                  </a:lnTo>
                  <a:lnTo>
                    <a:pt x="1028" y="82"/>
                  </a:lnTo>
                  <a:lnTo>
                    <a:pt x="1146" y="82"/>
                  </a:lnTo>
                  <a:lnTo>
                    <a:pt x="1150" y="82"/>
                  </a:lnTo>
                  <a:lnTo>
                    <a:pt x="1152" y="80"/>
                  </a:lnTo>
                  <a:lnTo>
                    <a:pt x="1154" y="76"/>
                  </a:lnTo>
                  <a:lnTo>
                    <a:pt x="1154" y="74"/>
                  </a:lnTo>
                  <a:lnTo>
                    <a:pt x="1154" y="44"/>
                  </a:lnTo>
                  <a:lnTo>
                    <a:pt x="1028" y="44"/>
                  </a:lnTo>
                  <a:lnTo>
                    <a:pt x="1026" y="44"/>
                  </a:lnTo>
                  <a:lnTo>
                    <a:pt x="1026" y="42"/>
                  </a:lnTo>
                  <a:lnTo>
                    <a:pt x="1026" y="0"/>
                  </a:lnTo>
                  <a:lnTo>
                    <a:pt x="974" y="0"/>
                  </a:lnTo>
                  <a:lnTo>
                    <a:pt x="974" y="42"/>
                  </a:lnTo>
                  <a:lnTo>
                    <a:pt x="974" y="44"/>
                  </a:lnTo>
                  <a:lnTo>
                    <a:pt x="972" y="44"/>
                  </a:lnTo>
                  <a:lnTo>
                    <a:pt x="892" y="44"/>
                  </a:lnTo>
                  <a:lnTo>
                    <a:pt x="888" y="44"/>
                  </a:lnTo>
                  <a:lnTo>
                    <a:pt x="890" y="42"/>
                  </a:lnTo>
                  <a:lnTo>
                    <a:pt x="890" y="36"/>
                  </a:lnTo>
                  <a:lnTo>
                    <a:pt x="890" y="28"/>
                  </a:lnTo>
                  <a:lnTo>
                    <a:pt x="890" y="8"/>
                  </a:lnTo>
                  <a:lnTo>
                    <a:pt x="844" y="8"/>
                  </a:lnTo>
                  <a:lnTo>
                    <a:pt x="844" y="22"/>
                  </a:lnTo>
                  <a:lnTo>
                    <a:pt x="842" y="38"/>
                  </a:lnTo>
                  <a:lnTo>
                    <a:pt x="838" y="54"/>
                  </a:lnTo>
                  <a:lnTo>
                    <a:pt x="832" y="66"/>
                  </a:lnTo>
                  <a:lnTo>
                    <a:pt x="822" y="76"/>
                  </a:lnTo>
                  <a:lnTo>
                    <a:pt x="822" y="124"/>
                  </a:lnTo>
                  <a:lnTo>
                    <a:pt x="822" y="128"/>
                  </a:lnTo>
                  <a:lnTo>
                    <a:pt x="826" y="126"/>
                  </a:lnTo>
                  <a:lnTo>
                    <a:pt x="834" y="122"/>
                  </a:lnTo>
                  <a:close/>
                  <a:moveTo>
                    <a:pt x="1412" y="26"/>
                  </a:moveTo>
                  <a:lnTo>
                    <a:pt x="1410" y="26"/>
                  </a:lnTo>
                  <a:lnTo>
                    <a:pt x="1410" y="24"/>
                  </a:lnTo>
                  <a:lnTo>
                    <a:pt x="1410" y="12"/>
                  </a:lnTo>
                  <a:lnTo>
                    <a:pt x="1412" y="0"/>
                  </a:lnTo>
                  <a:lnTo>
                    <a:pt x="1374" y="0"/>
                  </a:lnTo>
                  <a:lnTo>
                    <a:pt x="1370" y="30"/>
                  </a:lnTo>
                  <a:lnTo>
                    <a:pt x="1366" y="54"/>
                  </a:lnTo>
                  <a:lnTo>
                    <a:pt x="1360" y="76"/>
                  </a:lnTo>
                  <a:lnTo>
                    <a:pt x="1354" y="92"/>
                  </a:lnTo>
                  <a:lnTo>
                    <a:pt x="1352" y="96"/>
                  </a:lnTo>
                  <a:lnTo>
                    <a:pt x="1354" y="96"/>
                  </a:lnTo>
                  <a:lnTo>
                    <a:pt x="1388" y="96"/>
                  </a:lnTo>
                  <a:lnTo>
                    <a:pt x="1390" y="96"/>
                  </a:lnTo>
                  <a:lnTo>
                    <a:pt x="1392" y="96"/>
                  </a:lnTo>
                  <a:lnTo>
                    <a:pt x="1394" y="92"/>
                  </a:lnTo>
                  <a:lnTo>
                    <a:pt x="1400" y="78"/>
                  </a:lnTo>
                  <a:lnTo>
                    <a:pt x="1404" y="62"/>
                  </a:lnTo>
                  <a:lnTo>
                    <a:pt x="1404" y="60"/>
                  </a:lnTo>
                  <a:lnTo>
                    <a:pt x="1406" y="60"/>
                  </a:lnTo>
                  <a:lnTo>
                    <a:pt x="1522" y="60"/>
                  </a:lnTo>
                  <a:lnTo>
                    <a:pt x="1524" y="60"/>
                  </a:lnTo>
                  <a:lnTo>
                    <a:pt x="1524" y="62"/>
                  </a:lnTo>
                  <a:lnTo>
                    <a:pt x="1524" y="74"/>
                  </a:lnTo>
                  <a:lnTo>
                    <a:pt x="1524" y="76"/>
                  </a:lnTo>
                  <a:lnTo>
                    <a:pt x="1522" y="76"/>
                  </a:lnTo>
                  <a:lnTo>
                    <a:pt x="1482" y="76"/>
                  </a:lnTo>
                  <a:lnTo>
                    <a:pt x="1438" y="196"/>
                  </a:lnTo>
                  <a:lnTo>
                    <a:pt x="1438" y="198"/>
                  </a:lnTo>
                  <a:lnTo>
                    <a:pt x="1432" y="212"/>
                  </a:lnTo>
                  <a:lnTo>
                    <a:pt x="1422" y="224"/>
                  </a:lnTo>
                  <a:lnTo>
                    <a:pt x="1414" y="234"/>
                  </a:lnTo>
                  <a:lnTo>
                    <a:pt x="1404" y="242"/>
                  </a:lnTo>
                  <a:lnTo>
                    <a:pt x="1394" y="248"/>
                  </a:lnTo>
                  <a:lnTo>
                    <a:pt x="1382" y="254"/>
                  </a:lnTo>
                  <a:lnTo>
                    <a:pt x="1358" y="262"/>
                  </a:lnTo>
                  <a:lnTo>
                    <a:pt x="1358" y="296"/>
                  </a:lnTo>
                  <a:lnTo>
                    <a:pt x="1358" y="298"/>
                  </a:lnTo>
                  <a:lnTo>
                    <a:pt x="1360" y="300"/>
                  </a:lnTo>
                  <a:lnTo>
                    <a:pt x="1364" y="300"/>
                  </a:lnTo>
                  <a:lnTo>
                    <a:pt x="1386" y="296"/>
                  </a:lnTo>
                  <a:lnTo>
                    <a:pt x="1404" y="292"/>
                  </a:lnTo>
                  <a:lnTo>
                    <a:pt x="1420" y="284"/>
                  </a:lnTo>
                  <a:lnTo>
                    <a:pt x="1436" y="274"/>
                  </a:lnTo>
                  <a:lnTo>
                    <a:pt x="1450" y="262"/>
                  </a:lnTo>
                  <a:lnTo>
                    <a:pt x="1462" y="246"/>
                  </a:lnTo>
                  <a:lnTo>
                    <a:pt x="1472" y="228"/>
                  </a:lnTo>
                  <a:lnTo>
                    <a:pt x="1480" y="204"/>
                  </a:lnTo>
                  <a:lnTo>
                    <a:pt x="1520" y="92"/>
                  </a:lnTo>
                  <a:lnTo>
                    <a:pt x="1524" y="80"/>
                  </a:lnTo>
                  <a:lnTo>
                    <a:pt x="1524" y="92"/>
                  </a:lnTo>
                  <a:lnTo>
                    <a:pt x="1524" y="240"/>
                  </a:lnTo>
                  <a:lnTo>
                    <a:pt x="1524" y="248"/>
                  </a:lnTo>
                  <a:lnTo>
                    <a:pt x="1522" y="256"/>
                  </a:lnTo>
                  <a:lnTo>
                    <a:pt x="1520" y="260"/>
                  </a:lnTo>
                  <a:lnTo>
                    <a:pt x="1516" y="264"/>
                  </a:lnTo>
                  <a:lnTo>
                    <a:pt x="1512" y="268"/>
                  </a:lnTo>
                  <a:lnTo>
                    <a:pt x="1506" y="268"/>
                  </a:lnTo>
                  <a:lnTo>
                    <a:pt x="1492" y="270"/>
                  </a:lnTo>
                  <a:lnTo>
                    <a:pt x="1462" y="270"/>
                  </a:lnTo>
                  <a:lnTo>
                    <a:pt x="1462" y="296"/>
                  </a:lnTo>
                  <a:lnTo>
                    <a:pt x="1462" y="300"/>
                  </a:lnTo>
                  <a:lnTo>
                    <a:pt x="1464" y="302"/>
                  </a:lnTo>
                  <a:lnTo>
                    <a:pt x="1466" y="304"/>
                  </a:lnTo>
                  <a:lnTo>
                    <a:pt x="1470" y="304"/>
                  </a:lnTo>
                  <a:lnTo>
                    <a:pt x="1480" y="304"/>
                  </a:lnTo>
                  <a:lnTo>
                    <a:pt x="1482" y="304"/>
                  </a:lnTo>
                  <a:lnTo>
                    <a:pt x="1512" y="304"/>
                  </a:lnTo>
                  <a:lnTo>
                    <a:pt x="1522" y="304"/>
                  </a:lnTo>
                  <a:lnTo>
                    <a:pt x="1534" y="302"/>
                  </a:lnTo>
                  <a:lnTo>
                    <a:pt x="1544" y="296"/>
                  </a:lnTo>
                  <a:lnTo>
                    <a:pt x="1554" y="288"/>
                  </a:lnTo>
                  <a:lnTo>
                    <a:pt x="1560" y="280"/>
                  </a:lnTo>
                  <a:lnTo>
                    <a:pt x="1566" y="272"/>
                  </a:lnTo>
                  <a:lnTo>
                    <a:pt x="1568" y="260"/>
                  </a:lnTo>
                  <a:lnTo>
                    <a:pt x="1570" y="246"/>
                  </a:lnTo>
                  <a:lnTo>
                    <a:pt x="1570" y="26"/>
                  </a:lnTo>
                  <a:lnTo>
                    <a:pt x="1412" y="26"/>
                  </a:lnTo>
                  <a:close/>
                  <a:moveTo>
                    <a:pt x="408" y="302"/>
                  </a:moveTo>
                  <a:lnTo>
                    <a:pt x="408" y="302"/>
                  </a:lnTo>
                  <a:lnTo>
                    <a:pt x="408" y="304"/>
                  </a:lnTo>
                  <a:lnTo>
                    <a:pt x="410" y="306"/>
                  </a:lnTo>
                  <a:lnTo>
                    <a:pt x="412" y="306"/>
                  </a:lnTo>
                  <a:lnTo>
                    <a:pt x="450" y="306"/>
                  </a:lnTo>
                  <a:lnTo>
                    <a:pt x="452" y="306"/>
                  </a:lnTo>
                  <a:lnTo>
                    <a:pt x="454" y="304"/>
                  </a:lnTo>
                  <a:lnTo>
                    <a:pt x="456" y="300"/>
                  </a:lnTo>
                  <a:lnTo>
                    <a:pt x="460" y="274"/>
                  </a:lnTo>
                  <a:lnTo>
                    <a:pt x="464" y="242"/>
                  </a:lnTo>
                  <a:lnTo>
                    <a:pt x="464" y="174"/>
                  </a:lnTo>
                  <a:lnTo>
                    <a:pt x="464" y="162"/>
                  </a:lnTo>
                  <a:lnTo>
                    <a:pt x="418" y="162"/>
                  </a:lnTo>
                  <a:lnTo>
                    <a:pt x="418" y="196"/>
                  </a:lnTo>
                  <a:lnTo>
                    <a:pt x="418" y="232"/>
                  </a:lnTo>
                  <a:lnTo>
                    <a:pt x="414" y="268"/>
                  </a:lnTo>
                  <a:lnTo>
                    <a:pt x="408" y="302"/>
                  </a:lnTo>
                  <a:close/>
                  <a:moveTo>
                    <a:pt x="474" y="108"/>
                  </a:moveTo>
                  <a:lnTo>
                    <a:pt x="474" y="108"/>
                  </a:lnTo>
                  <a:lnTo>
                    <a:pt x="454" y="92"/>
                  </a:lnTo>
                  <a:lnTo>
                    <a:pt x="432" y="78"/>
                  </a:lnTo>
                  <a:lnTo>
                    <a:pt x="428" y="76"/>
                  </a:lnTo>
                  <a:lnTo>
                    <a:pt x="428" y="78"/>
                  </a:lnTo>
                  <a:lnTo>
                    <a:pt x="416" y="94"/>
                  </a:lnTo>
                  <a:lnTo>
                    <a:pt x="406" y="108"/>
                  </a:lnTo>
                  <a:lnTo>
                    <a:pt x="406" y="110"/>
                  </a:lnTo>
                  <a:lnTo>
                    <a:pt x="430" y="126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62" y="130"/>
                  </a:lnTo>
                  <a:lnTo>
                    <a:pt x="474" y="112"/>
                  </a:lnTo>
                  <a:lnTo>
                    <a:pt x="476" y="110"/>
                  </a:lnTo>
                  <a:lnTo>
                    <a:pt x="474" y="108"/>
                  </a:lnTo>
                  <a:close/>
                  <a:moveTo>
                    <a:pt x="500" y="218"/>
                  </a:moveTo>
                  <a:lnTo>
                    <a:pt x="500" y="218"/>
                  </a:lnTo>
                  <a:lnTo>
                    <a:pt x="508" y="206"/>
                  </a:lnTo>
                  <a:lnTo>
                    <a:pt x="514" y="200"/>
                  </a:lnTo>
                  <a:lnTo>
                    <a:pt x="514" y="208"/>
                  </a:lnTo>
                  <a:lnTo>
                    <a:pt x="514" y="300"/>
                  </a:lnTo>
                  <a:lnTo>
                    <a:pt x="514" y="304"/>
                  </a:lnTo>
                  <a:lnTo>
                    <a:pt x="518" y="306"/>
                  </a:lnTo>
                  <a:lnTo>
                    <a:pt x="554" y="306"/>
                  </a:lnTo>
                  <a:lnTo>
                    <a:pt x="556" y="304"/>
                  </a:lnTo>
                  <a:lnTo>
                    <a:pt x="558" y="300"/>
                  </a:lnTo>
                  <a:lnTo>
                    <a:pt x="558" y="166"/>
                  </a:lnTo>
                  <a:lnTo>
                    <a:pt x="558" y="160"/>
                  </a:lnTo>
                  <a:lnTo>
                    <a:pt x="562" y="166"/>
                  </a:lnTo>
                  <a:lnTo>
                    <a:pt x="574" y="182"/>
                  </a:lnTo>
                  <a:lnTo>
                    <a:pt x="586" y="202"/>
                  </a:lnTo>
                  <a:lnTo>
                    <a:pt x="588" y="204"/>
                  </a:lnTo>
                  <a:lnTo>
                    <a:pt x="588" y="202"/>
                  </a:lnTo>
                  <a:lnTo>
                    <a:pt x="588" y="134"/>
                  </a:lnTo>
                  <a:lnTo>
                    <a:pt x="574" y="112"/>
                  </a:lnTo>
                  <a:lnTo>
                    <a:pt x="558" y="92"/>
                  </a:lnTo>
                  <a:lnTo>
                    <a:pt x="558" y="90"/>
                  </a:lnTo>
                  <a:lnTo>
                    <a:pt x="558" y="84"/>
                  </a:lnTo>
                  <a:lnTo>
                    <a:pt x="558" y="82"/>
                  </a:lnTo>
                  <a:lnTo>
                    <a:pt x="560" y="82"/>
                  </a:lnTo>
                  <a:lnTo>
                    <a:pt x="580" y="82"/>
                  </a:lnTo>
                  <a:lnTo>
                    <a:pt x="582" y="82"/>
                  </a:lnTo>
                  <a:lnTo>
                    <a:pt x="586" y="80"/>
                  </a:lnTo>
                  <a:lnTo>
                    <a:pt x="588" y="76"/>
                  </a:lnTo>
                  <a:lnTo>
                    <a:pt x="588" y="74"/>
                  </a:lnTo>
                  <a:lnTo>
                    <a:pt x="588" y="44"/>
                  </a:lnTo>
                  <a:lnTo>
                    <a:pt x="560" y="44"/>
                  </a:lnTo>
                  <a:lnTo>
                    <a:pt x="558" y="44"/>
                  </a:lnTo>
                  <a:lnTo>
                    <a:pt x="558" y="42"/>
                  </a:lnTo>
                  <a:lnTo>
                    <a:pt x="558" y="0"/>
                  </a:lnTo>
                  <a:lnTo>
                    <a:pt x="514" y="0"/>
                  </a:lnTo>
                  <a:lnTo>
                    <a:pt x="514" y="42"/>
                  </a:lnTo>
                  <a:lnTo>
                    <a:pt x="514" y="44"/>
                  </a:lnTo>
                  <a:lnTo>
                    <a:pt x="510" y="44"/>
                  </a:lnTo>
                  <a:lnTo>
                    <a:pt x="484" y="44"/>
                  </a:lnTo>
                  <a:lnTo>
                    <a:pt x="484" y="74"/>
                  </a:lnTo>
                  <a:lnTo>
                    <a:pt x="484" y="76"/>
                  </a:lnTo>
                  <a:lnTo>
                    <a:pt x="486" y="80"/>
                  </a:lnTo>
                  <a:lnTo>
                    <a:pt x="490" y="82"/>
                  </a:lnTo>
                  <a:lnTo>
                    <a:pt x="492" y="82"/>
                  </a:lnTo>
                  <a:lnTo>
                    <a:pt x="510" y="82"/>
                  </a:lnTo>
                  <a:lnTo>
                    <a:pt x="512" y="82"/>
                  </a:lnTo>
                  <a:lnTo>
                    <a:pt x="512" y="84"/>
                  </a:lnTo>
                  <a:lnTo>
                    <a:pt x="508" y="110"/>
                  </a:lnTo>
                  <a:lnTo>
                    <a:pt x="500" y="134"/>
                  </a:lnTo>
                  <a:lnTo>
                    <a:pt x="488" y="160"/>
                  </a:lnTo>
                  <a:lnTo>
                    <a:pt x="478" y="178"/>
                  </a:lnTo>
                  <a:lnTo>
                    <a:pt x="478" y="232"/>
                  </a:lnTo>
                  <a:lnTo>
                    <a:pt x="478" y="236"/>
                  </a:lnTo>
                  <a:lnTo>
                    <a:pt x="480" y="236"/>
                  </a:lnTo>
                  <a:lnTo>
                    <a:pt x="488" y="230"/>
                  </a:lnTo>
                  <a:lnTo>
                    <a:pt x="500" y="218"/>
                  </a:lnTo>
                  <a:close/>
                  <a:moveTo>
                    <a:pt x="744" y="300"/>
                  </a:moveTo>
                  <a:lnTo>
                    <a:pt x="744" y="300"/>
                  </a:lnTo>
                  <a:lnTo>
                    <a:pt x="748" y="296"/>
                  </a:lnTo>
                  <a:lnTo>
                    <a:pt x="752" y="292"/>
                  </a:lnTo>
                  <a:lnTo>
                    <a:pt x="754" y="284"/>
                  </a:lnTo>
                  <a:lnTo>
                    <a:pt x="754" y="276"/>
                  </a:lnTo>
                  <a:lnTo>
                    <a:pt x="754" y="40"/>
                  </a:lnTo>
                  <a:lnTo>
                    <a:pt x="754" y="28"/>
                  </a:lnTo>
                  <a:lnTo>
                    <a:pt x="754" y="0"/>
                  </a:lnTo>
                  <a:lnTo>
                    <a:pt x="602" y="0"/>
                  </a:lnTo>
                  <a:lnTo>
                    <a:pt x="602" y="26"/>
                  </a:lnTo>
                  <a:lnTo>
                    <a:pt x="602" y="40"/>
                  </a:lnTo>
                  <a:lnTo>
                    <a:pt x="602" y="276"/>
                  </a:lnTo>
                  <a:lnTo>
                    <a:pt x="602" y="284"/>
                  </a:lnTo>
                  <a:lnTo>
                    <a:pt x="604" y="292"/>
                  </a:lnTo>
                  <a:lnTo>
                    <a:pt x="606" y="296"/>
                  </a:lnTo>
                  <a:lnTo>
                    <a:pt x="610" y="300"/>
                  </a:lnTo>
                  <a:lnTo>
                    <a:pt x="616" y="302"/>
                  </a:lnTo>
                  <a:lnTo>
                    <a:pt x="622" y="304"/>
                  </a:lnTo>
                  <a:lnTo>
                    <a:pt x="636" y="306"/>
                  </a:lnTo>
                  <a:lnTo>
                    <a:pt x="672" y="306"/>
                  </a:lnTo>
                  <a:lnTo>
                    <a:pt x="676" y="306"/>
                  </a:lnTo>
                  <a:lnTo>
                    <a:pt x="720" y="306"/>
                  </a:lnTo>
                  <a:lnTo>
                    <a:pt x="734" y="304"/>
                  </a:lnTo>
                  <a:lnTo>
                    <a:pt x="740" y="302"/>
                  </a:lnTo>
                  <a:lnTo>
                    <a:pt x="744" y="300"/>
                  </a:lnTo>
                  <a:close/>
                  <a:moveTo>
                    <a:pt x="710" y="214"/>
                  </a:moveTo>
                  <a:lnTo>
                    <a:pt x="710" y="250"/>
                  </a:lnTo>
                  <a:lnTo>
                    <a:pt x="708" y="256"/>
                  </a:lnTo>
                  <a:lnTo>
                    <a:pt x="706" y="260"/>
                  </a:lnTo>
                  <a:lnTo>
                    <a:pt x="702" y="262"/>
                  </a:lnTo>
                  <a:lnTo>
                    <a:pt x="698" y="264"/>
                  </a:lnTo>
                  <a:lnTo>
                    <a:pt x="676" y="264"/>
                  </a:lnTo>
                  <a:lnTo>
                    <a:pt x="672" y="264"/>
                  </a:lnTo>
                  <a:lnTo>
                    <a:pt x="658" y="264"/>
                  </a:lnTo>
                  <a:lnTo>
                    <a:pt x="652" y="262"/>
                  </a:lnTo>
                  <a:lnTo>
                    <a:pt x="650" y="260"/>
                  </a:lnTo>
                  <a:lnTo>
                    <a:pt x="646" y="256"/>
                  </a:lnTo>
                  <a:lnTo>
                    <a:pt x="646" y="250"/>
                  </a:lnTo>
                  <a:lnTo>
                    <a:pt x="646" y="214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708" y="212"/>
                  </a:lnTo>
                  <a:lnTo>
                    <a:pt x="710" y="212"/>
                  </a:lnTo>
                  <a:lnTo>
                    <a:pt x="710" y="214"/>
                  </a:lnTo>
                  <a:close/>
                  <a:moveTo>
                    <a:pt x="710" y="128"/>
                  </a:moveTo>
                  <a:lnTo>
                    <a:pt x="710" y="172"/>
                  </a:lnTo>
                  <a:lnTo>
                    <a:pt x="710" y="174"/>
                  </a:lnTo>
                  <a:lnTo>
                    <a:pt x="708" y="174"/>
                  </a:lnTo>
                  <a:lnTo>
                    <a:pt x="648" y="174"/>
                  </a:lnTo>
                  <a:lnTo>
                    <a:pt x="646" y="174"/>
                  </a:lnTo>
                  <a:lnTo>
                    <a:pt x="646" y="172"/>
                  </a:lnTo>
                  <a:lnTo>
                    <a:pt x="646" y="128"/>
                  </a:lnTo>
                  <a:lnTo>
                    <a:pt x="646" y="126"/>
                  </a:lnTo>
                  <a:lnTo>
                    <a:pt x="648" y="126"/>
                  </a:lnTo>
                  <a:lnTo>
                    <a:pt x="708" y="126"/>
                  </a:lnTo>
                  <a:lnTo>
                    <a:pt x="710" y="126"/>
                  </a:lnTo>
                  <a:lnTo>
                    <a:pt x="710" y="128"/>
                  </a:lnTo>
                  <a:close/>
                  <a:moveTo>
                    <a:pt x="710" y="40"/>
                  </a:moveTo>
                  <a:lnTo>
                    <a:pt x="710" y="86"/>
                  </a:lnTo>
                  <a:lnTo>
                    <a:pt x="710" y="88"/>
                  </a:lnTo>
                  <a:lnTo>
                    <a:pt x="708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86"/>
                  </a:lnTo>
                  <a:lnTo>
                    <a:pt x="646" y="40"/>
                  </a:lnTo>
                  <a:lnTo>
                    <a:pt x="646" y="38"/>
                  </a:lnTo>
                  <a:lnTo>
                    <a:pt x="648" y="38"/>
                  </a:lnTo>
                  <a:lnTo>
                    <a:pt x="708" y="38"/>
                  </a:lnTo>
                  <a:lnTo>
                    <a:pt x="710" y="38"/>
                  </a:lnTo>
                  <a:lnTo>
                    <a:pt x="710" y="40"/>
                  </a:lnTo>
                  <a:close/>
                  <a:moveTo>
                    <a:pt x="1400" y="214"/>
                  </a:moveTo>
                  <a:lnTo>
                    <a:pt x="1400" y="214"/>
                  </a:lnTo>
                  <a:lnTo>
                    <a:pt x="1408" y="206"/>
                  </a:lnTo>
                  <a:lnTo>
                    <a:pt x="1416" y="196"/>
                  </a:lnTo>
                  <a:lnTo>
                    <a:pt x="1422" y="186"/>
                  </a:lnTo>
                  <a:lnTo>
                    <a:pt x="1428" y="172"/>
                  </a:lnTo>
                  <a:lnTo>
                    <a:pt x="1462" y="76"/>
                  </a:lnTo>
                  <a:lnTo>
                    <a:pt x="1418" y="76"/>
                  </a:lnTo>
                  <a:lnTo>
                    <a:pt x="1388" y="162"/>
                  </a:lnTo>
                  <a:lnTo>
                    <a:pt x="1382" y="172"/>
                  </a:lnTo>
                  <a:lnTo>
                    <a:pt x="1374" y="180"/>
                  </a:lnTo>
                  <a:lnTo>
                    <a:pt x="1366" y="188"/>
                  </a:lnTo>
                  <a:lnTo>
                    <a:pt x="1358" y="194"/>
                  </a:lnTo>
                  <a:lnTo>
                    <a:pt x="1358" y="234"/>
                  </a:lnTo>
                  <a:lnTo>
                    <a:pt x="1358" y="236"/>
                  </a:lnTo>
                  <a:lnTo>
                    <a:pt x="1360" y="236"/>
                  </a:lnTo>
                  <a:lnTo>
                    <a:pt x="1382" y="228"/>
                  </a:lnTo>
                  <a:lnTo>
                    <a:pt x="1392" y="222"/>
                  </a:lnTo>
                  <a:lnTo>
                    <a:pt x="1400" y="214"/>
                  </a:lnTo>
                  <a:close/>
                  <a:moveTo>
                    <a:pt x="1322" y="44"/>
                  </a:moveTo>
                  <a:lnTo>
                    <a:pt x="1322" y="42"/>
                  </a:lnTo>
                  <a:lnTo>
                    <a:pt x="1322" y="0"/>
                  </a:lnTo>
                  <a:lnTo>
                    <a:pt x="1280" y="0"/>
                  </a:lnTo>
                  <a:lnTo>
                    <a:pt x="1280" y="42"/>
                  </a:lnTo>
                  <a:lnTo>
                    <a:pt x="1280" y="44"/>
                  </a:lnTo>
                  <a:lnTo>
                    <a:pt x="1278" y="44"/>
                  </a:lnTo>
                  <a:lnTo>
                    <a:pt x="1268" y="44"/>
                  </a:lnTo>
                  <a:lnTo>
                    <a:pt x="1264" y="44"/>
                  </a:lnTo>
                  <a:lnTo>
                    <a:pt x="1264" y="42"/>
                  </a:lnTo>
                  <a:lnTo>
                    <a:pt x="1266" y="24"/>
                  </a:lnTo>
                  <a:lnTo>
                    <a:pt x="1266" y="8"/>
                  </a:lnTo>
                  <a:lnTo>
                    <a:pt x="1232" y="8"/>
                  </a:lnTo>
                  <a:lnTo>
                    <a:pt x="1232" y="12"/>
                  </a:lnTo>
                  <a:lnTo>
                    <a:pt x="1232" y="30"/>
                  </a:lnTo>
                  <a:lnTo>
                    <a:pt x="1230" y="46"/>
                  </a:lnTo>
                  <a:lnTo>
                    <a:pt x="1228" y="60"/>
                  </a:lnTo>
                  <a:lnTo>
                    <a:pt x="1226" y="64"/>
                  </a:lnTo>
                  <a:lnTo>
                    <a:pt x="1222" y="68"/>
                  </a:lnTo>
                  <a:lnTo>
                    <a:pt x="1222" y="102"/>
                  </a:lnTo>
                  <a:lnTo>
                    <a:pt x="1222" y="104"/>
                  </a:lnTo>
                  <a:lnTo>
                    <a:pt x="1224" y="104"/>
                  </a:lnTo>
                  <a:lnTo>
                    <a:pt x="1234" y="102"/>
                  </a:lnTo>
                  <a:lnTo>
                    <a:pt x="1244" y="98"/>
                  </a:lnTo>
                  <a:lnTo>
                    <a:pt x="1250" y="92"/>
                  </a:lnTo>
                  <a:lnTo>
                    <a:pt x="1256" y="84"/>
                  </a:lnTo>
                  <a:lnTo>
                    <a:pt x="1256" y="82"/>
                  </a:lnTo>
                  <a:lnTo>
                    <a:pt x="1258" y="82"/>
                  </a:lnTo>
                  <a:lnTo>
                    <a:pt x="1278" y="82"/>
                  </a:lnTo>
                  <a:lnTo>
                    <a:pt x="1280" y="82"/>
                  </a:lnTo>
                  <a:lnTo>
                    <a:pt x="1280" y="84"/>
                  </a:lnTo>
                  <a:lnTo>
                    <a:pt x="1280" y="166"/>
                  </a:lnTo>
                  <a:lnTo>
                    <a:pt x="1280" y="168"/>
                  </a:lnTo>
                  <a:lnTo>
                    <a:pt x="1278" y="170"/>
                  </a:lnTo>
                  <a:lnTo>
                    <a:pt x="1248" y="184"/>
                  </a:lnTo>
                  <a:lnTo>
                    <a:pt x="1222" y="196"/>
                  </a:lnTo>
                  <a:lnTo>
                    <a:pt x="1222" y="234"/>
                  </a:lnTo>
                  <a:lnTo>
                    <a:pt x="1222" y="238"/>
                  </a:lnTo>
                  <a:lnTo>
                    <a:pt x="1224" y="238"/>
                  </a:lnTo>
                  <a:lnTo>
                    <a:pt x="1250" y="228"/>
                  </a:lnTo>
                  <a:lnTo>
                    <a:pt x="1276" y="214"/>
                  </a:lnTo>
                  <a:lnTo>
                    <a:pt x="1280" y="212"/>
                  </a:lnTo>
                  <a:lnTo>
                    <a:pt x="1280" y="216"/>
                  </a:lnTo>
                  <a:lnTo>
                    <a:pt x="1280" y="300"/>
                  </a:lnTo>
                  <a:lnTo>
                    <a:pt x="1282" y="304"/>
                  </a:lnTo>
                  <a:lnTo>
                    <a:pt x="1284" y="304"/>
                  </a:lnTo>
                  <a:lnTo>
                    <a:pt x="1316" y="304"/>
                  </a:lnTo>
                  <a:lnTo>
                    <a:pt x="1320" y="304"/>
                  </a:lnTo>
                  <a:lnTo>
                    <a:pt x="1322" y="300"/>
                  </a:lnTo>
                  <a:lnTo>
                    <a:pt x="1322" y="188"/>
                  </a:lnTo>
                  <a:lnTo>
                    <a:pt x="1322" y="186"/>
                  </a:lnTo>
                  <a:lnTo>
                    <a:pt x="1336" y="176"/>
                  </a:lnTo>
                  <a:lnTo>
                    <a:pt x="1346" y="168"/>
                  </a:lnTo>
                  <a:lnTo>
                    <a:pt x="1346" y="126"/>
                  </a:lnTo>
                  <a:lnTo>
                    <a:pt x="1338" y="132"/>
                  </a:lnTo>
                  <a:lnTo>
                    <a:pt x="1326" y="140"/>
                  </a:lnTo>
                  <a:lnTo>
                    <a:pt x="1322" y="142"/>
                  </a:lnTo>
                  <a:lnTo>
                    <a:pt x="1322" y="138"/>
                  </a:lnTo>
                  <a:lnTo>
                    <a:pt x="1322" y="84"/>
                  </a:lnTo>
                  <a:lnTo>
                    <a:pt x="1322" y="82"/>
                  </a:lnTo>
                  <a:lnTo>
                    <a:pt x="1324" y="82"/>
                  </a:lnTo>
                  <a:lnTo>
                    <a:pt x="1338" y="82"/>
                  </a:lnTo>
                  <a:lnTo>
                    <a:pt x="1342" y="82"/>
                  </a:lnTo>
                  <a:lnTo>
                    <a:pt x="1344" y="80"/>
                  </a:lnTo>
                  <a:lnTo>
                    <a:pt x="1346" y="76"/>
                  </a:lnTo>
                  <a:lnTo>
                    <a:pt x="1346" y="74"/>
                  </a:lnTo>
                  <a:lnTo>
                    <a:pt x="1346" y="44"/>
                  </a:lnTo>
                  <a:lnTo>
                    <a:pt x="1324" y="44"/>
                  </a:lnTo>
                  <a:lnTo>
                    <a:pt x="1322" y="44"/>
                  </a:lnTo>
                  <a:close/>
                </a:path>
              </a:pathLst>
            </a:custGeom>
            <a:solidFill>
              <a:srgbClr val="3E3A39"/>
            </a:solidFill>
            <a:ln w="9525">
              <a:noFill/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602571" y="2509112"/>
              <a:ext cx="1706517" cy="1704975"/>
            </a:xfrm>
            <a:custGeom>
              <a:avLst/>
              <a:gdLst>
                <a:gd name="T0" fmla="*/ 727075 w 1074"/>
                <a:gd name="T1" fmla="*/ 1165225 h 1074"/>
                <a:gd name="T2" fmla="*/ 615950 w 1074"/>
                <a:gd name="T3" fmla="*/ 1003300 h 1074"/>
                <a:gd name="T4" fmla="*/ 330200 w 1074"/>
                <a:gd name="T5" fmla="*/ 974725 h 1074"/>
                <a:gd name="T6" fmla="*/ 234950 w 1074"/>
                <a:gd name="T7" fmla="*/ 939800 h 1074"/>
                <a:gd name="T8" fmla="*/ 203200 w 1074"/>
                <a:gd name="T9" fmla="*/ 876300 h 1074"/>
                <a:gd name="T10" fmla="*/ 234950 w 1074"/>
                <a:gd name="T11" fmla="*/ 762000 h 1074"/>
                <a:gd name="T12" fmla="*/ 323850 w 1074"/>
                <a:gd name="T13" fmla="*/ 727075 h 1074"/>
                <a:gd name="T14" fmla="*/ 327025 w 1074"/>
                <a:gd name="T15" fmla="*/ 527050 h 1074"/>
                <a:gd name="T16" fmla="*/ 200025 w 1074"/>
                <a:gd name="T17" fmla="*/ 552450 h 1074"/>
                <a:gd name="T18" fmla="*/ 53975 w 1074"/>
                <a:gd name="T19" fmla="*/ 673100 h 1074"/>
                <a:gd name="T20" fmla="*/ 0 w 1074"/>
                <a:gd name="T21" fmla="*/ 850900 h 1074"/>
                <a:gd name="T22" fmla="*/ 53975 w 1074"/>
                <a:gd name="T23" fmla="*/ 1031875 h 1074"/>
                <a:gd name="T24" fmla="*/ 200025 w 1074"/>
                <a:gd name="T25" fmla="*/ 1149350 h 1074"/>
                <a:gd name="T26" fmla="*/ 495300 w 1074"/>
                <a:gd name="T27" fmla="*/ 1174750 h 1074"/>
                <a:gd name="T28" fmla="*/ 517525 w 1074"/>
                <a:gd name="T29" fmla="*/ 1184275 h 1074"/>
                <a:gd name="T30" fmla="*/ 527050 w 1074"/>
                <a:gd name="T31" fmla="*/ 1371600 h 1074"/>
                <a:gd name="T32" fmla="*/ 542925 w 1074"/>
                <a:gd name="T33" fmla="*/ 1476375 h 1074"/>
                <a:gd name="T34" fmla="*/ 647700 w 1074"/>
                <a:gd name="T35" fmla="*/ 1628775 h 1074"/>
                <a:gd name="T36" fmla="*/ 819150 w 1074"/>
                <a:gd name="T37" fmla="*/ 1701800 h 1074"/>
                <a:gd name="T38" fmla="*/ 1003300 w 1074"/>
                <a:gd name="T39" fmla="*/ 1666875 h 1074"/>
                <a:gd name="T40" fmla="*/ 1136650 w 1074"/>
                <a:gd name="T41" fmla="*/ 1533525 h 1074"/>
                <a:gd name="T42" fmla="*/ 1174750 w 1074"/>
                <a:gd name="T43" fmla="*/ 1177925 h 1074"/>
                <a:gd name="T44" fmla="*/ 1168400 w 1074"/>
                <a:gd name="T45" fmla="*/ 1044575 h 1074"/>
                <a:gd name="T46" fmla="*/ 1120775 w 1074"/>
                <a:gd name="T47" fmla="*/ 895350 h 1074"/>
                <a:gd name="T48" fmla="*/ 958850 w 1074"/>
                <a:gd name="T49" fmla="*/ 777875 h 1074"/>
                <a:gd name="T50" fmla="*/ 762000 w 1074"/>
                <a:gd name="T51" fmla="*/ 698500 h 1074"/>
                <a:gd name="T52" fmla="*/ 727075 w 1074"/>
                <a:gd name="T53" fmla="*/ 523875 h 1074"/>
                <a:gd name="T54" fmla="*/ 736600 w 1074"/>
                <a:gd name="T55" fmla="*/ 276225 h 1074"/>
                <a:gd name="T56" fmla="*/ 803275 w 1074"/>
                <a:gd name="T57" fmla="*/ 209550 h 1074"/>
                <a:gd name="T58" fmla="*/ 898525 w 1074"/>
                <a:gd name="T59" fmla="*/ 209550 h 1074"/>
                <a:gd name="T60" fmla="*/ 974725 w 1074"/>
                <a:gd name="T61" fmla="*/ 298450 h 1074"/>
                <a:gd name="T62" fmla="*/ 987425 w 1074"/>
                <a:gd name="T63" fmla="*/ 577850 h 1074"/>
                <a:gd name="T64" fmla="*/ 1127125 w 1074"/>
                <a:gd name="T65" fmla="*/ 717550 h 1074"/>
                <a:gd name="T66" fmla="*/ 1381125 w 1074"/>
                <a:gd name="T67" fmla="*/ 727075 h 1074"/>
                <a:gd name="T68" fmla="*/ 1470025 w 1074"/>
                <a:gd name="T69" fmla="*/ 765175 h 1074"/>
                <a:gd name="T70" fmla="*/ 1504950 w 1074"/>
                <a:gd name="T71" fmla="*/ 850900 h 1074"/>
                <a:gd name="T72" fmla="*/ 1466850 w 1074"/>
                <a:gd name="T73" fmla="*/ 939800 h 1074"/>
                <a:gd name="T74" fmla="*/ 1377950 w 1074"/>
                <a:gd name="T75" fmla="*/ 974725 h 1074"/>
                <a:gd name="T76" fmla="*/ 1381125 w 1074"/>
                <a:gd name="T77" fmla="*/ 1174750 h 1074"/>
                <a:gd name="T78" fmla="*/ 1558925 w 1074"/>
                <a:gd name="T79" fmla="*/ 1120775 h 1074"/>
                <a:gd name="T80" fmla="*/ 1679575 w 1074"/>
                <a:gd name="T81" fmla="*/ 974725 h 1074"/>
                <a:gd name="T82" fmla="*/ 1698625 w 1074"/>
                <a:gd name="T83" fmla="*/ 787400 h 1074"/>
                <a:gd name="T84" fmla="*/ 1609725 w 1074"/>
                <a:gd name="T85" fmla="*/ 622300 h 1074"/>
                <a:gd name="T86" fmla="*/ 1450975 w 1074"/>
                <a:gd name="T87" fmla="*/ 536575 h 1074"/>
                <a:gd name="T88" fmla="*/ 1206500 w 1074"/>
                <a:gd name="T89" fmla="*/ 527050 h 1074"/>
                <a:gd name="T90" fmla="*/ 1174750 w 1074"/>
                <a:gd name="T91" fmla="*/ 495300 h 1074"/>
                <a:gd name="T92" fmla="*/ 1174750 w 1074"/>
                <a:gd name="T93" fmla="*/ 330200 h 1074"/>
                <a:gd name="T94" fmla="*/ 1152525 w 1074"/>
                <a:gd name="T95" fmla="*/ 196850 h 1074"/>
                <a:gd name="T96" fmla="*/ 1031875 w 1074"/>
                <a:gd name="T97" fmla="*/ 53975 h 1074"/>
                <a:gd name="T98" fmla="*/ 850900 w 1074"/>
                <a:gd name="T99" fmla="*/ 0 h 1074"/>
                <a:gd name="T100" fmla="*/ 673100 w 1074"/>
                <a:gd name="T101" fmla="*/ 53975 h 1074"/>
                <a:gd name="T102" fmla="*/ 552450 w 1074"/>
                <a:gd name="T103" fmla="*/ 200025 h 1074"/>
                <a:gd name="T104" fmla="*/ 527050 w 1074"/>
                <a:gd name="T105" fmla="*/ 523875 h 1074"/>
                <a:gd name="T106" fmla="*/ 530225 w 1074"/>
                <a:gd name="T107" fmla="*/ 622300 h 1074"/>
                <a:gd name="T108" fmla="*/ 584200 w 1074"/>
                <a:gd name="T109" fmla="*/ 806450 h 1074"/>
                <a:gd name="T110" fmla="*/ 746125 w 1074"/>
                <a:gd name="T111" fmla="*/ 923925 h 1074"/>
                <a:gd name="T112" fmla="*/ 927100 w 1074"/>
                <a:gd name="T113" fmla="*/ 987425 h 1074"/>
                <a:gd name="T114" fmla="*/ 974725 w 1074"/>
                <a:gd name="T115" fmla="*/ 1177925 h 1074"/>
                <a:gd name="T116" fmla="*/ 974725 w 1074"/>
                <a:gd name="T117" fmla="*/ 1403350 h 1074"/>
                <a:gd name="T118" fmla="*/ 898525 w 1074"/>
                <a:gd name="T119" fmla="*/ 1495425 h 1074"/>
                <a:gd name="T120" fmla="*/ 803275 w 1074"/>
                <a:gd name="T121" fmla="*/ 1495425 h 1074"/>
                <a:gd name="T122" fmla="*/ 730250 w 1074"/>
                <a:gd name="T123" fmla="*/ 1406525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74" h="1074">
                  <a:moveTo>
                    <a:pt x="460" y="886"/>
                  </a:moveTo>
                  <a:lnTo>
                    <a:pt x="460" y="886"/>
                  </a:lnTo>
                  <a:lnTo>
                    <a:pt x="458" y="874"/>
                  </a:lnTo>
                  <a:lnTo>
                    <a:pt x="458" y="870"/>
                  </a:lnTo>
                  <a:lnTo>
                    <a:pt x="458" y="750"/>
                  </a:lnTo>
                  <a:lnTo>
                    <a:pt x="458" y="748"/>
                  </a:lnTo>
                  <a:lnTo>
                    <a:pt x="458" y="734"/>
                  </a:lnTo>
                  <a:lnTo>
                    <a:pt x="456" y="720"/>
                  </a:lnTo>
                  <a:lnTo>
                    <a:pt x="452" y="708"/>
                  </a:lnTo>
                  <a:lnTo>
                    <a:pt x="448" y="696"/>
                  </a:lnTo>
                  <a:lnTo>
                    <a:pt x="442" y="684"/>
                  </a:lnTo>
                  <a:lnTo>
                    <a:pt x="434" y="674"/>
                  </a:lnTo>
                  <a:lnTo>
                    <a:pt x="418" y="654"/>
                  </a:lnTo>
                  <a:lnTo>
                    <a:pt x="398" y="638"/>
                  </a:lnTo>
                  <a:lnTo>
                    <a:pt x="388" y="632"/>
                  </a:lnTo>
                  <a:lnTo>
                    <a:pt x="376" y="626"/>
                  </a:lnTo>
                  <a:lnTo>
                    <a:pt x="364" y="620"/>
                  </a:lnTo>
                  <a:lnTo>
                    <a:pt x="350" y="618"/>
                  </a:lnTo>
                  <a:lnTo>
                    <a:pt x="338" y="616"/>
                  </a:lnTo>
                  <a:lnTo>
                    <a:pt x="324" y="614"/>
                  </a:lnTo>
                  <a:lnTo>
                    <a:pt x="322" y="614"/>
                  </a:lnTo>
                  <a:lnTo>
                    <a:pt x="210" y="614"/>
                  </a:lnTo>
                  <a:lnTo>
                    <a:pt x="208" y="614"/>
                  </a:lnTo>
                  <a:lnTo>
                    <a:pt x="204" y="614"/>
                  </a:lnTo>
                  <a:lnTo>
                    <a:pt x="188" y="612"/>
                  </a:lnTo>
                  <a:lnTo>
                    <a:pt x="174" y="608"/>
                  </a:lnTo>
                  <a:lnTo>
                    <a:pt x="160" y="602"/>
                  </a:lnTo>
                  <a:lnTo>
                    <a:pt x="148" y="592"/>
                  </a:lnTo>
                  <a:lnTo>
                    <a:pt x="146" y="590"/>
                  </a:lnTo>
                  <a:lnTo>
                    <a:pt x="138" y="580"/>
                  </a:lnTo>
                  <a:lnTo>
                    <a:pt x="132" y="566"/>
                  </a:lnTo>
                  <a:lnTo>
                    <a:pt x="128" y="552"/>
                  </a:lnTo>
                  <a:lnTo>
                    <a:pt x="126" y="536"/>
                  </a:lnTo>
                  <a:lnTo>
                    <a:pt x="128" y="520"/>
                  </a:lnTo>
                  <a:lnTo>
                    <a:pt x="132" y="506"/>
                  </a:lnTo>
                  <a:lnTo>
                    <a:pt x="138" y="492"/>
                  </a:lnTo>
                  <a:lnTo>
                    <a:pt x="148" y="480"/>
                  </a:lnTo>
                  <a:lnTo>
                    <a:pt x="160" y="472"/>
                  </a:lnTo>
                  <a:lnTo>
                    <a:pt x="174" y="464"/>
                  </a:lnTo>
                  <a:lnTo>
                    <a:pt x="188" y="460"/>
                  </a:lnTo>
                  <a:lnTo>
                    <a:pt x="204" y="458"/>
                  </a:lnTo>
                  <a:lnTo>
                    <a:pt x="206" y="458"/>
                  </a:lnTo>
                  <a:lnTo>
                    <a:pt x="268" y="458"/>
                  </a:lnTo>
                  <a:lnTo>
                    <a:pt x="272" y="458"/>
                  </a:lnTo>
                  <a:lnTo>
                    <a:pt x="272" y="454"/>
                  </a:lnTo>
                  <a:lnTo>
                    <a:pt x="272" y="338"/>
                  </a:lnTo>
                  <a:lnTo>
                    <a:pt x="272" y="332"/>
                  </a:lnTo>
                  <a:lnTo>
                    <a:pt x="268" y="332"/>
                  </a:lnTo>
                  <a:lnTo>
                    <a:pt x="206" y="332"/>
                  </a:lnTo>
                  <a:lnTo>
                    <a:pt x="204" y="332"/>
                  </a:lnTo>
                  <a:lnTo>
                    <a:pt x="184" y="334"/>
                  </a:lnTo>
                  <a:lnTo>
                    <a:pt x="164" y="336"/>
                  </a:lnTo>
                  <a:lnTo>
                    <a:pt x="144" y="342"/>
                  </a:lnTo>
                  <a:lnTo>
                    <a:pt x="126" y="348"/>
                  </a:lnTo>
                  <a:lnTo>
                    <a:pt x="108" y="356"/>
                  </a:lnTo>
                  <a:lnTo>
                    <a:pt x="90" y="366"/>
                  </a:lnTo>
                  <a:lnTo>
                    <a:pt x="74" y="378"/>
                  </a:lnTo>
                  <a:lnTo>
                    <a:pt x="60" y="392"/>
                  </a:lnTo>
                  <a:lnTo>
                    <a:pt x="46" y="406"/>
                  </a:lnTo>
                  <a:lnTo>
                    <a:pt x="34" y="424"/>
                  </a:lnTo>
                  <a:lnTo>
                    <a:pt x="24" y="440"/>
                  </a:lnTo>
                  <a:lnTo>
                    <a:pt x="16" y="458"/>
                  </a:lnTo>
                  <a:lnTo>
                    <a:pt x="8" y="476"/>
                  </a:lnTo>
                  <a:lnTo>
                    <a:pt x="4" y="496"/>
                  </a:lnTo>
                  <a:lnTo>
                    <a:pt x="0" y="516"/>
                  </a:lnTo>
                  <a:lnTo>
                    <a:pt x="0" y="536"/>
                  </a:lnTo>
                  <a:lnTo>
                    <a:pt x="0" y="556"/>
                  </a:lnTo>
                  <a:lnTo>
                    <a:pt x="4" y="576"/>
                  </a:lnTo>
                  <a:lnTo>
                    <a:pt x="8" y="596"/>
                  </a:lnTo>
                  <a:lnTo>
                    <a:pt x="16" y="614"/>
                  </a:lnTo>
                  <a:lnTo>
                    <a:pt x="24" y="632"/>
                  </a:lnTo>
                  <a:lnTo>
                    <a:pt x="34" y="650"/>
                  </a:lnTo>
                  <a:lnTo>
                    <a:pt x="46" y="666"/>
                  </a:lnTo>
                  <a:lnTo>
                    <a:pt x="60" y="680"/>
                  </a:lnTo>
                  <a:lnTo>
                    <a:pt x="74" y="694"/>
                  </a:lnTo>
                  <a:lnTo>
                    <a:pt x="90" y="706"/>
                  </a:lnTo>
                  <a:lnTo>
                    <a:pt x="108" y="716"/>
                  </a:lnTo>
                  <a:lnTo>
                    <a:pt x="126" y="724"/>
                  </a:lnTo>
                  <a:lnTo>
                    <a:pt x="142" y="730"/>
                  </a:lnTo>
                  <a:lnTo>
                    <a:pt x="160" y="736"/>
                  </a:lnTo>
                  <a:lnTo>
                    <a:pt x="178" y="738"/>
                  </a:lnTo>
                  <a:lnTo>
                    <a:pt x="196" y="740"/>
                  </a:lnTo>
                  <a:lnTo>
                    <a:pt x="198" y="740"/>
                  </a:lnTo>
                  <a:lnTo>
                    <a:pt x="204" y="740"/>
                  </a:lnTo>
                  <a:lnTo>
                    <a:pt x="312" y="740"/>
                  </a:lnTo>
                  <a:lnTo>
                    <a:pt x="318" y="740"/>
                  </a:lnTo>
                  <a:lnTo>
                    <a:pt x="322" y="742"/>
                  </a:lnTo>
                  <a:lnTo>
                    <a:pt x="326" y="746"/>
                  </a:lnTo>
                  <a:lnTo>
                    <a:pt x="332" y="752"/>
                  </a:lnTo>
                  <a:lnTo>
                    <a:pt x="332" y="760"/>
                  </a:lnTo>
                  <a:lnTo>
                    <a:pt x="332" y="864"/>
                  </a:lnTo>
                  <a:lnTo>
                    <a:pt x="332" y="866"/>
                  </a:lnTo>
                  <a:lnTo>
                    <a:pt x="332" y="870"/>
                  </a:lnTo>
                  <a:lnTo>
                    <a:pt x="334" y="890"/>
                  </a:lnTo>
                  <a:lnTo>
                    <a:pt x="336" y="910"/>
                  </a:lnTo>
                  <a:lnTo>
                    <a:pt x="342" y="930"/>
                  </a:lnTo>
                  <a:lnTo>
                    <a:pt x="348" y="948"/>
                  </a:lnTo>
                  <a:lnTo>
                    <a:pt x="356" y="966"/>
                  </a:lnTo>
                  <a:lnTo>
                    <a:pt x="368" y="982"/>
                  </a:lnTo>
                  <a:lnTo>
                    <a:pt x="380" y="998"/>
                  </a:lnTo>
                  <a:lnTo>
                    <a:pt x="392" y="1014"/>
                  </a:lnTo>
                  <a:lnTo>
                    <a:pt x="408" y="1026"/>
                  </a:lnTo>
                  <a:lnTo>
                    <a:pt x="424" y="1038"/>
                  </a:lnTo>
                  <a:lnTo>
                    <a:pt x="440" y="1050"/>
                  </a:lnTo>
                  <a:lnTo>
                    <a:pt x="458" y="1058"/>
                  </a:lnTo>
                  <a:lnTo>
                    <a:pt x="478" y="1064"/>
                  </a:lnTo>
                  <a:lnTo>
                    <a:pt x="496" y="1070"/>
                  </a:lnTo>
                  <a:lnTo>
                    <a:pt x="516" y="1072"/>
                  </a:lnTo>
                  <a:lnTo>
                    <a:pt x="536" y="1074"/>
                  </a:lnTo>
                  <a:lnTo>
                    <a:pt x="556" y="1072"/>
                  </a:lnTo>
                  <a:lnTo>
                    <a:pt x="576" y="1070"/>
                  </a:lnTo>
                  <a:lnTo>
                    <a:pt x="596" y="1064"/>
                  </a:lnTo>
                  <a:lnTo>
                    <a:pt x="614" y="1058"/>
                  </a:lnTo>
                  <a:lnTo>
                    <a:pt x="632" y="1050"/>
                  </a:lnTo>
                  <a:lnTo>
                    <a:pt x="650" y="1038"/>
                  </a:lnTo>
                  <a:lnTo>
                    <a:pt x="666" y="1026"/>
                  </a:lnTo>
                  <a:lnTo>
                    <a:pt x="680" y="1014"/>
                  </a:lnTo>
                  <a:lnTo>
                    <a:pt x="694" y="998"/>
                  </a:lnTo>
                  <a:lnTo>
                    <a:pt x="706" y="982"/>
                  </a:lnTo>
                  <a:lnTo>
                    <a:pt x="716" y="966"/>
                  </a:lnTo>
                  <a:lnTo>
                    <a:pt x="724" y="948"/>
                  </a:lnTo>
                  <a:lnTo>
                    <a:pt x="732" y="928"/>
                  </a:lnTo>
                  <a:lnTo>
                    <a:pt x="736" y="910"/>
                  </a:lnTo>
                  <a:lnTo>
                    <a:pt x="740" y="890"/>
                  </a:lnTo>
                  <a:lnTo>
                    <a:pt x="740" y="870"/>
                  </a:lnTo>
                  <a:lnTo>
                    <a:pt x="740" y="742"/>
                  </a:lnTo>
                  <a:lnTo>
                    <a:pt x="740" y="736"/>
                  </a:lnTo>
                  <a:lnTo>
                    <a:pt x="740" y="732"/>
                  </a:lnTo>
                  <a:lnTo>
                    <a:pt x="740" y="730"/>
                  </a:lnTo>
                  <a:lnTo>
                    <a:pt x="740" y="728"/>
                  </a:lnTo>
                  <a:lnTo>
                    <a:pt x="738" y="680"/>
                  </a:lnTo>
                  <a:lnTo>
                    <a:pt x="736" y="658"/>
                  </a:lnTo>
                  <a:lnTo>
                    <a:pt x="734" y="638"/>
                  </a:lnTo>
                  <a:lnTo>
                    <a:pt x="730" y="618"/>
                  </a:lnTo>
                  <a:lnTo>
                    <a:pt x="724" y="600"/>
                  </a:lnTo>
                  <a:lnTo>
                    <a:pt x="716" y="582"/>
                  </a:lnTo>
                  <a:lnTo>
                    <a:pt x="706" y="564"/>
                  </a:lnTo>
                  <a:lnTo>
                    <a:pt x="694" y="548"/>
                  </a:lnTo>
                  <a:lnTo>
                    <a:pt x="680" y="534"/>
                  </a:lnTo>
                  <a:lnTo>
                    <a:pt x="664" y="522"/>
                  </a:lnTo>
                  <a:lnTo>
                    <a:pt x="646" y="510"/>
                  </a:lnTo>
                  <a:lnTo>
                    <a:pt x="626" y="500"/>
                  </a:lnTo>
                  <a:lnTo>
                    <a:pt x="604" y="490"/>
                  </a:lnTo>
                  <a:lnTo>
                    <a:pt x="580" y="482"/>
                  </a:lnTo>
                  <a:lnTo>
                    <a:pt x="552" y="476"/>
                  </a:lnTo>
                  <a:lnTo>
                    <a:pt x="534" y="470"/>
                  </a:lnTo>
                  <a:lnTo>
                    <a:pt x="516" y="466"/>
                  </a:lnTo>
                  <a:lnTo>
                    <a:pt x="502" y="458"/>
                  </a:lnTo>
                  <a:lnTo>
                    <a:pt x="490" y="450"/>
                  </a:lnTo>
                  <a:lnTo>
                    <a:pt x="480" y="440"/>
                  </a:lnTo>
                  <a:lnTo>
                    <a:pt x="470" y="428"/>
                  </a:lnTo>
                  <a:lnTo>
                    <a:pt x="464" y="412"/>
                  </a:lnTo>
                  <a:lnTo>
                    <a:pt x="460" y="392"/>
                  </a:lnTo>
                  <a:lnTo>
                    <a:pt x="458" y="366"/>
                  </a:lnTo>
                  <a:lnTo>
                    <a:pt x="458" y="334"/>
                  </a:lnTo>
                  <a:lnTo>
                    <a:pt x="458" y="330"/>
                  </a:lnTo>
                  <a:lnTo>
                    <a:pt x="458" y="326"/>
                  </a:lnTo>
                  <a:lnTo>
                    <a:pt x="458" y="210"/>
                  </a:lnTo>
                  <a:lnTo>
                    <a:pt x="458" y="208"/>
                  </a:lnTo>
                  <a:lnTo>
                    <a:pt x="458" y="204"/>
                  </a:lnTo>
                  <a:lnTo>
                    <a:pt x="460" y="188"/>
                  </a:lnTo>
                  <a:lnTo>
                    <a:pt x="464" y="174"/>
                  </a:lnTo>
                  <a:lnTo>
                    <a:pt x="472" y="160"/>
                  </a:lnTo>
                  <a:lnTo>
                    <a:pt x="482" y="148"/>
                  </a:lnTo>
                  <a:lnTo>
                    <a:pt x="494" y="138"/>
                  </a:lnTo>
                  <a:lnTo>
                    <a:pt x="506" y="132"/>
                  </a:lnTo>
                  <a:lnTo>
                    <a:pt x="522" y="126"/>
                  </a:lnTo>
                  <a:lnTo>
                    <a:pt x="536" y="126"/>
                  </a:lnTo>
                  <a:lnTo>
                    <a:pt x="552" y="126"/>
                  </a:lnTo>
                  <a:lnTo>
                    <a:pt x="566" y="132"/>
                  </a:lnTo>
                  <a:lnTo>
                    <a:pt x="580" y="138"/>
                  </a:lnTo>
                  <a:lnTo>
                    <a:pt x="592" y="148"/>
                  </a:lnTo>
                  <a:lnTo>
                    <a:pt x="602" y="160"/>
                  </a:lnTo>
                  <a:lnTo>
                    <a:pt x="608" y="174"/>
                  </a:lnTo>
                  <a:lnTo>
                    <a:pt x="614" y="188"/>
                  </a:lnTo>
                  <a:lnTo>
                    <a:pt x="614" y="200"/>
                  </a:lnTo>
                  <a:lnTo>
                    <a:pt x="614" y="202"/>
                  </a:lnTo>
                  <a:lnTo>
                    <a:pt x="614" y="324"/>
                  </a:lnTo>
                  <a:lnTo>
                    <a:pt x="614" y="326"/>
                  </a:lnTo>
                  <a:lnTo>
                    <a:pt x="616" y="338"/>
                  </a:lnTo>
                  <a:lnTo>
                    <a:pt x="618" y="352"/>
                  </a:lnTo>
                  <a:lnTo>
                    <a:pt x="622" y="364"/>
                  </a:lnTo>
                  <a:lnTo>
                    <a:pt x="626" y="376"/>
                  </a:lnTo>
                  <a:lnTo>
                    <a:pt x="632" y="388"/>
                  </a:lnTo>
                  <a:lnTo>
                    <a:pt x="638" y="398"/>
                  </a:lnTo>
                  <a:lnTo>
                    <a:pt x="654" y="418"/>
                  </a:lnTo>
                  <a:lnTo>
                    <a:pt x="674" y="434"/>
                  </a:lnTo>
                  <a:lnTo>
                    <a:pt x="686" y="442"/>
                  </a:lnTo>
                  <a:lnTo>
                    <a:pt x="698" y="448"/>
                  </a:lnTo>
                  <a:lnTo>
                    <a:pt x="710" y="452"/>
                  </a:lnTo>
                  <a:lnTo>
                    <a:pt x="722" y="456"/>
                  </a:lnTo>
                  <a:lnTo>
                    <a:pt x="736" y="458"/>
                  </a:lnTo>
                  <a:lnTo>
                    <a:pt x="750" y="458"/>
                  </a:lnTo>
                  <a:lnTo>
                    <a:pt x="752" y="458"/>
                  </a:lnTo>
                  <a:lnTo>
                    <a:pt x="862" y="458"/>
                  </a:lnTo>
                  <a:lnTo>
                    <a:pt x="864" y="458"/>
                  </a:lnTo>
                  <a:lnTo>
                    <a:pt x="870" y="458"/>
                  </a:lnTo>
                  <a:lnTo>
                    <a:pt x="886" y="460"/>
                  </a:lnTo>
                  <a:lnTo>
                    <a:pt x="900" y="464"/>
                  </a:lnTo>
                  <a:lnTo>
                    <a:pt x="914" y="472"/>
                  </a:lnTo>
                  <a:lnTo>
                    <a:pt x="924" y="482"/>
                  </a:lnTo>
                  <a:lnTo>
                    <a:pt x="926" y="482"/>
                  </a:lnTo>
                  <a:lnTo>
                    <a:pt x="934" y="492"/>
                  </a:lnTo>
                  <a:lnTo>
                    <a:pt x="942" y="506"/>
                  </a:lnTo>
                  <a:lnTo>
                    <a:pt x="946" y="522"/>
                  </a:lnTo>
                  <a:lnTo>
                    <a:pt x="948" y="536"/>
                  </a:lnTo>
                  <a:lnTo>
                    <a:pt x="946" y="552"/>
                  </a:lnTo>
                  <a:lnTo>
                    <a:pt x="942" y="566"/>
                  </a:lnTo>
                  <a:lnTo>
                    <a:pt x="934" y="580"/>
                  </a:lnTo>
                  <a:lnTo>
                    <a:pt x="924" y="592"/>
                  </a:lnTo>
                  <a:lnTo>
                    <a:pt x="914" y="602"/>
                  </a:lnTo>
                  <a:lnTo>
                    <a:pt x="900" y="608"/>
                  </a:lnTo>
                  <a:lnTo>
                    <a:pt x="886" y="612"/>
                  </a:lnTo>
                  <a:lnTo>
                    <a:pt x="870" y="614"/>
                  </a:lnTo>
                  <a:lnTo>
                    <a:pt x="868" y="614"/>
                  </a:lnTo>
                  <a:lnTo>
                    <a:pt x="806" y="614"/>
                  </a:lnTo>
                  <a:lnTo>
                    <a:pt x="800" y="614"/>
                  </a:lnTo>
                  <a:lnTo>
                    <a:pt x="800" y="620"/>
                  </a:lnTo>
                  <a:lnTo>
                    <a:pt x="800" y="736"/>
                  </a:lnTo>
                  <a:lnTo>
                    <a:pt x="800" y="740"/>
                  </a:lnTo>
                  <a:lnTo>
                    <a:pt x="806" y="740"/>
                  </a:lnTo>
                  <a:lnTo>
                    <a:pt x="868" y="740"/>
                  </a:lnTo>
                  <a:lnTo>
                    <a:pt x="870" y="740"/>
                  </a:lnTo>
                  <a:lnTo>
                    <a:pt x="890" y="740"/>
                  </a:lnTo>
                  <a:lnTo>
                    <a:pt x="910" y="736"/>
                  </a:lnTo>
                  <a:lnTo>
                    <a:pt x="930" y="732"/>
                  </a:lnTo>
                  <a:lnTo>
                    <a:pt x="948" y="724"/>
                  </a:lnTo>
                  <a:lnTo>
                    <a:pt x="966" y="716"/>
                  </a:lnTo>
                  <a:lnTo>
                    <a:pt x="982" y="706"/>
                  </a:lnTo>
                  <a:lnTo>
                    <a:pt x="1000" y="694"/>
                  </a:lnTo>
                  <a:lnTo>
                    <a:pt x="1014" y="680"/>
                  </a:lnTo>
                  <a:lnTo>
                    <a:pt x="1028" y="666"/>
                  </a:lnTo>
                  <a:lnTo>
                    <a:pt x="1040" y="650"/>
                  </a:lnTo>
                  <a:lnTo>
                    <a:pt x="1050" y="632"/>
                  </a:lnTo>
                  <a:lnTo>
                    <a:pt x="1058" y="614"/>
                  </a:lnTo>
                  <a:lnTo>
                    <a:pt x="1064" y="596"/>
                  </a:lnTo>
                  <a:lnTo>
                    <a:pt x="1070" y="576"/>
                  </a:lnTo>
                  <a:lnTo>
                    <a:pt x="1072" y="556"/>
                  </a:lnTo>
                  <a:lnTo>
                    <a:pt x="1074" y="536"/>
                  </a:lnTo>
                  <a:lnTo>
                    <a:pt x="1072" y="516"/>
                  </a:lnTo>
                  <a:lnTo>
                    <a:pt x="1070" y="496"/>
                  </a:lnTo>
                  <a:lnTo>
                    <a:pt x="1064" y="478"/>
                  </a:lnTo>
                  <a:lnTo>
                    <a:pt x="1058" y="458"/>
                  </a:lnTo>
                  <a:lnTo>
                    <a:pt x="1050" y="440"/>
                  </a:lnTo>
                  <a:lnTo>
                    <a:pt x="1040" y="424"/>
                  </a:lnTo>
                  <a:lnTo>
                    <a:pt x="1028" y="408"/>
                  </a:lnTo>
                  <a:lnTo>
                    <a:pt x="1014" y="392"/>
                  </a:lnTo>
                  <a:lnTo>
                    <a:pt x="1000" y="378"/>
                  </a:lnTo>
                  <a:lnTo>
                    <a:pt x="982" y="366"/>
                  </a:lnTo>
                  <a:lnTo>
                    <a:pt x="966" y="356"/>
                  </a:lnTo>
                  <a:lnTo>
                    <a:pt x="948" y="348"/>
                  </a:lnTo>
                  <a:lnTo>
                    <a:pt x="930" y="342"/>
                  </a:lnTo>
                  <a:lnTo>
                    <a:pt x="914" y="338"/>
                  </a:lnTo>
                  <a:lnTo>
                    <a:pt x="896" y="334"/>
                  </a:lnTo>
                  <a:lnTo>
                    <a:pt x="876" y="332"/>
                  </a:lnTo>
                  <a:lnTo>
                    <a:pt x="874" y="332"/>
                  </a:lnTo>
                  <a:lnTo>
                    <a:pt x="870" y="332"/>
                  </a:lnTo>
                  <a:lnTo>
                    <a:pt x="762" y="332"/>
                  </a:lnTo>
                  <a:lnTo>
                    <a:pt x="760" y="332"/>
                  </a:lnTo>
                  <a:lnTo>
                    <a:pt x="754" y="332"/>
                  </a:lnTo>
                  <a:lnTo>
                    <a:pt x="756" y="332"/>
                  </a:lnTo>
                  <a:lnTo>
                    <a:pt x="750" y="330"/>
                  </a:lnTo>
                  <a:lnTo>
                    <a:pt x="746" y="326"/>
                  </a:lnTo>
                  <a:lnTo>
                    <a:pt x="742" y="320"/>
                  </a:lnTo>
                  <a:lnTo>
                    <a:pt x="740" y="312"/>
                  </a:lnTo>
                  <a:lnTo>
                    <a:pt x="740" y="210"/>
                  </a:lnTo>
                  <a:lnTo>
                    <a:pt x="740" y="208"/>
                  </a:lnTo>
                  <a:lnTo>
                    <a:pt x="740" y="202"/>
                  </a:lnTo>
                  <a:lnTo>
                    <a:pt x="740" y="182"/>
                  </a:lnTo>
                  <a:lnTo>
                    <a:pt x="736" y="162"/>
                  </a:lnTo>
                  <a:lnTo>
                    <a:pt x="732" y="144"/>
                  </a:lnTo>
                  <a:lnTo>
                    <a:pt x="726" y="124"/>
                  </a:lnTo>
                  <a:lnTo>
                    <a:pt x="716" y="106"/>
                  </a:lnTo>
                  <a:lnTo>
                    <a:pt x="706" y="90"/>
                  </a:lnTo>
                  <a:lnTo>
                    <a:pt x="694" y="74"/>
                  </a:lnTo>
                  <a:lnTo>
                    <a:pt x="680" y="60"/>
                  </a:lnTo>
                  <a:lnTo>
                    <a:pt x="666" y="46"/>
                  </a:lnTo>
                  <a:lnTo>
                    <a:pt x="650" y="34"/>
                  </a:lnTo>
                  <a:lnTo>
                    <a:pt x="632" y="24"/>
                  </a:lnTo>
                  <a:lnTo>
                    <a:pt x="614" y="14"/>
                  </a:lnTo>
                  <a:lnTo>
                    <a:pt x="596" y="8"/>
                  </a:lnTo>
                  <a:lnTo>
                    <a:pt x="576" y="4"/>
                  </a:lnTo>
                  <a:lnTo>
                    <a:pt x="556" y="0"/>
                  </a:lnTo>
                  <a:lnTo>
                    <a:pt x="536" y="0"/>
                  </a:lnTo>
                  <a:lnTo>
                    <a:pt x="516" y="0"/>
                  </a:lnTo>
                  <a:lnTo>
                    <a:pt x="496" y="4"/>
                  </a:lnTo>
                  <a:lnTo>
                    <a:pt x="478" y="8"/>
                  </a:lnTo>
                  <a:lnTo>
                    <a:pt x="458" y="14"/>
                  </a:lnTo>
                  <a:lnTo>
                    <a:pt x="440" y="24"/>
                  </a:lnTo>
                  <a:lnTo>
                    <a:pt x="424" y="34"/>
                  </a:lnTo>
                  <a:lnTo>
                    <a:pt x="408" y="46"/>
                  </a:lnTo>
                  <a:lnTo>
                    <a:pt x="392" y="60"/>
                  </a:lnTo>
                  <a:lnTo>
                    <a:pt x="380" y="74"/>
                  </a:lnTo>
                  <a:lnTo>
                    <a:pt x="368" y="90"/>
                  </a:lnTo>
                  <a:lnTo>
                    <a:pt x="356" y="108"/>
                  </a:lnTo>
                  <a:lnTo>
                    <a:pt x="348" y="126"/>
                  </a:lnTo>
                  <a:lnTo>
                    <a:pt x="342" y="144"/>
                  </a:lnTo>
                  <a:lnTo>
                    <a:pt x="336" y="164"/>
                  </a:lnTo>
                  <a:lnTo>
                    <a:pt x="334" y="184"/>
                  </a:lnTo>
                  <a:lnTo>
                    <a:pt x="332" y="204"/>
                  </a:lnTo>
                  <a:lnTo>
                    <a:pt x="332" y="330"/>
                  </a:lnTo>
                  <a:lnTo>
                    <a:pt x="332" y="338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4" y="392"/>
                  </a:lnTo>
                  <a:lnTo>
                    <a:pt x="336" y="414"/>
                  </a:lnTo>
                  <a:lnTo>
                    <a:pt x="340" y="434"/>
                  </a:lnTo>
                  <a:lnTo>
                    <a:pt x="344" y="454"/>
                  </a:lnTo>
                  <a:lnTo>
                    <a:pt x="350" y="474"/>
                  </a:lnTo>
                  <a:lnTo>
                    <a:pt x="358" y="492"/>
                  </a:lnTo>
                  <a:lnTo>
                    <a:pt x="368" y="508"/>
                  </a:lnTo>
                  <a:lnTo>
                    <a:pt x="380" y="524"/>
                  </a:lnTo>
                  <a:lnTo>
                    <a:pt x="394" y="538"/>
                  </a:lnTo>
                  <a:lnTo>
                    <a:pt x="410" y="552"/>
                  </a:lnTo>
                  <a:lnTo>
                    <a:pt x="428" y="562"/>
                  </a:lnTo>
                  <a:lnTo>
                    <a:pt x="446" y="572"/>
                  </a:lnTo>
                  <a:lnTo>
                    <a:pt x="470" y="582"/>
                  </a:lnTo>
                  <a:lnTo>
                    <a:pt x="494" y="590"/>
                  </a:lnTo>
                  <a:lnTo>
                    <a:pt x="522" y="598"/>
                  </a:lnTo>
                  <a:lnTo>
                    <a:pt x="540" y="602"/>
                  </a:lnTo>
                  <a:lnTo>
                    <a:pt x="556" y="608"/>
                  </a:lnTo>
                  <a:lnTo>
                    <a:pt x="570" y="614"/>
                  </a:lnTo>
                  <a:lnTo>
                    <a:pt x="584" y="622"/>
                  </a:lnTo>
                  <a:lnTo>
                    <a:pt x="594" y="632"/>
                  </a:lnTo>
                  <a:lnTo>
                    <a:pt x="602" y="646"/>
                  </a:lnTo>
                  <a:lnTo>
                    <a:pt x="608" y="660"/>
                  </a:lnTo>
                  <a:lnTo>
                    <a:pt x="612" y="680"/>
                  </a:lnTo>
                  <a:lnTo>
                    <a:pt x="614" y="706"/>
                  </a:lnTo>
                  <a:lnTo>
                    <a:pt x="614" y="738"/>
                  </a:lnTo>
                  <a:lnTo>
                    <a:pt x="614" y="742"/>
                  </a:lnTo>
                  <a:lnTo>
                    <a:pt x="614" y="746"/>
                  </a:lnTo>
                  <a:lnTo>
                    <a:pt x="614" y="862"/>
                  </a:lnTo>
                  <a:lnTo>
                    <a:pt x="614" y="864"/>
                  </a:lnTo>
                  <a:lnTo>
                    <a:pt x="614" y="870"/>
                  </a:lnTo>
                  <a:lnTo>
                    <a:pt x="614" y="884"/>
                  </a:lnTo>
                  <a:lnTo>
                    <a:pt x="608" y="900"/>
                  </a:lnTo>
                  <a:lnTo>
                    <a:pt x="602" y="912"/>
                  </a:lnTo>
                  <a:lnTo>
                    <a:pt x="592" y="924"/>
                  </a:lnTo>
                  <a:lnTo>
                    <a:pt x="580" y="934"/>
                  </a:lnTo>
                  <a:lnTo>
                    <a:pt x="566" y="942"/>
                  </a:lnTo>
                  <a:lnTo>
                    <a:pt x="552" y="946"/>
                  </a:lnTo>
                  <a:lnTo>
                    <a:pt x="536" y="948"/>
                  </a:lnTo>
                  <a:lnTo>
                    <a:pt x="522" y="946"/>
                  </a:lnTo>
                  <a:lnTo>
                    <a:pt x="506" y="942"/>
                  </a:lnTo>
                  <a:lnTo>
                    <a:pt x="494" y="934"/>
                  </a:lnTo>
                  <a:lnTo>
                    <a:pt x="482" y="924"/>
                  </a:lnTo>
                  <a:lnTo>
                    <a:pt x="472" y="912"/>
                  </a:lnTo>
                  <a:lnTo>
                    <a:pt x="464" y="900"/>
                  </a:lnTo>
                  <a:lnTo>
                    <a:pt x="460" y="886"/>
                  </a:lnTo>
                  <a:close/>
                </a:path>
              </a:pathLst>
            </a:custGeom>
            <a:solidFill>
              <a:srgbClr val="E60039"/>
            </a:solidFill>
            <a:ln w="9525">
              <a:noFill/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710" y="440077"/>
            <a:ext cx="7886700" cy="639216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0AF404-2A9B-4897-B888-8B2F0A2DA7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8DBA9-BF4C-461E-B286-2D0B410B8C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3EDE0-FED8-487F-8DB6-3BD50501A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 rot="5400000">
            <a:off x="2381" y="569119"/>
            <a:ext cx="280988" cy="381000"/>
          </a:xfrm>
          <a:prstGeom prst="round2SameRect">
            <a:avLst>
              <a:gd name="adj1" fmla="val 16269"/>
              <a:gd name="adj2" fmla="val 0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pic>
        <p:nvPicPr>
          <p:cNvPr id="4" name="图片 7" descr="hhhh"/>
          <p:cNvPicPr>
            <a:picLocks noChangeAspect="1" noChangeArrowheads="1"/>
          </p:cNvPicPr>
          <p:nvPr userDrawn="1"/>
        </p:nvPicPr>
        <p:blipFill>
          <a:blip r:embed="rId2" cstate="print"/>
          <a:srcRect t="90134" b="1366"/>
          <a:stretch>
            <a:fillRect/>
          </a:stretch>
        </p:blipFill>
        <p:spPr bwMode="auto">
          <a:xfrm>
            <a:off x="0" y="63500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532388" y="440077"/>
            <a:ext cx="7682953" cy="639216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rgbClr val="E60039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4BBAB4-052B-4D90-A65A-123FD01C553A}" type="datetime1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BAFF84-3656-4589-99D8-D058A25C9E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D46C-7505-4A95-AD18-790F63EC49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58572" y="1958340"/>
            <a:ext cx="3477260" cy="393763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10"/>
          </p:nvPr>
        </p:nvSpPr>
        <p:spPr/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smtClean="0">
                <a:solidFill>
                  <a:srgbClr val="0066FF"/>
                </a:solidFill>
                <a:latin typeface="宋体" pitchFamily="2" charset="-122"/>
              </a:defRPr>
            </a:lvl1pPr>
          </a:lstStyle>
          <a:p>
            <a:r>
              <a:rPr lang="zh-CN" altLang="en-US"/>
              <a:t>重庆市临床检验中心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11"/>
          </p:nvPr>
        </p:nvSpPr>
        <p:spPr/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4B92CF0-8BC0-45E0-97B3-FD092D31DBAB}" type="datetime1">
              <a:rPr lang="en-US" altLang="zh-CN"/>
              <a:pPr>
                <a:defRPr/>
              </a:pPr>
              <a:t>2/12/2017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 sz="1800" smtClean="0">
                <a:ea typeface="宋体" pitchFamily="2" charset="-122"/>
              </a:defRPr>
            </a:lvl1pPr>
          </a:lstStyle>
          <a:p>
            <a:pPr>
              <a:defRPr/>
            </a:pPr>
            <a:fld id="{1C4FE89F-F3AC-4C7E-A274-B0C3043940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6311900" y="5907088"/>
            <a:ext cx="2100263" cy="250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zh-CN" sz="1000">
                <a:solidFill>
                  <a:srgbClr val="F39800"/>
                </a:solidFill>
              </a:rPr>
              <a:t>Your health is my pursuit</a:t>
            </a:r>
            <a:endParaRPr lang="zh-CN" altLang="en-US" sz="1000">
              <a:solidFill>
                <a:srgbClr val="F39800"/>
              </a:solidFill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6488113" y="5662613"/>
            <a:ext cx="1749425" cy="271462"/>
          </a:xfrm>
          <a:custGeom>
            <a:avLst/>
            <a:gdLst>
              <a:gd name="T0" fmla="*/ 71959736 w 4214"/>
              <a:gd name="T1" fmla="*/ 258026717 h 490"/>
              <a:gd name="T2" fmla="*/ 238020042 w 4214"/>
              <a:gd name="T3" fmla="*/ 66231598 h 490"/>
              <a:gd name="T4" fmla="*/ 114858100 w 4214"/>
              <a:gd name="T5" fmla="*/ 139362042 h 490"/>
              <a:gd name="T6" fmla="*/ 134232347 w 4214"/>
              <a:gd name="T7" fmla="*/ 153160562 h 490"/>
              <a:gd name="T8" fmla="*/ 95484657 w 4214"/>
              <a:gd name="T9" fmla="*/ 115905303 h 490"/>
              <a:gd name="T10" fmla="*/ 76111241 w 4214"/>
              <a:gd name="T11" fmla="*/ 168338354 h 490"/>
              <a:gd name="T12" fmla="*/ 269847976 w 4214"/>
              <a:gd name="T13" fmla="*/ 298042178 h 490"/>
              <a:gd name="T14" fmla="*/ 333504674 w 4214"/>
              <a:gd name="T15" fmla="*/ 224910931 h 490"/>
              <a:gd name="T16" fmla="*/ 542463344 w 4214"/>
              <a:gd name="T17" fmla="*/ 222151559 h 490"/>
              <a:gd name="T18" fmla="*/ 534160333 w 4214"/>
              <a:gd name="T19" fmla="*/ 157300036 h 490"/>
              <a:gd name="T20" fmla="*/ 405463552 w 4214"/>
              <a:gd name="T21" fmla="*/ 173857929 h 490"/>
              <a:gd name="T22" fmla="*/ 449746938 w 4214"/>
              <a:gd name="T23" fmla="*/ 198694768 h 490"/>
              <a:gd name="T24" fmla="*/ 530008827 w 4214"/>
              <a:gd name="T25" fmla="*/ 124184249 h 490"/>
              <a:gd name="T26" fmla="*/ 525857322 w 4214"/>
              <a:gd name="T27" fmla="*/ 242848925 h 490"/>
              <a:gd name="T28" fmla="*/ 474655972 w 4214"/>
              <a:gd name="T29" fmla="*/ 245608297 h 490"/>
              <a:gd name="T30" fmla="*/ 768028766 w 4214"/>
              <a:gd name="T31" fmla="*/ 222151559 h 490"/>
              <a:gd name="T32" fmla="*/ 707140292 w 4214"/>
              <a:gd name="T33" fmla="*/ 187655620 h 490"/>
              <a:gd name="T34" fmla="*/ 957614124 w 4214"/>
              <a:gd name="T35" fmla="*/ 213872560 h 490"/>
              <a:gd name="T36" fmla="*/ 932705090 w 4214"/>
              <a:gd name="T37" fmla="*/ 132463196 h 490"/>
              <a:gd name="T38" fmla="*/ 889805920 w 4214"/>
              <a:gd name="T39" fmla="*/ 16557899 h 490"/>
              <a:gd name="T40" fmla="*/ 802624092 w 4214"/>
              <a:gd name="T41" fmla="*/ 169718455 h 490"/>
              <a:gd name="T42" fmla="*/ 941008101 w 4214"/>
              <a:gd name="T43" fmla="*/ 304941024 h 490"/>
              <a:gd name="T44" fmla="*/ 878735515 w 4214"/>
              <a:gd name="T45" fmla="*/ 267685764 h 490"/>
              <a:gd name="T46" fmla="*/ 869048184 w 4214"/>
              <a:gd name="T47" fmla="*/ 95207911 h 490"/>
              <a:gd name="T48" fmla="*/ 880119628 w 4214"/>
              <a:gd name="T49" fmla="*/ 172477828 h 490"/>
              <a:gd name="T50" fmla="*/ 1286967188 w 4214"/>
              <a:gd name="T51" fmla="*/ 206973715 h 490"/>
              <a:gd name="T52" fmla="*/ 1184562826 w 4214"/>
              <a:gd name="T53" fmla="*/ 42774846 h 490"/>
              <a:gd name="T54" fmla="*/ 1327098133 w 4214"/>
              <a:gd name="T55" fmla="*/ 133843297 h 490"/>
              <a:gd name="T56" fmla="*/ 1221926377 w 4214"/>
              <a:gd name="T57" fmla="*/ 118664675 h 490"/>
              <a:gd name="T58" fmla="*/ 1183179545 w 4214"/>
              <a:gd name="T59" fmla="*/ 226291032 h 490"/>
              <a:gd name="T60" fmla="*/ 1156886398 w 4214"/>
              <a:gd name="T61" fmla="*/ 291142503 h 490"/>
              <a:gd name="T62" fmla="*/ 1208088580 w 4214"/>
              <a:gd name="T63" fmla="*/ 201454140 h 490"/>
              <a:gd name="T64" fmla="*/ 1255138423 w 4214"/>
              <a:gd name="T65" fmla="*/ 173857929 h 490"/>
              <a:gd name="T66" fmla="*/ 1120906959 w 4214"/>
              <a:gd name="T67" fmla="*/ 91068438 h 490"/>
              <a:gd name="T68" fmla="*/ 1141664488 w 4214"/>
              <a:gd name="T69" fmla="*/ 198694768 h 490"/>
              <a:gd name="T70" fmla="*/ 1851572382 w 4214"/>
              <a:gd name="T71" fmla="*/ 317359443 h 490"/>
              <a:gd name="T72" fmla="*/ 1742248705 w 4214"/>
              <a:gd name="T73" fmla="*/ 160059408 h 490"/>
              <a:gd name="T74" fmla="*/ 1720107063 w 4214"/>
              <a:gd name="T75" fmla="*/ 63472226 h 490"/>
              <a:gd name="T76" fmla="*/ 1660602703 w 4214"/>
              <a:gd name="T77" fmla="*/ 109006457 h 490"/>
              <a:gd name="T78" fmla="*/ 1626006544 w 4214"/>
              <a:gd name="T79" fmla="*/ 231810606 h 490"/>
              <a:gd name="T80" fmla="*/ 1711804052 w 4214"/>
              <a:gd name="T81" fmla="*/ 262166190 h 490"/>
              <a:gd name="T82" fmla="*/ 1668905714 w 4214"/>
              <a:gd name="T83" fmla="*/ 219392186 h 490"/>
              <a:gd name="T84" fmla="*/ 2140793669 w 4214"/>
              <a:gd name="T85" fmla="*/ 57952651 h 490"/>
              <a:gd name="T86" fmla="*/ 1963662204 w 4214"/>
              <a:gd name="T87" fmla="*/ 172477828 h 490"/>
              <a:gd name="T88" fmla="*/ 1998258362 w 4214"/>
              <a:gd name="T89" fmla="*/ 224910931 h 490"/>
              <a:gd name="T90" fmla="*/ 2078520252 w 4214"/>
              <a:gd name="T91" fmla="*/ 175237200 h 490"/>
              <a:gd name="T92" fmla="*/ 2107581624 w 4214"/>
              <a:gd name="T93" fmla="*/ 277344812 h 490"/>
              <a:gd name="T94" fmla="*/ 1999642475 w 4214"/>
              <a:gd name="T95" fmla="*/ 140742142 h 490"/>
              <a:gd name="T96" fmla="*/ 2138025444 w 4214"/>
              <a:gd name="T97" fmla="*/ 213872560 h 490"/>
              <a:gd name="T98" fmla="*/ 2147483647 w 4214"/>
              <a:gd name="T99" fmla="*/ 62092125 h 490"/>
              <a:gd name="T100" fmla="*/ 2147483647 w 4214"/>
              <a:gd name="T101" fmla="*/ 212492459 h 490"/>
              <a:gd name="T102" fmla="*/ 2147483647 w 4214"/>
              <a:gd name="T103" fmla="*/ 84169592 h 490"/>
              <a:gd name="T104" fmla="*/ 2147483647 w 4214"/>
              <a:gd name="T105" fmla="*/ 103486857 h 490"/>
              <a:gd name="T106" fmla="*/ 2147483647 w 4214"/>
              <a:gd name="T107" fmla="*/ 194555295 h 490"/>
              <a:gd name="T108" fmla="*/ 2147483647 w 4214"/>
              <a:gd name="T109" fmla="*/ 251127871 h 490"/>
              <a:gd name="T110" fmla="*/ 2147483647 w 4214"/>
              <a:gd name="T111" fmla="*/ 230430505 h 490"/>
              <a:gd name="T112" fmla="*/ 2147483647 w 4214"/>
              <a:gd name="T113" fmla="*/ 173857929 h 490"/>
              <a:gd name="T114" fmla="*/ 2147483647 w 4214"/>
              <a:gd name="T115" fmla="*/ 51053793 h 490"/>
              <a:gd name="T116" fmla="*/ 2147483647 w 4214"/>
              <a:gd name="T117" fmla="*/ 142122243 h 490"/>
              <a:gd name="T118" fmla="*/ 2147483647 w 4214"/>
              <a:gd name="T119" fmla="*/ 24836846 h 490"/>
              <a:gd name="T120" fmla="*/ 2147483647 w 4214"/>
              <a:gd name="T121" fmla="*/ 298042178 h 490"/>
              <a:gd name="T122" fmla="*/ 2147483647 w 4214"/>
              <a:gd name="T123" fmla="*/ 253887244 h 490"/>
              <a:gd name="T124" fmla="*/ 2147483647 w 4214"/>
              <a:gd name="T125" fmla="*/ 158680136 h 49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214"/>
              <a:gd name="T190" fmla="*/ 0 h 490"/>
              <a:gd name="T191" fmla="*/ 4214 w 4214"/>
              <a:gd name="T192" fmla="*/ 490 h 49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214" h="490">
                <a:moveTo>
                  <a:pt x="402" y="286"/>
                </a:moveTo>
                <a:lnTo>
                  <a:pt x="402" y="286"/>
                </a:lnTo>
                <a:lnTo>
                  <a:pt x="376" y="290"/>
                </a:lnTo>
                <a:lnTo>
                  <a:pt x="352" y="296"/>
                </a:lnTo>
                <a:lnTo>
                  <a:pt x="330" y="308"/>
                </a:lnTo>
                <a:lnTo>
                  <a:pt x="308" y="322"/>
                </a:lnTo>
                <a:lnTo>
                  <a:pt x="288" y="332"/>
                </a:lnTo>
                <a:lnTo>
                  <a:pt x="272" y="340"/>
                </a:lnTo>
                <a:lnTo>
                  <a:pt x="256" y="342"/>
                </a:lnTo>
                <a:lnTo>
                  <a:pt x="244" y="340"/>
                </a:lnTo>
                <a:lnTo>
                  <a:pt x="228" y="342"/>
                </a:lnTo>
                <a:lnTo>
                  <a:pt x="216" y="344"/>
                </a:lnTo>
                <a:lnTo>
                  <a:pt x="208" y="350"/>
                </a:lnTo>
                <a:lnTo>
                  <a:pt x="206" y="352"/>
                </a:lnTo>
                <a:lnTo>
                  <a:pt x="204" y="356"/>
                </a:lnTo>
                <a:lnTo>
                  <a:pt x="210" y="364"/>
                </a:lnTo>
                <a:lnTo>
                  <a:pt x="218" y="370"/>
                </a:lnTo>
                <a:lnTo>
                  <a:pt x="230" y="374"/>
                </a:lnTo>
                <a:lnTo>
                  <a:pt x="246" y="374"/>
                </a:lnTo>
                <a:lnTo>
                  <a:pt x="270" y="370"/>
                </a:lnTo>
                <a:lnTo>
                  <a:pt x="280" y="368"/>
                </a:lnTo>
                <a:lnTo>
                  <a:pt x="310" y="376"/>
                </a:lnTo>
                <a:lnTo>
                  <a:pt x="334" y="386"/>
                </a:lnTo>
                <a:lnTo>
                  <a:pt x="352" y="396"/>
                </a:lnTo>
                <a:lnTo>
                  <a:pt x="368" y="408"/>
                </a:lnTo>
                <a:lnTo>
                  <a:pt x="362" y="414"/>
                </a:lnTo>
                <a:lnTo>
                  <a:pt x="352" y="418"/>
                </a:lnTo>
                <a:lnTo>
                  <a:pt x="338" y="424"/>
                </a:lnTo>
                <a:lnTo>
                  <a:pt x="320" y="428"/>
                </a:lnTo>
                <a:lnTo>
                  <a:pt x="296" y="426"/>
                </a:lnTo>
                <a:lnTo>
                  <a:pt x="266" y="420"/>
                </a:lnTo>
                <a:lnTo>
                  <a:pt x="232" y="410"/>
                </a:lnTo>
                <a:lnTo>
                  <a:pt x="192" y="398"/>
                </a:lnTo>
                <a:lnTo>
                  <a:pt x="172" y="392"/>
                </a:lnTo>
                <a:lnTo>
                  <a:pt x="150" y="384"/>
                </a:lnTo>
                <a:lnTo>
                  <a:pt x="130" y="378"/>
                </a:lnTo>
                <a:lnTo>
                  <a:pt x="116" y="374"/>
                </a:lnTo>
                <a:lnTo>
                  <a:pt x="104" y="374"/>
                </a:lnTo>
                <a:lnTo>
                  <a:pt x="172" y="330"/>
                </a:lnTo>
                <a:lnTo>
                  <a:pt x="214" y="306"/>
                </a:lnTo>
                <a:lnTo>
                  <a:pt x="234" y="322"/>
                </a:lnTo>
                <a:lnTo>
                  <a:pt x="248" y="328"/>
                </a:lnTo>
                <a:lnTo>
                  <a:pt x="252" y="330"/>
                </a:lnTo>
                <a:lnTo>
                  <a:pt x="254" y="328"/>
                </a:lnTo>
                <a:lnTo>
                  <a:pt x="258" y="324"/>
                </a:lnTo>
                <a:lnTo>
                  <a:pt x="260" y="318"/>
                </a:lnTo>
                <a:lnTo>
                  <a:pt x="262" y="302"/>
                </a:lnTo>
                <a:lnTo>
                  <a:pt x="262" y="278"/>
                </a:lnTo>
                <a:lnTo>
                  <a:pt x="284" y="264"/>
                </a:lnTo>
                <a:lnTo>
                  <a:pt x="348" y="226"/>
                </a:lnTo>
                <a:lnTo>
                  <a:pt x="350" y="226"/>
                </a:lnTo>
                <a:lnTo>
                  <a:pt x="356" y="222"/>
                </a:lnTo>
                <a:lnTo>
                  <a:pt x="356" y="220"/>
                </a:lnTo>
                <a:lnTo>
                  <a:pt x="356" y="216"/>
                </a:lnTo>
                <a:lnTo>
                  <a:pt x="354" y="210"/>
                </a:lnTo>
                <a:lnTo>
                  <a:pt x="348" y="204"/>
                </a:lnTo>
                <a:lnTo>
                  <a:pt x="340" y="202"/>
                </a:lnTo>
                <a:lnTo>
                  <a:pt x="326" y="202"/>
                </a:lnTo>
                <a:lnTo>
                  <a:pt x="314" y="202"/>
                </a:lnTo>
                <a:lnTo>
                  <a:pt x="298" y="206"/>
                </a:lnTo>
                <a:lnTo>
                  <a:pt x="254" y="218"/>
                </a:lnTo>
                <a:lnTo>
                  <a:pt x="252" y="208"/>
                </a:lnTo>
                <a:lnTo>
                  <a:pt x="252" y="202"/>
                </a:lnTo>
                <a:lnTo>
                  <a:pt x="288" y="170"/>
                </a:lnTo>
                <a:lnTo>
                  <a:pt x="324" y="144"/>
                </a:lnTo>
                <a:lnTo>
                  <a:pt x="338" y="132"/>
                </a:lnTo>
                <a:lnTo>
                  <a:pt x="348" y="124"/>
                </a:lnTo>
                <a:lnTo>
                  <a:pt x="354" y="118"/>
                </a:lnTo>
                <a:lnTo>
                  <a:pt x="356" y="112"/>
                </a:lnTo>
                <a:lnTo>
                  <a:pt x="354" y="106"/>
                </a:lnTo>
                <a:lnTo>
                  <a:pt x="350" y="100"/>
                </a:lnTo>
                <a:lnTo>
                  <a:pt x="344" y="96"/>
                </a:lnTo>
                <a:lnTo>
                  <a:pt x="334" y="96"/>
                </a:lnTo>
                <a:lnTo>
                  <a:pt x="322" y="98"/>
                </a:lnTo>
                <a:lnTo>
                  <a:pt x="310" y="100"/>
                </a:lnTo>
                <a:lnTo>
                  <a:pt x="294" y="106"/>
                </a:lnTo>
                <a:lnTo>
                  <a:pt x="256" y="122"/>
                </a:lnTo>
                <a:lnTo>
                  <a:pt x="210" y="146"/>
                </a:lnTo>
                <a:lnTo>
                  <a:pt x="222" y="122"/>
                </a:lnTo>
                <a:lnTo>
                  <a:pt x="232" y="98"/>
                </a:lnTo>
                <a:lnTo>
                  <a:pt x="240" y="78"/>
                </a:lnTo>
                <a:lnTo>
                  <a:pt x="246" y="58"/>
                </a:lnTo>
                <a:lnTo>
                  <a:pt x="246" y="52"/>
                </a:lnTo>
                <a:lnTo>
                  <a:pt x="244" y="48"/>
                </a:lnTo>
                <a:lnTo>
                  <a:pt x="242" y="44"/>
                </a:lnTo>
                <a:lnTo>
                  <a:pt x="238" y="40"/>
                </a:lnTo>
                <a:lnTo>
                  <a:pt x="228" y="38"/>
                </a:lnTo>
                <a:lnTo>
                  <a:pt x="218" y="38"/>
                </a:lnTo>
                <a:lnTo>
                  <a:pt x="214" y="36"/>
                </a:lnTo>
                <a:lnTo>
                  <a:pt x="208" y="32"/>
                </a:lnTo>
                <a:lnTo>
                  <a:pt x="202" y="30"/>
                </a:lnTo>
                <a:lnTo>
                  <a:pt x="200" y="30"/>
                </a:lnTo>
                <a:lnTo>
                  <a:pt x="198" y="32"/>
                </a:lnTo>
                <a:lnTo>
                  <a:pt x="196" y="38"/>
                </a:lnTo>
                <a:lnTo>
                  <a:pt x="208" y="48"/>
                </a:lnTo>
                <a:lnTo>
                  <a:pt x="216" y="54"/>
                </a:lnTo>
                <a:lnTo>
                  <a:pt x="220" y="60"/>
                </a:lnTo>
                <a:lnTo>
                  <a:pt x="218" y="76"/>
                </a:lnTo>
                <a:lnTo>
                  <a:pt x="210" y="98"/>
                </a:lnTo>
                <a:lnTo>
                  <a:pt x="196" y="128"/>
                </a:lnTo>
                <a:lnTo>
                  <a:pt x="176" y="166"/>
                </a:lnTo>
                <a:lnTo>
                  <a:pt x="172" y="172"/>
                </a:lnTo>
                <a:lnTo>
                  <a:pt x="166" y="182"/>
                </a:lnTo>
                <a:lnTo>
                  <a:pt x="162" y="190"/>
                </a:lnTo>
                <a:lnTo>
                  <a:pt x="164" y="196"/>
                </a:lnTo>
                <a:lnTo>
                  <a:pt x="166" y="202"/>
                </a:lnTo>
                <a:lnTo>
                  <a:pt x="170" y="204"/>
                </a:lnTo>
                <a:lnTo>
                  <a:pt x="174" y="206"/>
                </a:lnTo>
                <a:lnTo>
                  <a:pt x="180" y="204"/>
                </a:lnTo>
                <a:lnTo>
                  <a:pt x="182" y="198"/>
                </a:lnTo>
                <a:lnTo>
                  <a:pt x="186" y="192"/>
                </a:lnTo>
                <a:lnTo>
                  <a:pt x="212" y="170"/>
                </a:lnTo>
                <a:lnTo>
                  <a:pt x="240" y="150"/>
                </a:lnTo>
                <a:lnTo>
                  <a:pt x="270" y="132"/>
                </a:lnTo>
                <a:lnTo>
                  <a:pt x="300" y="118"/>
                </a:lnTo>
                <a:lnTo>
                  <a:pt x="306" y="120"/>
                </a:lnTo>
                <a:lnTo>
                  <a:pt x="308" y="122"/>
                </a:lnTo>
                <a:lnTo>
                  <a:pt x="308" y="126"/>
                </a:lnTo>
                <a:lnTo>
                  <a:pt x="306" y="130"/>
                </a:lnTo>
                <a:lnTo>
                  <a:pt x="278" y="156"/>
                </a:lnTo>
                <a:lnTo>
                  <a:pt x="248" y="182"/>
                </a:lnTo>
                <a:lnTo>
                  <a:pt x="242" y="172"/>
                </a:lnTo>
                <a:lnTo>
                  <a:pt x="238" y="168"/>
                </a:lnTo>
                <a:lnTo>
                  <a:pt x="234" y="168"/>
                </a:lnTo>
                <a:lnTo>
                  <a:pt x="230" y="170"/>
                </a:lnTo>
                <a:lnTo>
                  <a:pt x="226" y="172"/>
                </a:lnTo>
                <a:lnTo>
                  <a:pt x="224" y="178"/>
                </a:lnTo>
                <a:lnTo>
                  <a:pt x="224" y="184"/>
                </a:lnTo>
                <a:lnTo>
                  <a:pt x="230" y="206"/>
                </a:lnTo>
                <a:lnTo>
                  <a:pt x="234" y="232"/>
                </a:lnTo>
                <a:lnTo>
                  <a:pt x="212" y="244"/>
                </a:lnTo>
                <a:lnTo>
                  <a:pt x="200" y="252"/>
                </a:lnTo>
                <a:lnTo>
                  <a:pt x="206" y="242"/>
                </a:lnTo>
                <a:lnTo>
                  <a:pt x="208" y="232"/>
                </a:lnTo>
                <a:lnTo>
                  <a:pt x="208" y="228"/>
                </a:lnTo>
                <a:lnTo>
                  <a:pt x="206" y="224"/>
                </a:lnTo>
                <a:lnTo>
                  <a:pt x="204" y="222"/>
                </a:lnTo>
                <a:lnTo>
                  <a:pt x="200" y="220"/>
                </a:lnTo>
                <a:lnTo>
                  <a:pt x="194" y="222"/>
                </a:lnTo>
                <a:lnTo>
                  <a:pt x="188" y="228"/>
                </a:lnTo>
                <a:lnTo>
                  <a:pt x="176" y="254"/>
                </a:lnTo>
                <a:lnTo>
                  <a:pt x="168" y="268"/>
                </a:lnTo>
                <a:lnTo>
                  <a:pt x="162" y="280"/>
                </a:lnTo>
                <a:lnTo>
                  <a:pt x="162" y="286"/>
                </a:lnTo>
                <a:lnTo>
                  <a:pt x="164" y="290"/>
                </a:lnTo>
                <a:lnTo>
                  <a:pt x="168" y="294"/>
                </a:lnTo>
                <a:lnTo>
                  <a:pt x="174" y="296"/>
                </a:lnTo>
                <a:lnTo>
                  <a:pt x="182" y="294"/>
                </a:lnTo>
                <a:lnTo>
                  <a:pt x="190" y="288"/>
                </a:lnTo>
                <a:lnTo>
                  <a:pt x="194" y="286"/>
                </a:lnTo>
                <a:lnTo>
                  <a:pt x="200" y="294"/>
                </a:lnTo>
                <a:lnTo>
                  <a:pt x="168" y="314"/>
                </a:lnTo>
                <a:lnTo>
                  <a:pt x="132" y="338"/>
                </a:lnTo>
                <a:lnTo>
                  <a:pt x="130" y="334"/>
                </a:lnTo>
                <a:lnTo>
                  <a:pt x="132" y="328"/>
                </a:lnTo>
                <a:lnTo>
                  <a:pt x="138" y="306"/>
                </a:lnTo>
                <a:lnTo>
                  <a:pt x="152" y="274"/>
                </a:lnTo>
                <a:lnTo>
                  <a:pt x="172" y="230"/>
                </a:lnTo>
                <a:lnTo>
                  <a:pt x="174" y="228"/>
                </a:lnTo>
                <a:lnTo>
                  <a:pt x="170" y="224"/>
                </a:lnTo>
                <a:lnTo>
                  <a:pt x="166" y="224"/>
                </a:lnTo>
                <a:lnTo>
                  <a:pt x="162" y="228"/>
                </a:lnTo>
                <a:lnTo>
                  <a:pt x="148" y="256"/>
                </a:lnTo>
                <a:lnTo>
                  <a:pt x="138" y="270"/>
                </a:lnTo>
                <a:lnTo>
                  <a:pt x="136" y="248"/>
                </a:lnTo>
                <a:lnTo>
                  <a:pt x="136" y="234"/>
                </a:lnTo>
                <a:lnTo>
                  <a:pt x="124" y="220"/>
                </a:lnTo>
                <a:lnTo>
                  <a:pt x="112" y="210"/>
                </a:lnTo>
                <a:lnTo>
                  <a:pt x="126" y="190"/>
                </a:lnTo>
                <a:lnTo>
                  <a:pt x="138" y="168"/>
                </a:lnTo>
                <a:lnTo>
                  <a:pt x="140" y="160"/>
                </a:lnTo>
                <a:lnTo>
                  <a:pt x="148" y="152"/>
                </a:lnTo>
                <a:lnTo>
                  <a:pt x="158" y="132"/>
                </a:lnTo>
                <a:lnTo>
                  <a:pt x="162" y="126"/>
                </a:lnTo>
                <a:lnTo>
                  <a:pt x="162" y="118"/>
                </a:lnTo>
                <a:lnTo>
                  <a:pt x="162" y="112"/>
                </a:lnTo>
                <a:lnTo>
                  <a:pt x="160" y="106"/>
                </a:lnTo>
                <a:lnTo>
                  <a:pt x="154" y="102"/>
                </a:lnTo>
                <a:lnTo>
                  <a:pt x="148" y="96"/>
                </a:lnTo>
                <a:lnTo>
                  <a:pt x="140" y="92"/>
                </a:lnTo>
                <a:lnTo>
                  <a:pt x="134" y="84"/>
                </a:lnTo>
                <a:lnTo>
                  <a:pt x="128" y="82"/>
                </a:lnTo>
                <a:lnTo>
                  <a:pt x="126" y="82"/>
                </a:lnTo>
                <a:lnTo>
                  <a:pt x="122" y="86"/>
                </a:lnTo>
                <a:lnTo>
                  <a:pt x="120" y="90"/>
                </a:lnTo>
                <a:lnTo>
                  <a:pt x="124" y="100"/>
                </a:lnTo>
                <a:lnTo>
                  <a:pt x="130" y="112"/>
                </a:lnTo>
                <a:lnTo>
                  <a:pt x="132" y="120"/>
                </a:lnTo>
                <a:lnTo>
                  <a:pt x="132" y="124"/>
                </a:lnTo>
                <a:lnTo>
                  <a:pt x="132" y="128"/>
                </a:lnTo>
                <a:lnTo>
                  <a:pt x="108" y="174"/>
                </a:lnTo>
                <a:lnTo>
                  <a:pt x="86" y="208"/>
                </a:lnTo>
                <a:lnTo>
                  <a:pt x="76" y="222"/>
                </a:lnTo>
                <a:lnTo>
                  <a:pt x="66" y="232"/>
                </a:lnTo>
                <a:lnTo>
                  <a:pt x="56" y="240"/>
                </a:lnTo>
                <a:lnTo>
                  <a:pt x="46" y="246"/>
                </a:lnTo>
                <a:lnTo>
                  <a:pt x="42" y="254"/>
                </a:lnTo>
                <a:lnTo>
                  <a:pt x="44" y="262"/>
                </a:lnTo>
                <a:lnTo>
                  <a:pt x="48" y="266"/>
                </a:lnTo>
                <a:lnTo>
                  <a:pt x="54" y="266"/>
                </a:lnTo>
                <a:lnTo>
                  <a:pt x="62" y="262"/>
                </a:lnTo>
                <a:lnTo>
                  <a:pt x="82" y="246"/>
                </a:lnTo>
                <a:lnTo>
                  <a:pt x="100" y="228"/>
                </a:lnTo>
                <a:lnTo>
                  <a:pt x="108" y="236"/>
                </a:lnTo>
                <a:lnTo>
                  <a:pt x="110" y="240"/>
                </a:lnTo>
                <a:lnTo>
                  <a:pt x="110" y="244"/>
                </a:lnTo>
                <a:lnTo>
                  <a:pt x="110" y="264"/>
                </a:lnTo>
                <a:lnTo>
                  <a:pt x="108" y="294"/>
                </a:lnTo>
                <a:lnTo>
                  <a:pt x="106" y="328"/>
                </a:lnTo>
                <a:lnTo>
                  <a:pt x="108" y="338"/>
                </a:lnTo>
                <a:lnTo>
                  <a:pt x="116" y="348"/>
                </a:lnTo>
                <a:lnTo>
                  <a:pt x="96" y="362"/>
                </a:lnTo>
                <a:lnTo>
                  <a:pt x="76" y="374"/>
                </a:lnTo>
                <a:lnTo>
                  <a:pt x="56" y="390"/>
                </a:lnTo>
                <a:lnTo>
                  <a:pt x="38" y="406"/>
                </a:lnTo>
                <a:lnTo>
                  <a:pt x="18" y="420"/>
                </a:lnTo>
                <a:lnTo>
                  <a:pt x="2" y="436"/>
                </a:lnTo>
                <a:lnTo>
                  <a:pt x="0" y="440"/>
                </a:lnTo>
                <a:lnTo>
                  <a:pt x="2" y="444"/>
                </a:lnTo>
                <a:lnTo>
                  <a:pt x="4" y="448"/>
                </a:lnTo>
                <a:lnTo>
                  <a:pt x="8" y="450"/>
                </a:lnTo>
                <a:lnTo>
                  <a:pt x="14" y="448"/>
                </a:lnTo>
                <a:lnTo>
                  <a:pt x="20" y="444"/>
                </a:lnTo>
                <a:lnTo>
                  <a:pt x="22" y="440"/>
                </a:lnTo>
                <a:lnTo>
                  <a:pt x="54" y="412"/>
                </a:lnTo>
                <a:lnTo>
                  <a:pt x="68" y="402"/>
                </a:lnTo>
                <a:lnTo>
                  <a:pt x="80" y="396"/>
                </a:lnTo>
                <a:lnTo>
                  <a:pt x="94" y="392"/>
                </a:lnTo>
                <a:lnTo>
                  <a:pt x="108" y="392"/>
                </a:lnTo>
                <a:lnTo>
                  <a:pt x="118" y="392"/>
                </a:lnTo>
                <a:lnTo>
                  <a:pt x="128" y="396"/>
                </a:lnTo>
                <a:lnTo>
                  <a:pt x="156" y="408"/>
                </a:lnTo>
                <a:lnTo>
                  <a:pt x="160" y="410"/>
                </a:lnTo>
                <a:lnTo>
                  <a:pt x="196" y="422"/>
                </a:lnTo>
                <a:lnTo>
                  <a:pt x="234" y="432"/>
                </a:lnTo>
                <a:lnTo>
                  <a:pt x="266" y="440"/>
                </a:lnTo>
                <a:lnTo>
                  <a:pt x="294" y="446"/>
                </a:lnTo>
                <a:lnTo>
                  <a:pt x="316" y="446"/>
                </a:lnTo>
                <a:lnTo>
                  <a:pt x="352" y="442"/>
                </a:lnTo>
                <a:lnTo>
                  <a:pt x="378" y="436"/>
                </a:lnTo>
                <a:lnTo>
                  <a:pt x="390" y="432"/>
                </a:lnTo>
                <a:lnTo>
                  <a:pt x="398" y="428"/>
                </a:lnTo>
                <a:lnTo>
                  <a:pt x="404" y="422"/>
                </a:lnTo>
                <a:lnTo>
                  <a:pt x="408" y="416"/>
                </a:lnTo>
                <a:lnTo>
                  <a:pt x="408" y="410"/>
                </a:lnTo>
                <a:lnTo>
                  <a:pt x="406" y="406"/>
                </a:lnTo>
                <a:lnTo>
                  <a:pt x="398" y="396"/>
                </a:lnTo>
                <a:lnTo>
                  <a:pt x="384" y="388"/>
                </a:lnTo>
                <a:lnTo>
                  <a:pt x="364" y="378"/>
                </a:lnTo>
                <a:lnTo>
                  <a:pt x="358" y="376"/>
                </a:lnTo>
                <a:lnTo>
                  <a:pt x="338" y="368"/>
                </a:lnTo>
                <a:lnTo>
                  <a:pt x="316" y="360"/>
                </a:lnTo>
                <a:lnTo>
                  <a:pt x="302" y="356"/>
                </a:lnTo>
                <a:lnTo>
                  <a:pt x="314" y="344"/>
                </a:lnTo>
                <a:lnTo>
                  <a:pt x="326" y="334"/>
                </a:lnTo>
                <a:lnTo>
                  <a:pt x="338" y="326"/>
                </a:lnTo>
                <a:lnTo>
                  <a:pt x="352" y="318"/>
                </a:lnTo>
                <a:lnTo>
                  <a:pt x="366" y="312"/>
                </a:lnTo>
                <a:lnTo>
                  <a:pt x="380" y="308"/>
                </a:lnTo>
                <a:lnTo>
                  <a:pt x="394" y="306"/>
                </a:lnTo>
                <a:lnTo>
                  <a:pt x="408" y="306"/>
                </a:lnTo>
                <a:lnTo>
                  <a:pt x="420" y="306"/>
                </a:lnTo>
                <a:lnTo>
                  <a:pt x="428" y="308"/>
                </a:lnTo>
                <a:lnTo>
                  <a:pt x="432" y="312"/>
                </a:lnTo>
                <a:lnTo>
                  <a:pt x="434" y="316"/>
                </a:lnTo>
                <a:lnTo>
                  <a:pt x="434" y="318"/>
                </a:lnTo>
                <a:lnTo>
                  <a:pt x="430" y="322"/>
                </a:lnTo>
                <a:lnTo>
                  <a:pt x="426" y="324"/>
                </a:lnTo>
                <a:lnTo>
                  <a:pt x="418" y="326"/>
                </a:lnTo>
                <a:lnTo>
                  <a:pt x="406" y="330"/>
                </a:lnTo>
                <a:lnTo>
                  <a:pt x="404" y="332"/>
                </a:lnTo>
                <a:lnTo>
                  <a:pt x="402" y="334"/>
                </a:lnTo>
                <a:lnTo>
                  <a:pt x="404" y="338"/>
                </a:lnTo>
                <a:lnTo>
                  <a:pt x="406" y="338"/>
                </a:lnTo>
                <a:lnTo>
                  <a:pt x="448" y="338"/>
                </a:lnTo>
                <a:lnTo>
                  <a:pt x="464" y="336"/>
                </a:lnTo>
                <a:lnTo>
                  <a:pt x="476" y="332"/>
                </a:lnTo>
                <a:lnTo>
                  <a:pt x="482" y="326"/>
                </a:lnTo>
                <a:lnTo>
                  <a:pt x="484" y="320"/>
                </a:lnTo>
                <a:lnTo>
                  <a:pt x="482" y="312"/>
                </a:lnTo>
                <a:lnTo>
                  <a:pt x="478" y="304"/>
                </a:lnTo>
                <a:lnTo>
                  <a:pt x="472" y="298"/>
                </a:lnTo>
                <a:lnTo>
                  <a:pt x="464" y="294"/>
                </a:lnTo>
                <a:lnTo>
                  <a:pt x="452" y="290"/>
                </a:lnTo>
                <a:lnTo>
                  <a:pt x="438" y="288"/>
                </a:lnTo>
                <a:lnTo>
                  <a:pt x="402" y="286"/>
                </a:lnTo>
                <a:close/>
                <a:moveTo>
                  <a:pt x="258" y="236"/>
                </a:moveTo>
                <a:lnTo>
                  <a:pt x="258" y="236"/>
                </a:lnTo>
                <a:lnTo>
                  <a:pt x="270" y="230"/>
                </a:lnTo>
                <a:lnTo>
                  <a:pt x="284" y="224"/>
                </a:lnTo>
                <a:lnTo>
                  <a:pt x="298" y="220"/>
                </a:lnTo>
                <a:lnTo>
                  <a:pt x="310" y="218"/>
                </a:lnTo>
                <a:lnTo>
                  <a:pt x="308" y="224"/>
                </a:lnTo>
                <a:lnTo>
                  <a:pt x="298" y="232"/>
                </a:lnTo>
                <a:lnTo>
                  <a:pt x="260" y="256"/>
                </a:lnTo>
                <a:lnTo>
                  <a:pt x="258" y="244"/>
                </a:lnTo>
                <a:lnTo>
                  <a:pt x="258" y="236"/>
                </a:lnTo>
                <a:close/>
                <a:moveTo>
                  <a:pt x="240" y="304"/>
                </a:moveTo>
                <a:lnTo>
                  <a:pt x="240" y="304"/>
                </a:lnTo>
                <a:lnTo>
                  <a:pt x="234" y="302"/>
                </a:lnTo>
                <a:lnTo>
                  <a:pt x="224" y="298"/>
                </a:lnTo>
                <a:lnTo>
                  <a:pt x="240" y="288"/>
                </a:lnTo>
                <a:lnTo>
                  <a:pt x="240" y="304"/>
                </a:lnTo>
                <a:close/>
                <a:moveTo>
                  <a:pt x="236" y="250"/>
                </a:moveTo>
                <a:lnTo>
                  <a:pt x="236" y="250"/>
                </a:lnTo>
                <a:lnTo>
                  <a:pt x="238" y="256"/>
                </a:lnTo>
                <a:lnTo>
                  <a:pt x="238" y="268"/>
                </a:lnTo>
                <a:lnTo>
                  <a:pt x="216" y="282"/>
                </a:lnTo>
                <a:lnTo>
                  <a:pt x="210" y="286"/>
                </a:lnTo>
                <a:lnTo>
                  <a:pt x="208" y="282"/>
                </a:lnTo>
                <a:lnTo>
                  <a:pt x="202" y="276"/>
                </a:lnTo>
                <a:lnTo>
                  <a:pt x="218" y="262"/>
                </a:lnTo>
                <a:lnTo>
                  <a:pt x="236" y="250"/>
                </a:lnTo>
                <a:close/>
                <a:moveTo>
                  <a:pt x="784" y="322"/>
                </a:moveTo>
                <a:lnTo>
                  <a:pt x="792" y="326"/>
                </a:lnTo>
                <a:lnTo>
                  <a:pt x="808" y="330"/>
                </a:lnTo>
                <a:lnTo>
                  <a:pt x="808" y="332"/>
                </a:lnTo>
                <a:lnTo>
                  <a:pt x="812" y="332"/>
                </a:lnTo>
                <a:lnTo>
                  <a:pt x="818" y="332"/>
                </a:lnTo>
                <a:lnTo>
                  <a:pt x="824" y="328"/>
                </a:lnTo>
                <a:lnTo>
                  <a:pt x="826" y="324"/>
                </a:lnTo>
                <a:lnTo>
                  <a:pt x="828" y="320"/>
                </a:lnTo>
                <a:lnTo>
                  <a:pt x="826" y="314"/>
                </a:lnTo>
                <a:lnTo>
                  <a:pt x="822" y="310"/>
                </a:lnTo>
                <a:lnTo>
                  <a:pt x="814" y="306"/>
                </a:lnTo>
                <a:lnTo>
                  <a:pt x="802" y="302"/>
                </a:lnTo>
                <a:lnTo>
                  <a:pt x="800" y="302"/>
                </a:lnTo>
                <a:lnTo>
                  <a:pt x="786" y="298"/>
                </a:lnTo>
                <a:lnTo>
                  <a:pt x="772" y="294"/>
                </a:lnTo>
                <a:lnTo>
                  <a:pt x="762" y="294"/>
                </a:lnTo>
                <a:lnTo>
                  <a:pt x="758" y="294"/>
                </a:lnTo>
                <a:lnTo>
                  <a:pt x="756" y="296"/>
                </a:lnTo>
                <a:lnTo>
                  <a:pt x="754" y="298"/>
                </a:lnTo>
                <a:lnTo>
                  <a:pt x="752" y="304"/>
                </a:lnTo>
                <a:lnTo>
                  <a:pt x="754" y="308"/>
                </a:lnTo>
                <a:lnTo>
                  <a:pt x="758" y="312"/>
                </a:lnTo>
                <a:lnTo>
                  <a:pt x="764" y="314"/>
                </a:lnTo>
                <a:lnTo>
                  <a:pt x="772" y="318"/>
                </a:lnTo>
                <a:lnTo>
                  <a:pt x="784" y="322"/>
                </a:lnTo>
                <a:close/>
                <a:moveTo>
                  <a:pt x="888" y="220"/>
                </a:moveTo>
                <a:lnTo>
                  <a:pt x="888" y="220"/>
                </a:lnTo>
                <a:lnTo>
                  <a:pt x="868" y="222"/>
                </a:lnTo>
                <a:lnTo>
                  <a:pt x="844" y="226"/>
                </a:lnTo>
                <a:lnTo>
                  <a:pt x="818" y="232"/>
                </a:lnTo>
                <a:lnTo>
                  <a:pt x="790" y="242"/>
                </a:lnTo>
                <a:lnTo>
                  <a:pt x="774" y="248"/>
                </a:lnTo>
                <a:lnTo>
                  <a:pt x="770" y="248"/>
                </a:lnTo>
                <a:lnTo>
                  <a:pt x="764" y="250"/>
                </a:lnTo>
                <a:lnTo>
                  <a:pt x="772" y="228"/>
                </a:lnTo>
                <a:lnTo>
                  <a:pt x="802" y="150"/>
                </a:lnTo>
                <a:lnTo>
                  <a:pt x="820" y="92"/>
                </a:lnTo>
                <a:lnTo>
                  <a:pt x="824" y="84"/>
                </a:lnTo>
                <a:lnTo>
                  <a:pt x="830" y="72"/>
                </a:lnTo>
                <a:lnTo>
                  <a:pt x="832" y="64"/>
                </a:lnTo>
                <a:lnTo>
                  <a:pt x="832" y="60"/>
                </a:lnTo>
                <a:lnTo>
                  <a:pt x="832" y="58"/>
                </a:lnTo>
                <a:lnTo>
                  <a:pt x="826" y="54"/>
                </a:lnTo>
                <a:lnTo>
                  <a:pt x="816" y="48"/>
                </a:lnTo>
                <a:lnTo>
                  <a:pt x="806" y="44"/>
                </a:lnTo>
                <a:lnTo>
                  <a:pt x="802" y="40"/>
                </a:lnTo>
                <a:lnTo>
                  <a:pt x="798" y="36"/>
                </a:lnTo>
                <a:lnTo>
                  <a:pt x="794" y="28"/>
                </a:lnTo>
                <a:lnTo>
                  <a:pt x="792" y="26"/>
                </a:lnTo>
                <a:lnTo>
                  <a:pt x="788" y="26"/>
                </a:lnTo>
                <a:lnTo>
                  <a:pt x="784" y="26"/>
                </a:lnTo>
                <a:lnTo>
                  <a:pt x="780" y="30"/>
                </a:lnTo>
                <a:lnTo>
                  <a:pt x="772" y="40"/>
                </a:lnTo>
                <a:lnTo>
                  <a:pt x="766" y="48"/>
                </a:lnTo>
                <a:lnTo>
                  <a:pt x="762" y="60"/>
                </a:lnTo>
                <a:lnTo>
                  <a:pt x="758" y="72"/>
                </a:lnTo>
                <a:lnTo>
                  <a:pt x="756" y="90"/>
                </a:lnTo>
                <a:lnTo>
                  <a:pt x="754" y="108"/>
                </a:lnTo>
                <a:lnTo>
                  <a:pt x="750" y="120"/>
                </a:lnTo>
                <a:lnTo>
                  <a:pt x="740" y="146"/>
                </a:lnTo>
                <a:lnTo>
                  <a:pt x="730" y="166"/>
                </a:lnTo>
                <a:lnTo>
                  <a:pt x="720" y="184"/>
                </a:lnTo>
                <a:lnTo>
                  <a:pt x="710" y="200"/>
                </a:lnTo>
                <a:lnTo>
                  <a:pt x="708" y="202"/>
                </a:lnTo>
                <a:lnTo>
                  <a:pt x="654" y="214"/>
                </a:lnTo>
                <a:lnTo>
                  <a:pt x="624" y="232"/>
                </a:lnTo>
                <a:lnTo>
                  <a:pt x="590" y="252"/>
                </a:lnTo>
                <a:lnTo>
                  <a:pt x="586" y="252"/>
                </a:lnTo>
                <a:lnTo>
                  <a:pt x="578" y="248"/>
                </a:lnTo>
                <a:lnTo>
                  <a:pt x="572" y="248"/>
                </a:lnTo>
                <a:lnTo>
                  <a:pt x="570" y="248"/>
                </a:lnTo>
                <a:lnTo>
                  <a:pt x="568" y="250"/>
                </a:lnTo>
                <a:lnTo>
                  <a:pt x="568" y="256"/>
                </a:lnTo>
                <a:lnTo>
                  <a:pt x="568" y="264"/>
                </a:lnTo>
                <a:lnTo>
                  <a:pt x="572" y="274"/>
                </a:lnTo>
                <a:lnTo>
                  <a:pt x="580" y="296"/>
                </a:lnTo>
                <a:lnTo>
                  <a:pt x="604" y="388"/>
                </a:lnTo>
                <a:lnTo>
                  <a:pt x="604" y="390"/>
                </a:lnTo>
                <a:lnTo>
                  <a:pt x="606" y="392"/>
                </a:lnTo>
                <a:lnTo>
                  <a:pt x="614" y="394"/>
                </a:lnTo>
                <a:lnTo>
                  <a:pt x="618" y="392"/>
                </a:lnTo>
                <a:lnTo>
                  <a:pt x="622" y="386"/>
                </a:lnTo>
                <a:lnTo>
                  <a:pt x="622" y="384"/>
                </a:lnTo>
                <a:lnTo>
                  <a:pt x="622" y="364"/>
                </a:lnTo>
                <a:lnTo>
                  <a:pt x="618" y="342"/>
                </a:lnTo>
                <a:lnTo>
                  <a:pt x="612" y="316"/>
                </a:lnTo>
                <a:lnTo>
                  <a:pt x="604" y="286"/>
                </a:lnTo>
                <a:lnTo>
                  <a:pt x="600" y="276"/>
                </a:lnTo>
                <a:lnTo>
                  <a:pt x="600" y="272"/>
                </a:lnTo>
                <a:lnTo>
                  <a:pt x="604" y="266"/>
                </a:lnTo>
                <a:lnTo>
                  <a:pt x="610" y="260"/>
                </a:lnTo>
                <a:lnTo>
                  <a:pt x="636" y="242"/>
                </a:lnTo>
                <a:lnTo>
                  <a:pt x="648" y="236"/>
                </a:lnTo>
                <a:lnTo>
                  <a:pt x="658" y="230"/>
                </a:lnTo>
                <a:lnTo>
                  <a:pt x="670" y="226"/>
                </a:lnTo>
                <a:lnTo>
                  <a:pt x="682" y="224"/>
                </a:lnTo>
                <a:lnTo>
                  <a:pt x="686" y="226"/>
                </a:lnTo>
                <a:lnTo>
                  <a:pt x="688" y="226"/>
                </a:lnTo>
                <a:lnTo>
                  <a:pt x="690" y="230"/>
                </a:lnTo>
                <a:lnTo>
                  <a:pt x="688" y="232"/>
                </a:lnTo>
                <a:lnTo>
                  <a:pt x="686" y="238"/>
                </a:lnTo>
                <a:lnTo>
                  <a:pt x="684" y="244"/>
                </a:lnTo>
                <a:lnTo>
                  <a:pt x="664" y="268"/>
                </a:lnTo>
                <a:lnTo>
                  <a:pt x="650" y="288"/>
                </a:lnTo>
                <a:lnTo>
                  <a:pt x="644" y="294"/>
                </a:lnTo>
                <a:lnTo>
                  <a:pt x="626" y="312"/>
                </a:lnTo>
                <a:lnTo>
                  <a:pt x="620" y="320"/>
                </a:lnTo>
                <a:lnTo>
                  <a:pt x="620" y="326"/>
                </a:lnTo>
                <a:lnTo>
                  <a:pt x="636" y="348"/>
                </a:lnTo>
                <a:lnTo>
                  <a:pt x="656" y="368"/>
                </a:lnTo>
                <a:lnTo>
                  <a:pt x="676" y="384"/>
                </a:lnTo>
                <a:lnTo>
                  <a:pt x="698" y="396"/>
                </a:lnTo>
                <a:lnTo>
                  <a:pt x="702" y="394"/>
                </a:lnTo>
                <a:lnTo>
                  <a:pt x="704" y="390"/>
                </a:lnTo>
                <a:lnTo>
                  <a:pt x="708" y="374"/>
                </a:lnTo>
                <a:lnTo>
                  <a:pt x="712" y="348"/>
                </a:lnTo>
                <a:lnTo>
                  <a:pt x="714" y="310"/>
                </a:lnTo>
                <a:lnTo>
                  <a:pt x="716" y="290"/>
                </a:lnTo>
                <a:lnTo>
                  <a:pt x="718" y="282"/>
                </a:lnTo>
                <a:lnTo>
                  <a:pt x="718" y="274"/>
                </a:lnTo>
                <a:lnTo>
                  <a:pt x="718" y="218"/>
                </a:lnTo>
                <a:lnTo>
                  <a:pt x="722" y="206"/>
                </a:lnTo>
                <a:lnTo>
                  <a:pt x="730" y="190"/>
                </a:lnTo>
                <a:lnTo>
                  <a:pt x="736" y="178"/>
                </a:lnTo>
                <a:lnTo>
                  <a:pt x="740" y="168"/>
                </a:lnTo>
                <a:lnTo>
                  <a:pt x="750" y="146"/>
                </a:lnTo>
                <a:lnTo>
                  <a:pt x="758" y="126"/>
                </a:lnTo>
                <a:lnTo>
                  <a:pt x="764" y="108"/>
                </a:lnTo>
                <a:lnTo>
                  <a:pt x="766" y="90"/>
                </a:lnTo>
                <a:lnTo>
                  <a:pt x="770" y="64"/>
                </a:lnTo>
                <a:lnTo>
                  <a:pt x="774" y="56"/>
                </a:lnTo>
                <a:lnTo>
                  <a:pt x="776" y="54"/>
                </a:lnTo>
                <a:lnTo>
                  <a:pt x="780" y="54"/>
                </a:lnTo>
                <a:lnTo>
                  <a:pt x="794" y="62"/>
                </a:lnTo>
                <a:lnTo>
                  <a:pt x="798" y="66"/>
                </a:lnTo>
                <a:lnTo>
                  <a:pt x="800" y="72"/>
                </a:lnTo>
                <a:lnTo>
                  <a:pt x="800" y="74"/>
                </a:lnTo>
                <a:lnTo>
                  <a:pt x="784" y="124"/>
                </a:lnTo>
                <a:lnTo>
                  <a:pt x="766" y="180"/>
                </a:lnTo>
                <a:lnTo>
                  <a:pt x="752" y="216"/>
                </a:lnTo>
                <a:lnTo>
                  <a:pt x="748" y="230"/>
                </a:lnTo>
                <a:lnTo>
                  <a:pt x="736" y="254"/>
                </a:lnTo>
                <a:lnTo>
                  <a:pt x="732" y="264"/>
                </a:lnTo>
                <a:lnTo>
                  <a:pt x="732" y="272"/>
                </a:lnTo>
                <a:lnTo>
                  <a:pt x="740" y="278"/>
                </a:lnTo>
                <a:lnTo>
                  <a:pt x="750" y="282"/>
                </a:lnTo>
                <a:lnTo>
                  <a:pt x="760" y="280"/>
                </a:lnTo>
                <a:lnTo>
                  <a:pt x="776" y="272"/>
                </a:lnTo>
                <a:lnTo>
                  <a:pt x="794" y="264"/>
                </a:lnTo>
                <a:lnTo>
                  <a:pt x="820" y="256"/>
                </a:lnTo>
                <a:lnTo>
                  <a:pt x="844" y="250"/>
                </a:lnTo>
                <a:lnTo>
                  <a:pt x="864" y="246"/>
                </a:lnTo>
                <a:lnTo>
                  <a:pt x="880" y="244"/>
                </a:lnTo>
                <a:lnTo>
                  <a:pt x="884" y="244"/>
                </a:lnTo>
                <a:lnTo>
                  <a:pt x="892" y="246"/>
                </a:lnTo>
                <a:lnTo>
                  <a:pt x="898" y="246"/>
                </a:lnTo>
                <a:lnTo>
                  <a:pt x="902" y="250"/>
                </a:lnTo>
                <a:lnTo>
                  <a:pt x="902" y="254"/>
                </a:lnTo>
                <a:lnTo>
                  <a:pt x="902" y="262"/>
                </a:lnTo>
                <a:lnTo>
                  <a:pt x="898" y="270"/>
                </a:lnTo>
                <a:lnTo>
                  <a:pt x="878" y="316"/>
                </a:lnTo>
                <a:lnTo>
                  <a:pt x="858" y="356"/>
                </a:lnTo>
                <a:lnTo>
                  <a:pt x="838" y="388"/>
                </a:lnTo>
                <a:lnTo>
                  <a:pt x="816" y="414"/>
                </a:lnTo>
                <a:lnTo>
                  <a:pt x="812" y="416"/>
                </a:lnTo>
                <a:lnTo>
                  <a:pt x="810" y="418"/>
                </a:lnTo>
                <a:lnTo>
                  <a:pt x="806" y="416"/>
                </a:lnTo>
                <a:lnTo>
                  <a:pt x="802" y="414"/>
                </a:lnTo>
                <a:lnTo>
                  <a:pt x="790" y="400"/>
                </a:lnTo>
                <a:lnTo>
                  <a:pt x="780" y="386"/>
                </a:lnTo>
                <a:lnTo>
                  <a:pt x="772" y="370"/>
                </a:lnTo>
                <a:lnTo>
                  <a:pt x="764" y="354"/>
                </a:lnTo>
                <a:lnTo>
                  <a:pt x="762" y="352"/>
                </a:lnTo>
                <a:lnTo>
                  <a:pt x="760" y="352"/>
                </a:lnTo>
                <a:lnTo>
                  <a:pt x="758" y="354"/>
                </a:lnTo>
                <a:lnTo>
                  <a:pt x="758" y="356"/>
                </a:lnTo>
                <a:lnTo>
                  <a:pt x="770" y="388"/>
                </a:lnTo>
                <a:lnTo>
                  <a:pt x="776" y="402"/>
                </a:lnTo>
                <a:lnTo>
                  <a:pt x="782" y="412"/>
                </a:lnTo>
                <a:lnTo>
                  <a:pt x="790" y="422"/>
                </a:lnTo>
                <a:lnTo>
                  <a:pt x="798" y="428"/>
                </a:lnTo>
                <a:lnTo>
                  <a:pt x="806" y="434"/>
                </a:lnTo>
                <a:lnTo>
                  <a:pt x="814" y="438"/>
                </a:lnTo>
                <a:lnTo>
                  <a:pt x="822" y="436"/>
                </a:lnTo>
                <a:lnTo>
                  <a:pt x="830" y="430"/>
                </a:lnTo>
                <a:lnTo>
                  <a:pt x="838" y="422"/>
                </a:lnTo>
                <a:lnTo>
                  <a:pt x="848" y="412"/>
                </a:lnTo>
                <a:lnTo>
                  <a:pt x="870" y="382"/>
                </a:lnTo>
                <a:lnTo>
                  <a:pt x="892" y="340"/>
                </a:lnTo>
                <a:lnTo>
                  <a:pt x="908" y="314"/>
                </a:lnTo>
                <a:lnTo>
                  <a:pt x="920" y="288"/>
                </a:lnTo>
                <a:lnTo>
                  <a:pt x="928" y="266"/>
                </a:lnTo>
                <a:lnTo>
                  <a:pt x="936" y="244"/>
                </a:lnTo>
                <a:lnTo>
                  <a:pt x="936" y="240"/>
                </a:lnTo>
                <a:lnTo>
                  <a:pt x="936" y="236"/>
                </a:lnTo>
                <a:lnTo>
                  <a:pt x="932" y="232"/>
                </a:lnTo>
                <a:lnTo>
                  <a:pt x="930" y="230"/>
                </a:lnTo>
                <a:lnTo>
                  <a:pt x="924" y="226"/>
                </a:lnTo>
                <a:lnTo>
                  <a:pt x="910" y="222"/>
                </a:lnTo>
                <a:lnTo>
                  <a:pt x="888" y="220"/>
                </a:lnTo>
                <a:close/>
                <a:moveTo>
                  <a:pt x="684" y="366"/>
                </a:moveTo>
                <a:lnTo>
                  <a:pt x="682" y="368"/>
                </a:lnTo>
                <a:lnTo>
                  <a:pt x="668" y="358"/>
                </a:lnTo>
                <a:lnTo>
                  <a:pt x="656" y="348"/>
                </a:lnTo>
                <a:lnTo>
                  <a:pt x="648" y="338"/>
                </a:lnTo>
                <a:lnTo>
                  <a:pt x="642" y="328"/>
                </a:lnTo>
                <a:lnTo>
                  <a:pt x="688" y="266"/>
                </a:lnTo>
                <a:lnTo>
                  <a:pt x="688" y="288"/>
                </a:lnTo>
                <a:lnTo>
                  <a:pt x="688" y="308"/>
                </a:lnTo>
                <a:lnTo>
                  <a:pt x="688" y="342"/>
                </a:lnTo>
                <a:lnTo>
                  <a:pt x="686" y="356"/>
                </a:lnTo>
                <a:lnTo>
                  <a:pt x="684" y="366"/>
                </a:lnTo>
                <a:close/>
                <a:moveTo>
                  <a:pt x="608" y="216"/>
                </a:moveTo>
                <a:lnTo>
                  <a:pt x="608" y="216"/>
                </a:lnTo>
                <a:lnTo>
                  <a:pt x="622" y="204"/>
                </a:lnTo>
                <a:lnTo>
                  <a:pt x="634" y="186"/>
                </a:lnTo>
                <a:lnTo>
                  <a:pt x="648" y="164"/>
                </a:lnTo>
                <a:lnTo>
                  <a:pt x="662" y="136"/>
                </a:lnTo>
                <a:lnTo>
                  <a:pt x="674" y="116"/>
                </a:lnTo>
                <a:lnTo>
                  <a:pt x="680" y="104"/>
                </a:lnTo>
                <a:lnTo>
                  <a:pt x="674" y="96"/>
                </a:lnTo>
                <a:lnTo>
                  <a:pt x="664" y="86"/>
                </a:lnTo>
                <a:lnTo>
                  <a:pt x="652" y="78"/>
                </a:lnTo>
                <a:lnTo>
                  <a:pt x="636" y="72"/>
                </a:lnTo>
                <a:lnTo>
                  <a:pt x="634" y="72"/>
                </a:lnTo>
                <a:lnTo>
                  <a:pt x="632" y="74"/>
                </a:lnTo>
                <a:lnTo>
                  <a:pt x="630" y="82"/>
                </a:lnTo>
                <a:lnTo>
                  <a:pt x="630" y="88"/>
                </a:lnTo>
                <a:lnTo>
                  <a:pt x="632" y="90"/>
                </a:lnTo>
                <a:lnTo>
                  <a:pt x="644" y="102"/>
                </a:lnTo>
                <a:lnTo>
                  <a:pt x="646" y="106"/>
                </a:lnTo>
                <a:lnTo>
                  <a:pt x="646" y="110"/>
                </a:lnTo>
                <a:lnTo>
                  <a:pt x="646" y="112"/>
                </a:lnTo>
                <a:lnTo>
                  <a:pt x="622" y="168"/>
                </a:lnTo>
                <a:lnTo>
                  <a:pt x="600" y="210"/>
                </a:lnTo>
                <a:lnTo>
                  <a:pt x="600" y="214"/>
                </a:lnTo>
                <a:lnTo>
                  <a:pt x="602" y="216"/>
                </a:lnTo>
                <a:lnTo>
                  <a:pt x="604" y="218"/>
                </a:lnTo>
                <a:lnTo>
                  <a:pt x="608" y="216"/>
                </a:lnTo>
                <a:close/>
                <a:moveTo>
                  <a:pt x="1090" y="388"/>
                </a:moveTo>
                <a:lnTo>
                  <a:pt x="1090" y="388"/>
                </a:lnTo>
                <a:lnTo>
                  <a:pt x="1092" y="380"/>
                </a:lnTo>
                <a:lnTo>
                  <a:pt x="1100" y="358"/>
                </a:lnTo>
                <a:lnTo>
                  <a:pt x="1108" y="338"/>
                </a:lnTo>
                <a:lnTo>
                  <a:pt x="1110" y="328"/>
                </a:lnTo>
                <a:lnTo>
                  <a:pt x="1110" y="322"/>
                </a:lnTo>
                <a:lnTo>
                  <a:pt x="1110" y="316"/>
                </a:lnTo>
                <a:lnTo>
                  <a:pt x="1106" y="310"/>
                </a:lnTo>
                <a:lnTo>
                  <a:pt x="1102" y="300"/>
                </a:lnTo>
                <a:lnTo>
                  <a:pt x="1102" y="294"/>
                </a:lnTo>
                <a:lnTo>
                  <a:pt x="1102" y="236"/>
                </a:lnTo>
                <a:lnTo>
                  <a:pt x="1098" y="228"/>
                </a:lnTo>
                <a:lnTo>
                  <a:pt x="1090" y="218"/>
                </a:lnTo>
                <a:lnTo>
                  <a:pt x="1104" y="200"/>
                </a:lnTo>
                <a:lnTo>
                  <a:pt x="1116" y="180"/>
                </a:lnTo>
                <a:lnTo>
                  <a:pt x="1134" y="156"/>
                </a:lnTo>
                <a:lnTo>
                  <a:pt x="1154" y="136"/>
                </a:lnTo>
                <a:lnTo>
                  <a:pt x="1156" y="132"/>
                </a:lnTo>
                <a:lnTo>
                  <a:pt x="1158" y="126"/>
                </a:lnTo>
                <a:lnTo>
                  <a:pt x="1152" y="116"/>
                </a:lnTo>
                <a:lnTo>
                  <a:pt x="1144" y="104"/>
                </a:lnTo>
                <a:lnTo>
                  <a:pt x="1132" y="96"/>
                </a:lnTo>
                <a:lnTo>
                  <a:pt x="1118" y="88"/>
                </a:lnTo>
                <a:lnTo>
                  <a:pt x="1114" y="88"/>
                </a:lnTo>
                <a:lnTo>
                  <a:pt x="1110" y="92"/>
                </a:lnTo>
                <a:lnTo>
                  <a:pt x="1108" y="94"/>
                </a:lnTo>
                <a:lnTo>
                  <a:pt x="1106" y="98"/>
                </a:lnTo>
                <a:lnTo>
                  <a:pt x="1108" y="104"/>
                </a:lnTo>
                <a:lnTo>
                  <a:pt x="1112" y="110"/>
                </a:lnTo>
                <a:lnTo>
                  <a:pt x="1118" y="118"/>
                </a:lnTo>
                <a:lnTo>
                  <a:pt x="1118" y="124"/>
                </a:lnTo>
                <a:lnTo>
                  <a:pt x="1118" y="130"/>
                </a:lnTo>
                <a:lnTo>
                  <a:pt x="1114" y="138"/>
                </a:lnTo>
                <a:lnTo>
                  <a:pt x="1094" y="172"/>
                </a:lnTo>
                <a:lnTo>
                  <a:pt x="1072" y="204"/>
                </a:lnTo>
                <a:lnTo>
                  <a:pt x="1046" y="234"/>
                </a:lnTo>
                <a:lnTo>
                  <a:pt x="1016" y="264"/>
                </a:lnTo>
                <a:lnTo>
                  <a:pt x="1016" y="268"/>
                </a:lnTo>
                <a:lnTo>
                  <a:pt x="1016" y="272"/>
                </a:lnTo>
                <a:lnTo>
                  <a:pt x="1018" y="272"/>
                </a:lnTo>
                <a:lnTo>
                  <a:pt x="1022" y="272"/>
                </a:lnTo>
                <a:lnTo>
                  <a:pt x="1048" y="256"/>
                </a:lnTo>
                <a:lnTo>
                  <a:pt x="1072" y="236"/>
                </a:lnTo>
                <a:lnTo>
                  <a:pt x="1076" y="238"/>
                </a:lnTo>
                <a:lnTo>
                  <a:pt x="1078" y="240"/>
                </a:lnTo>
                <a:lnTo>
                  <a:pt x="1078" y="292"/>
                </a:lnTo>
                <a:lnTo>
                  <a:pt x="1074" y="342"/>
                </a:lnTo>
                <a:lnTo>
                  <a:pt x="1070" y="366"/>
                </a:lnTo>
                <a:lnTo>
                  <a:pt x="1064" y="392"/>
                </a:lnTo>
                <a:lnTo>
                  <a:pt x="1066" y="398"/>
                </a:lnTo>
                <a:lnTo>
                  <a:pt x="1070" y="402"/>
                </a:lnTo>
                <a:lnTo>
                  <a:pt x="1074" y="406"/>
                </a:lnTo>
                <a:lnTo>
                  <a:pt x="1080" y="408"/>
                </a:lnTo>
                <a:lnTo>
                  <a:pt x="1084" y="406"/>
                </a:lnTo>
                <a:lnTo>
                  <a:pt x="1086" y="402"/>
                </a:lnTo>
                <a:lnTo>
                  <a:pt x="1088" y="396"/>
                </a:lnTo>
                <a:lnTo>
                  <a:pt x="1090" y="388"/>
                </a:lnTo>
                <a:close/>
                <a:moveTo>
                  <a:pt x="1456" y="412"/>
                </a:moveTo>
                <a:lnTo>
                  <a:pt x="1456" y="412"/>
                </a:lnTo>
                <a:lnTo>
                  <a:pt x="1440" y="414"/>
                </a:lnTo>
                <a:lnTo>
                  <a:pt x="1424" y="418"/>
                </a:lnTo>
                <a:lnTo>
                  <a:pt x="1402" y="422"/>
                </a:lnTo>
                <a:lnTo>
                  <a:pt x="1384" y="424"/>
                </a:lnTo>
                <a:lnTo>
                  <a:pt x="1368" y="422"/>
                </a:lnTo>
                <a:lnTo>
                  <a:pt x="1352" y="418"/>
                </a:lnTo>
                <a:lnTo>
                  <a:pt x="1324" y="406"/>
                </a:lnTo>
                <a:lnTo>
                  <a:pt x="1296" y="398"/>
                </a:lnTo>
                <a:lnTo>
                  <a:pt x="1300" y="350"/>
                </a:lnTo>
                <a:lnTo>
                  <a:pt x="1326" y="340"/>
                </a:lnTo>
                <a:lnTo>
                  <a:pt x="1362" y="328"/>
                </a:lnTo>
                <a:lnTo>
                  <a:pt x="1366" y="326"/>
                </a:lnTo>
                <a:lnTo>
                  <a:pt x="1382" y="322"/>
                </a:lnTo>
                <a:lnTo>
                  <a:pt x="1384" y="320"/>
                </a:lnTo>
                <a:lnTo>
                  <a:pt x="1386" y="318"/>
                </a:lnTo>
                <a:lnTo>
                  <a:pt x="1384" y="310"/>
                </a:lnTo>
                <a:lnTo>
                  <a:pt x="1378" y="304"/>
                </a:lnTo>
                <a:lnTo>
                  <a:pt x="1372" y="298"/>
                </a:lnTo>
                <a:lnTo>
                  <a:pt x="1362" y="294"/>
                </a:lnTo>
                <a:lnTo>
                  <a:pt x="1360" y="294"/>
                </a:lnTo>
                <a:lnTo>
                  <a:pt x="1356" y="294"/>
                </a:lnTo>
                <a:lnTo>
                  <a:pt x="1354" y="296"/>
                </a:lnTo>
                <a:lnTo>
                  <a:pt x="1352" y="300"/>
                </a:lnTo>
                <a:lnTo>
                  <a:pt x="1350" y="304"/>
                </a:lnTo>
                <a:lnTo>
                  <a:pt x="1344" y="308"/>
                </a:lnTo>
                <a:lnTo>
                  <a:pt x="1338" y="312"/>
                </a:lnTo>
                <a:lnTo>
                  <a:pt x="1322" y="318"/>
                </a:lnTo>
                <a:lnTo>
                  <a:pt x="1304" y="326"/>
                </a:lnTo>
                <a:lnTo>
                  <a:pt x="1304" y="316"/>
                </a:lnTo>
                <a:lnTo>
                  <a:pt x="1304" y="312"/>
                </a:lnTo>
                <a:lnTo>
                  <a:pt x="1306" y="310"/>
                </a:lnTo>
                <a:lnTo>
                  <a:pt x="1312" y="302"/>
                </a:lnTo>
                <a:lnTo>
                  <a:pt x="1326" y="292"/>
                </a:lnTo>
                <a:lnTo>
                  <a:pt x="1344" y="280"/>
                </a:lnTo>
                <a:lnTo>
                  <a:pt x="1370" y="262"/>
                </a:lnTo>
                <a:lnTo>
                  <a:pt x="1372" y="254"/>
                </a:lnTo>
                <a:lnTo>
                  <a:pt x="1370" y="246"/>
                </a:lnTo>
                <a:lnTo>
                  <a:pt x="1364" y="242"/>
                </a:lnTo>
                <a:lnTo>
                  <a:pt x="1356" y="240"/>
                </a:lnTo>
                <a:lnTo>
                  <a:pt x="1334" y="250"/>
                </a:lnTo>
                <a:lnTo>
                  <a:pt x="1302" y="264"/>
                </a:lnTo>
                <a:lnTo>
                  <a:pt x="1302" y="254"/>
                </a:lnTo>
                <a:lnTo>
                  <a:pt x="1304" y="250"/>
                </a:lnTo>
                <a:lnTo>
                  <a:pt x="1310" y="244"/>
                </a:lnTo>
                <a:lnTo>
                  <a:pt x="1330" y="228"/>
                </a:lnTo>
                <a:lnTo>
                  <a:pt x="1346" y="216"/>
                </a:lnTo>
                <a:lnTo>
                  <a:pt x="1352" y="210"/>
                </a:lnTo>
                <a:lnTo>
                  <a:pt x="1352" y="208"/>
                </a:lnTo>
                <a:lnTo>
                  <a:pt x="1352" y="198"/>
                </a:lnTo>
                <a:lnTo>
                  <a:pt x="1348" y="192"/>
                </a:lnTo>
                <a:lnTo>
                  <a:pt x="1344" y="190"/>
                </a:lnTo>
                <a:lnTo>
                  <a:pt x="1338" y="190"/>
                </a:lnTo>
                <a:lnTo>
                  <a:pt x="1332" y="190"/>
                </a:lnTo>
                <a:lnTo>
                  <a:pt x="1324" y="192"/>
                </a:lnTo>
                <a:lnTo>
                  <a:pt x="1328" y="182"/>
                </a:lnTo>
                <a:lnTo>
                  <a:pt x="1338" y="174"/>
                </a:lnTo>
                <a:lnTo>
                  <a:pt x="1350" y="166"/>
                </a:lnTo>
                <a:lnTo>
                  <a:pt x="1366" y="158"/>
                </a:lnTo>
                <a:lnTo>
                  <a:pt x="1388" y="146"/>
                </a:lnTo>
                <a:lnTo>
                  <a:pt x="1392" y="144"/>
                </a:lnTo>
                <a:lnTo>
                  <a:pt x="1396" y="140"/>
                </a:lnTo>
                <a:lnTo>
                  <a:pt x="1398" y="136"/>
                </a:lnTo>
                <a:lnTo>
                  <a:pt x="1398" y="132"/>
                </a:lnTo>
                <a:lnTo>
                  <a:pt x="1396" y="126"/>
                </a:lnTo>
                <a:lnTo>
                  <a:pt x="1394" y="122"/>
                </a:lnTo>
                <a:lnTo>
                  <a:pt x="1386" y="120"/>
                </a:lnTo>
                <a:lnTo>
                  <a:pt x="1378" y="118"/>
                </a:lnTo>
                <a:lnTo>
                  <a:pt x="1378" y="110"/>
                </a:lnTo>
                <a:lnTo>
                  <a:pt x="1374" y="102"/>
                </a:lnTo>
                <a:lnTo>
                  <a:pt x="1366" y="94"/>
                </a:lnTo>
                <a:lnTo>
                  <a:pt x="1352" y="90"/>
                </a:lnTo>
                <a:lnTo>
                  <a:pt x="1346" y="86"/>
                </a:lnTo>
                <a:lnTo>
                  <a:pt x="1340" y="84"/>
                </a:lnTo>
                <a:lnTo>
                  <a:pt x="1334" y="84"/>
                </a:lnTo>
                <a:lnTo>
                  <a:pt x="1328" y="88"/>
                </a:lnTo>
                <a:lnTo>
                  <a:pt x="1322" y="90"/>
                </a:lnTo>
                <a:lnTo>
                  <a:pt x="1306" y="94"/>
                </a:lnTo>
                <a:lnTo>
                  <a:pt x="1298" y="96"/>
                </a:lnTo>
                <a:lnTo>
                  <a:pt x="1296" y="82"/>
                </a:lnTo>
                <a:lnTo>
                  <a:pt x="1298" y="64"/>
                </a:lnTo>
                <a:lnTo>
                  <a:pt x="1298" y="46"/>
                </a:lnTo>
                <a:lnTo>
                  <a:pt x="1298" y="36"/>
                </a:lnTo>
                <a:lnTo>
                  <a:pt x="1296" y="30"/>
                </a:lnTo>
                <a:lnTo>
                  <a:pt x="1292" y="26"/>
                </a:lnTo>
                <a:lnTo>
                  <a:pt x="1286" y="24"/>
                </a:lnTo>
                <a:lnTo>
                  <a:pt x="1268" y="30"/>
                </a:lnTo>
                <a:lnTo>
                  <a:pt x="1252" y="36"/>
                </a:lnTo>
                <a:lnTo>
                  <a:pt x="1252" y="38"/>
                </a:lnTo>
                <a:lnTo>
                  <a:pt x="1254" y="42"/>
                </a:lnTo>
                <a:lnTo>
                  <a:pt x="1262" y="50"/>
                </a:lnTo>
                <a:lnTo>
                  <a:pt x="1268" y="52"/>
                </a:lnTo>
                <a:lnTo>
                  <a:pt x="1272" y="54"/>
                </a:lnTo>
                <a:lnTo>
                  <a:pt x="1272" y="106"/>
                </a:lnTo>
                <a:lnTo>
                  <a:pt x="1258" y="118"/>
                </a:lnTo>
                <a:lnTo>
                  <a:pt x="1234" y="128"/>
                </a:lnTo>
                <a:lnTo>
                  <a:pt x="1208" y="142"/>
                </a:lnTo>
                <a:lnTo>
                  <a:pt x="1200" y="146"/>
                </a:lnTo>
                <a:lnTo>
                  <a:pt x="1194" y="150"/>
                </a:lnTo>
                <a:lnTo>
                  <a:pt x="1190" y="154"/>
                </a:lnTo>
                <a:lnTo>
                  <a:pt x="1190" y="160"/>
                </a:lnTo>
                <a:lnTo>
                  <a:pt x="1190" y="164"/>
                </a:lnTo>
                <a:lnTo>
                  <a:pt x="1194" y="168"/>
                </a:lnTo>
                <a:lnTo>
                  <a:pt x="1176" y="182"/>
                </a:lnTo>
                <a:lnTo>
                  <a:pt x="1158" y="194"/>
                </a:lnTo>
                <a:lnTo>
                  <a:pt x="1138" y="204"/>
                </a:lnTo>
                <a:lnTo>
                  <a:pt x="1118" y="212"/>
                </a:lnTo>
                <a:lnTo>
                  <a:pt x="1114" y="218"/>
                </a:lnTo>
                <a:lnTo>
                  <a:pt x="1110" y="228"/>
                </a:lnTo>
                <a:lnTo>
                  <a:pt x="1114" y="234"/>
                </a:lnTo>
                <a:lnTo>
                  <a:pt x="1118" y="236"/>
                </a:lnTo>
                <a:lnTo>
                  <a:pt x="1124" y="238"/>
                </a:lnTo>
                <a:lnTo>
                  <a:pt x="1130" y="236"/>
                </a:lnTo>
                <a:lnTo>
                  <a:pt x="1148" y="224"/>
                </a:lnTo>
                <a:lnTo>
                  <a:pt x="1162" y="218"/>
                </a:lnTo>
                <a:lnTo>
                  <a:pt x="1170" y="210"/>
                </a:lnTo>
                <a:lnTo>
                  <a:pt x="1168" y="222"/>
                </a:lnTo>
                <a:lnTo>
                  <a:pt x="1164" y="236"/>
                </a:lnTo>
                <a:lnTo>
                  <a:pt x="1160" y="246"/>
                </a:lnTo>
                <a:lnTo>
                  <a:pt x="1158" y="262"/>
                </a:lnTo>
                <a:lnTo>
                  <a:pt x="1158" y="274"/>
                </a:lnTo>
                <a:lnTo>
                  <a:pt x="1162" y="284"/>
                </a:lnTo>
                <a:lnTo>
                  <a:pt x="1172" y="292"/>
                </a:lnTo>
                <a:lnTo>
                  <a:pt x="1170" y="308"/>
                </a:lnTo>
                <a:lnTo>
                  <a:pt x="1166" y="322"/>
                </a:lnTo>
                <a:lnTo>
                  <a:pt x="1158" y="336"/>
                </a:lnTo>
                <a:lnTo>
                  <a:pt x="1150" y="348"/>
                </a:lnTo>
                <a:lnTo>
                  <a:pt x="1146" y="352"/>
                </a:lnTo>
                <a:lnTo>
                  <a:pt x="1142" y="352"/>
                </a:lnTo>
                <a:lnTo>
                  <a:pt x="1134" y="352"/>
                </a:lnTo>
                <a:lnTo>
                  <a:pt x="1124" y="354"/>
                </a:lnTo>
                <a:lnTo>
                  <a:pt x="1116" y="356"/>
                </a:lnTo>
                <a:lnTo>
                  <a:pt x="1112" y="360"/>
                </a:lnTo>
                <a:lnTo>
                  <a:pt x="1110" y="364"/>
                </a:lnTo>
                <a:lnTo>
                  <a:pt x="1112" y="368"/>
                </a:lnTo>
                <a:lnTo>
                  <a:pt x="1114" y="370"/>
                </a:lnTo>
                <a:lnTo>
                  <a:pt x="1120" y="372"/>
                </a:lnTo>
                <a:lnTo>
                  <a:pt x="1126" y="372"/>
                </a:lnTo>
                <a:lnTo>
                  <a:pt x="1128" y="374"/>
                </a:lnTo>
                <a:lnTo>
                  <a:pt x="1106" y="404"/>
                </a:lnTo>
                <a:lnTo>
                  <a:pt x="1080" y="438"/>
                </a:lnTo>
                <a:lnTo>
                  <a:pt x="1076" y="442"/>
                </a:lnTo>
                <a:lnTo>
                  <a:pt x="1078" y="446"/>
                </a:lnTo>
                <a:lnTo>
                  <a:pt x="1084" y="448"/>
                </a:lnTo>
                <a:lnTo>
                  <a:pt x="1090" y="444"/>
                </a:lnTo>
                <a:lnTo>
                  <a:pt x="1112" y="426"/>
                </a:lnTo>
                <a:lnTo>
                  <a:pt x="1140" y="398"/>
                </a:lnTo>
                <a:lnTo>
                  <a:pt x="1158" y="380"/>
                </a:lnTo>
                <a:lnTo>
                  <a:pt x="1208" y="392"/>
                </a:lnTo>
                <a:lnTo>
                  <a:pt x="1256" y="406"/>
                </a:lnTo>
                <a:lnTo>
                  <a:pt x="1302" y="420"/>
                </a:lnTo>
                <a:lnTo>
                  <a:pt x="1348" y="438"/>
                </a:lnTo>
                <a:lnTo>
                  <a:pt x="1360" y="442"/>
                </a:lnTo>
                <a:lnTo>
                  <a:pt x="1374" y="446"/>
                </a:lnTo>
                <a:lnTo>
                  <a:pt x="1384" y="448"/>
                </a:lnTo>
                <a:lnTo>
                  <a:pt x="1396" y="448"/>
                </a:lnTo>
                <a:lnTo>
                  <a:pt x="1412" y="444"/>
                </a:lnTo>
                <a:lnTo>
                  <a:pt x="1452" y="434"/>
                </a:lnTo>
                <a:lnTo>
                  <a:pt x="1462" y="430"/>
                </a:lnTo>
                <a:lnTo>
                  <a:pt x="1468" y="426"/>
                </a:lnTo>
                <a:lnTo>
                  <a:pt x="1470" y="424"/>
                </a:lnTo>
                <a:lnTo>
                  <a:pt x="1468" y="422"/>
                </a:lnTo>
                <a:lnTo>
                  <a:pt x="1466" y="418"/>
                </a:lnTo>
                <a:lnTo>
                  <a:pt x="1464" y="414"/>
                </a:lnTo>
                <a:lnTo>
                  <a:pt x="1460" y="412"/>
                </a:lnTo>
                <a:lnTo>
                  <a:pt x="1456" y="412"/>
                </a:lnTo>
                <a:close/>
                <a:moveTo>
                  <a:pt x="1298" y="120"/>
                </a:moveTo>
                <a:lnTo>
                  <a:pt x="1298" y="120"/>
                </a:lnTo>
                <a:lnTo>
                  <a:pt x="1316" y="112"/>
                </a:lnTo>
                <a:lnTo>
                  <a:pt x="1338" y="106"/>
                </a:lnTo>
                <a:lnTo>
                  <a:pt x="1342" y="106"/>
                </a:lnTo>
                <a:lnTo>
                  <a:pt x="1344" y="108"/>
                </a:lnTo>
                <a:lnTo>
                  <a:pt x="1344" y="112"/>
                </a:lnTo>
                <a:lnTo>
                  <a:pt x="1342" y="116"/>
                </a:lnTo>
                <a:lnTo>
                  <a:pt x="1338" y="126"/>
                </a:lnTo>
                <a:lnTo>
                  <a:pt x="1328" y="134"/>
                </a:lnTo>
                <a:lnTo>
                  <a:pt x="1316" y="142"/>
                </a:lnTo>
                <a:lnTo>
                  <a:pt x="1302" y="150"/>
                </a:lnTo>
                <a:lnTo>
                  <a:pt x="1298" y="150"/>
                </a:lnTo>
                <a:lnTo>
                  <a:pt x="1298" y="146"/>
                </a:lnTo>
                <a:lnTo>
                  <a:pt x="1298" y="120"/>
                </a:lnTo>
                <a:close/>
                <a:moveTo>
                  <a:pt x="1298" y="178"/>
                </a:moveTo>
                <a:lnTo>
                  <a:pt x="1298" y="178"/>
                </a:lnTo>
                <a:lnTo>
                  <a:pt x="1304" y="174"/>
                </a:lnTo>
                <a:lnTo>
                  <a:pt x="1316" y="168"/>
                </a:lnTo>
                <a:lnTo>
                  <a:pt x="1308" y="178"/>
                </a:lnTo>
                <a:lnTo>
                  <a:pt x="1300" y="190"/>
                </a:lnTo>
                <a:lnTo>
                  <a:pt x="1296" y="196"/>
                </a:lnTo>
                <a:lnTo>
                  <a:pt x="1298" y="178"/>
                </a:lnTo>
                <a:close/>
                <a:moveTo>
                  <a:pt x="1270" y="388"/>
                </a:moveTo>
                <a:lnTo>
                  <a:pt x="1270" y="388"/>
                </a:lnTo>
                <a:lnTo>
                  <a:pt x="1264" y="386"/>
                </a:lnTo>
                <a:lnTo>
                  <a:pt x="1232" y="376"/>
                </a:lnTo>
                <a:lnTo>
                  <a:pt x="1252" y="366"/>
                </a:lnTo>
                <a:lnTo>
                  <a:pt x="1274" y="358"/>
                </a:lnTo>
                <a:lnTo>
                  <a:pt x="1274" y="372"/>
                </a:lnTo>
                <a:lnTo>
                  <a:pt x="1270" y="388"/>
                </a:lnTo>
                <a:close/>
                <a:moveTo>
                  <a:pt x="1274" y="312"/>
                </a:moveTo>
                <a:lnTo>
                  <a:pt x="1274" y="314"/>
                </a:lnTo>
                <a:lnTo>
                  <a:pt x="1264" y="324"/>
                </a:lnTo>
                <a:lnTo>
                  <a:pt x="1248" y="336"/>
                </a:lnTo>
                <a:lnTo>
                  <a:pt x="1206" y="368"/>
                </a:lnTo>
                <a:lnTo>
                  <a:pt x="1192" y="364"/>
                </a:lnTo>
                <a:lnTo>
                  <a:pt x="1172" y="360"/>
                </a:lnTo>
                <a:lnTo>
                  <a:pt x="1182" y="346"/>
                </a:lnTo>
                <a:lnTo>
                  <a:pt x="1194" y="318"/>
                </a:lnTo>
                <a:lnTo>
                  <a:pt x="1202" y="294"/>
                </a:lnTo>
                <a:lnTo>
                  <a:pt x="1200" y="288"/>
                </a:lnTo>
                <a:lnTo>
                  <a:pt x="1198" y="284"/>
                </a:lnTo>
                <a:lnTo>
                  <a:pt x="1194" y="280"/>
                </a:lnTo>
                <a:lnTo>
                  <a:pt x="1188" y="276"/>
                </a:lnTo>
                <a:lnTo>
                  <a:pt x="1180" y="270"/>
                </a:lnTo>
                <a:lnTo>
                  <a:pt x="1178" y="264"/>
                </a:lnTo>
                <a:lnTo>
                  <a:pt x="1180" y="252"/>
                </a:lnTo>
                <a:lnTo>
                  <a:pt x="1186" y="240"/>
                </a:lnTo>
                <a:lnTo>
                  <a:pt x="1192" y="230"/>
                </a:lnTo>
                <a:lnTo>
                  <a:pt x="1198" y="212"/>
                </a:lnTo>
                <a:lnTo>
                  <a:pt x="1204" y="196"/>
                </a:lnTo>
                <a:lnTo>
                  <a:pt x="1206" y="182"/>
                </a:lnTo>
                <a:lnTo>
                  <a:pt x="1206" y="172"/>
                </a:lnTo>
                <a:lnTo>
                  <a:pt x="1224" y="158"/>
                </a:lnTo>
                <a:lnTo>
                  <a:pt x="1240" y="146"/>
                </a:lnTo>
                <a:lnTo>
                  <a:pt x="1256" y="138"/>
                </a:lnTo>
                <a:lnTo>
                  <a:pt x="1272" y="132"/>
                </a:lnTo>
                <a:lnTo>
                  <a:pt x="1274" y="140"/>
                </a:lnTo>
                <a:lnTo>
                  <a:pt x="1272" y="154"/>
                </a:lnTo>
                <a:lnTo>
                  <a:pt x="1272" y="164"/>
                </a:lnTo>
                <a:lnTo>
                  <a:pt x="1268" y="168"/>
                </a:lnTo>
                <a:lnTo>
                  <a:pt x="1260" y="172"/>
                </a:lnTo>
                <a:lnTo>
                  <a:pt x="1232" y="184"/>
                </a:lnTo>
                <a:lnTo>
                  <a:pt x="1216" y="192"/>
                </a:lnTo>
                <a:lnTo>
                  <a:pt x="1212" y="198"/>
                </a:lnTo>
                <a:lnTo>
                  <a:pt x="1212" y="202"/>
                </a:lnTo>
                <a:lnTo>
                  <a:pt x="1212" y="206"/>
                </a:lnTo>
                <a:lnTo>
                  <a:pt x="1214" y="208"/>
                </a:lnTo>
                <a:lnTo>
                  <a:pt x="1218" y="210"/>
                </a:lnTo>
                <a:lnTo>
                  <a:pt x="1222" y="210"/>
                </a:lnTo>
                <a:lnTo>
                  <a:pt x="1232" y="208"/>
                </a:lnTo>
                <a:lnTo>
                  <a:pt x="1236" y="206"/>
                </a:lnTo>
                <a:lnTo>
                  <a:pt x="1256" y="194"/>
                </a:lnTo>
                <a:lnTo>
                  <a:pt x="1272" y="190"/>
                </a:lnTo>
                <a:lnTo>
                  <a:pt x="1272" y="208"/>
                </a:lnTo>
                <a:lnTo>
                  <a:pt x="1262" y="220"/>
                </a:lnTo>
                <a:lnTo>
                  <a:pt x="1254" y="226"/>
                </a:lnTo>
                <a:lnTo>
                  <a:pt x="1252" y="228"/>
                </a:lnTo>
                <a:lnTo>
                  <a:pt x="1240" y="236"/>
                </a:lnTo>
                <a:lnTo>
                  <a:pt x="1230" y="242"/>
                </a:lnTo>
                <a:lnTo>
                  <a:pt x="1224" y="248"/>
                </a:lnTo>
                <a:lnTo>
                  <a:pt x="1222" y="254"/>
                </a:lnTo>
                <a:lnTo>
                  <a:pt x="1224" y="258"/>
                </a:lnTo>
                <a:lnTo>
                  <a:pt x="1226" y="260"/>
                </a:lnTo>
                <a:lnTo>
                  <a:pt x="1234" y="264"/>
                </a:lnTo>
                <a:lnTo>
                  <a:pt x="1240" y="262"/>
                </a:lnTo>
                <a:lnTo>
                  <a:pt x="1250" y="258"/>
                </a:lnTo>
                <a:lnTo>
                  <a:pt x="1262" y="252"/>
                </a:lnTo>
                <a:lnTo>
                  <a:pt x="1272" y="250"/>
                </a:lnTo>
                <a:lnTo>
                  <a:pt x="1270" y="260"/>
                </a:lnTo>
                <a:lnTo>
                  <a:pt x="1266" y="268"/>
                </a:lnTo>
                <a:lnTo>
                  <a:pt x="1256" y="276"/>
                </a:lnTo>
                <a:lnTo>
                  <a:pt x="1244" y="286"/>
                </a:lnTo>
                <a:lnTo>
                  <a:pt x="1232" y="296"/>
                </a:lnTo>
                <a:lnTo>
                  <a:pt x="1222" y="304"/>
                </a:lnTo>
                <a:lnTo>
                  <a:pt x="1222" y="310"/>
                </a:lnTo>
                <a:lnTo>
                  <a:pt x="1222" y="314"/>
                </a:lnTo>
                <a:lnTo>
                  <a:pt x="1228" y="318"/>
                </a:lnTo>
                <a:lnTo>
                  <a:pt x="1234" y="320"/>
                </a:lnTo>
                <a:lnTo>
                  <a:pt x="1252" y="312"/>
                </a:lnTo>
                <a:lnTo>
                  <a:pt x="1264" y="304"/>
                </a:lnTo>
                <a:lnTo>
                  <a:pt x="1274" y="302"/>
                </a:lnTo>
                <a:lnTo>
                  <a:pt x="1276" y="304"/>
                </a:lnTo>
                <a:lnTo>
                  <a:pt x="1274" y="312"/>
                </a:lnTo>
                <a:close/>
                <a:moveTo>
                  <a:pt x="1938" y="344"/>
                </a:moveTo>
                <a:lnTo>
                  <a:pt x="1938" y="344"/>
                </a:lnTo>
                <a:lnTo>
                  <a:pt x="1902" y="346"/>
                </a:lnTo>
                <a:lnTo>
                  <a:pt x="1880" y="350"/>
                </a:lnTo>
                <a:lnTo>
                  <a:pt x="1864" y="350"/>
                </a:lnTo>
                <a:lnTo>
                  <a:pt x="1866" y="346"/>
                </a:lnTo>
                <a:lnTo>
                  <a:pt x="1868" y="340"/>
                </a:lnTo>
                <a:lnTo>
                  <a:pt x="1880" y="326"/>
                </a:lnTo>
                <a:lnTo>
                  <a:pt x="1888" y="320"/>
                </a:lnTo>
                <a:lnTo>
                  <a:pt x="1894" y="312"/>
                </a:lnTo>
                <a:lnTo>
                  <a:pt x="1896" y="306"/>
                </a:lnTo>
                <a:lnTo>
                  <a:pt x="1898" y="300"/>
                </a:lnTo>
                <a:lnTo>
                  <a:pt x="1894" y="294"/>
                </a:lnTo>
                <a:lnTo>
                  <a:pt x="1888" y="290"/>
                </a:lnTo>
                <a:lnTo>
                  <a:pt x="1878" y="286"/>
                </a:lnTo>
                <a:lnTo>
                  <a:pt x="1864" y="282"/>
                </a:lnTo>
                <a:lnTo>
                  <a:pt x="1860" y="284"/>
                </a:lnTo>
                <a:lnTo>
                  <a:pt x="1856" y="288"/>
                </a:lnTo>
                <a:lnTo>
                  <a:pt x="1858" y="292"/>
                </a:lnTo>
                <a:lnTo>
                  <a:pt x="1860" y="300"/>
                </a:lnTo>
                <a:lnTo>
                  <a:pt x="1864" y="306"/>
                </a:lnTo>
                <a:lnTo>
                  <a:pt x="1842" y="340"/>
                </a:lnTo>
                <a:lnTo>
                  <a:pt x="1836" y="352"/>
                </a:lnTo>
                <a:lnTo>
                  <a:pt x="1834" y="360"/>
                </a:lnTo>
                <a:lnTo>
                  <a:pt x="1838" y="368"/>
                </a:lnTo>
                <a:lnTo>
                  <a:pt x="1842" y="370"/>
                </a:lnTo>
                <a:lnTo>
                  <a:pt x="1882" y="370"/>
                </a:lnTo>
                <a:lnTo>
                  <a:pt x="1914" y="368"/>
                </a:lnTo>
                <a:lnTo>
                  <a:pt x="1900" y="384"/>
                </a:lnTo>
                <a:lnTo>
                  <a:pt x="1886" y="398"/>
                </a:lnTo>
                <a:lnTo>
                  <a:pt x="1870" y="412"/>
                </a:lnTo>
                <a:lnTo>
                  <a:pt x="1852" y="424"/>
                </a:lnTo>
                <a:lnTo>
                  <a:pt x="1848" y="426"/>
                </a:lnTo>
                <a:lnTo>
                  <a:pt x="1844" y="428"/>
                </a:lnTo>
                <a:lnTo>
                  <a:pt x="1848" y="432"/>
                </a:lnTo>
                <a:lnTo>
                  <a:pt x="1852" y="434"/>
                </a:lnTo>
                <a:lnTo>
                  <a:pt x="1860" y="436"/>
                </a:lnTo>
                <a:lnTo>
                  <a:pt x="1868" y="434"/>
                </a:lnTo>
                <a:lnTo>
                  <a:pt x="1892" y="420"/>
                </a:lnTo>
                <a:lnTo>
                  <a:pt x="1914" y="406"/>
                </a:lnTo>
                <a:lnTo>
                  <a:pt x="1936" y="386"/>
                </a:lnTo>
                <a:lnTo>
                  <a:pt x="1958" y="364"/>
                </a:lnTo>
                <a:lnTo>
                  <a:pt x="1960" y="356"/>
                </a:lnTo>
                <a:lnTo>
                  <a:pt x="1960" y="352"/>
                </a:lnTo>
                <a:lnTo>
                  <a:pt x="1958" y="348"/>
                </a:lnTo>
                <a:lnTo>
                  <a:pt x="1950" y="346"/>
                </a:lnTo>
                <a:lnTo>
                  <a:pt x="1938" y="344"/>
                </a:lnTo>
                <a:close/>
                <a:moveTo>
                  <a:pt x="1722" y="38"/>
                </a:moveTo>
                <a:lnTo>
                  <a:pt x="1722" y="38"/>
                </a:lnTo>
                <a:lnTo>
                  <a:pt x="1730" y="46"/>
                </a:lnTo>
                <a:lnTo>
                  <a:pt x="1730" y="48"/>
                </a:lnTo>
                <a:lnTo>
                  <a:pt x="1728" y="50"/>
                </a:lnTo>
                <a:lnTo>
                  <a:pt x="1720" y="54"/>
                </a:lnTo>
                <a:lnTo>
                  <a:pt x="1714" y="56"/>
                </a:lnTo>
                <a:lnTo>
                  <a:pt x="1710" y="60"/>
                </a:lnTo>
                <a:lnTo>
                  <a:pt x="1712" y="62"/>
                </a:lnTo>
                <a:lnTo>
                  <a:pt x="1714" y="64"/>
                </a:lnTo>
                <a:lnTo>
                  <a:pt x="1718" y="66"/>
                </a:lnTo>
                <a:lnTo>
                  <a:pt x="1722" y="66"/>
                </a:lnTo>
                <a:lnTo>
                  <a:pt x="1724" y="66"/>
                </a:lnTo>
                <a:lnTo>
                  <a:pt x="1728" y="66"/>
                </a:lnTo>
                <a:lnTo>
                  <a:pt x="1758" y="62"/>
                </a:lnTo>
                <a:lnTo>
                  <a:pt x="1768" y="60"/>
                </a:lnTo>
                <a:lnTo>
                  <a:pt x="1774" y="58"/>
                </a:lnTo>
                <a:lnTo>
                  <a:pt x="1776" y="56"/>
                </a:lnTo>
                <a:lnTo>
                  <a:pt x="1776" y="52"/>
                </a:lnTo>
                <a:lnTo>
                  <a:pt x="1776" y="50"/>
                </a:lnTo>
                <a:lnTo>
                  <a:pt x="1774" y="42"/>
                </a:lnTo>
                <a:lnTo>
                  <a:pt x="1770" y="36"/>
                </a:lnTo>
                <a:lnTo>
                  <a:pt x="1760" y="30"/>
                </a:lnTo>
                <a:lnTo>
                  <a:pt x="1746" y="26"/>
                </a:lnTo>
                <a:lnTo>
                  <a:pt x="1732" y="20"/>
                </a:lnTo>
                <a:lnTo>
                  <a:pt x="1714" y="4"/>
                </a:lnTo>
                <a:lnTo>
                  <a:pt x="1710" y="0"/>
                </a:lnTo>
                <a:lnTo>
                  <a:pt x="1708" y="0"/>
                </a:lnTo>
                <a:lnTo>
                  <a:pt x="1704" y="2"/>
                </a:lnTo>
                <a:lnTo>
                  <a:pt x="1702" y="2"/>
                </a:lnTo>
                <a:lnTo>
                  <a:pt x="1700" y="6"/>
                </a:lnTo>
                <a:lnTo>
                  <a:pt x="1698" y="10"/>
                </a:lnTo>
                <a:lnTo>
                  <a:pt x="1700" y="16"/>
                </a:lnTo>
                <a:lnTo>
                  <a:pt x="1704" y="22"/>
                </a:lnTo>
                <a:lnTo>
                  <a:pt x="1712" y="30"/>
                </a:lnTo>
                <a:lnTo>
                  <a:pt x="1722" y="38"/>
                </a:lnTo>
                <a:close/>
                <a:moveTo>
                  <a:pt x="1844" y="276"/>
                </a:moveTo>
                <a:lnTo>
                  <a:pt x="1844" y="276"/>
                </a:lnTo>
                <a:lnTo>
                  <a:pt x="1848" y="272"/>
                </a:lnTo>
                <a:lnTo>
                  <a:pt x="1848" y="268"/>
                </a:lnTo>
                <a:lnTo>
                  <a:pt x="1846" y="260"/>
                </a:lnTo>
                <a:lnTo>
                  <a:pt x="1842" y="252"/>
                </a:lnTo>
                <a:lnTo>
                  <a:pt x="1884" y="202"/>
                </a:lnTo>
                <a:lnTo>
                  <a:pt x="1918" y="194"/>
                </a:lnTo>
                <a:lnTo>
                  <a:pt x="1924" y="190"/>
                </a:lnTo>
                <a:lnTo>
                  <a:pt x="1928" y="188"/>
                </a:lnTo>
                <a:lnTo>
                  <a:pt x="1930" y="184"/>
                </a:lnTo>
                <a:lnTo>
                  <a:pt x="1930" y="180"/>
                </a:lnTo>
                <a:lnTo>
                  <a:pt x="1930" y="174"/>
                </a:lnTo>
                <a:lnTo>
                  <a:pt x="1928" y="172"/>
                </a:lnTo>
                <a:lnTo>
                  <a:pt x="1924" y="170"/>
                </a:lnTo>
                <a:lnTo>
                  <a:pt x="1918" y="170"/>
                </a:lnTo>
                <a:lnTo>
                  <a:pt x="1908" y="170"/>
                </a:lnTo>
                <a:lnTo>
                  <a:pt x="1898" y="172"/>
                </a:lnTo>
                <a:lnTo>
                  <a:pt x="1882" y="162"/>
                </a:lnTo>
                <a:lnTo>
                  <a:pt x="1866" y="154"/>
                </a:lnTo>
                <a:lnTo>
                  <a:pt x="1846" y="150"/>
                </a:lnTo>
                <a:lnTo>
                  <a:pt x="1826" y="150"/>
                </a:lnTo>
                <a:lnTo>
                  <a:pt x="1810" y="158"/>
                </a:lnTo>
                <a:lnTo>
                  <a:pt x="1796" y="162"/>
                </a:lnTo>
                <a:lnTo>
                  <a:pt x="1796" y="158"/>
                </a:lnTo>
                <a:lnTo>
                  <a:pt x="1798" y="150"/>
                </a:lnTo>
                <a:lnTo>
                  <a:pt x="1804" y="142"/>
                </a:lnTo>
                <a:lnTo>
                  <a:pt x="1808" y="136"/>
                </a:lnTo>
                <a:lnTo>
                  <a:pt x="1810" y="132"/>
                </a:lnTo>
                <a:lnTo>
                  <a:pt x="1808" y="128"/>
                </a:lnTo>
                <a:lnTo>
                  <a:pt x="1806" y="124"/>
                </a:lnTo>
                <a:lnTo>
                  <a:pt x="1802" y="122"/>
                </a:lnTo>
                <a:lnTo>
                  <a:pt x="1796" y="120"/>
                </a:lnTo>
                <a:lnTo>
                  <a:pt x="1780" y="126"/>
                </a:lnTo>
                <a:lnTo>
                  <a:pt x="1770" y="132"/>
                </a:lnTo>
                <a:lnTo>
                  <a:pt x="1762" y="138"/>
                </a:lnTo>
                <a:lnTo>
                  <a:pt x="1756" y="144"/>
                </a:lnTo>
                <a:lnTo>
                  <a:pt x="1758" y="148"/>
                </a:lnTo>
                <a:lnTo>
                  <a:pt x="1762" y="150"/>
                </a:lnTo>
                <a:lnTo>
                  <a:pt x="1766" y="154"/>
                </a:lnTo>
                <a:lnTo>
                  <a:pt x="1768" y="160"/>
                </a:lnTo>
                <a:lnTo>
                  <a:pt x="1766" y="172"/>
                </a:lnTo>
                <a:lnTo>
                  <a:pt x="1744" y="180"/>
                </a:lnTo>
                <a:lnTo>
                  <a:pt x="1724" y="190"/>
                </a:lnTo>
                <a:lnTo>
                  <a:pt x="1714" y="196"/>
                </a:lnTo>
                <a:lnTo>
                  <a:pt x="1710" y="198"/>
                </a:lnTo>
                <a:lnTo>
                  <a:pt x="1710" y="202"/>
                </a:lnTo>
                <a:lnTo>
                  <a:pt x="1714" y="208"/>
                </a:lnTo>
                <a:lnTo>
                  <a:pt x="1720" y="210"/>
                </a:lnTo>
                <a:lnTo>
                  <a:pt x="1728" y="212"/>
                </a:lnTo>
                <a:lnTo>
                  <a:pt x="1736" y="208"/>
                </a:lnTo>
                <a:lnTo>
                  <a:pt x="1746" y="202"/>
                </a:lnTo>
                <a:lnTo>
                  <a:pt x="1752" y="200"/>
                </a:lnTo>
                <a:lnTo>
                  <a:pt x="1762" y="194"/>
                </a:lnTo>
                <a:lnTo>
                  <a:pt x="1762" y="208"/>
                </a:lnTo>
                <a:lnTo>
                  <a:pt x="1760" y="224"/>
                </a:lnTo>
                <a:lnTo>
                  <a:pt x="1720" y="240"/>
                </a:lnTo>
                <a:lnTo>
                  <a:pt x="1712" y="244"/>
                </a:lnTo>
                <a:lnTo>
                  <a:pt x="1708" y="246"/>
                </a:lnTo>
                <a:lnTo>
                  <a:pt x="1706" y="248"/>
                </a:lnTo>
                <a:lnTo>
                  <a:pt x="1710" y="256"/>
                </a:lnTo>
                <a:lnTo>
                  <a:pt x="1718" y="260"/>
                </a:lnTo>
                <a:lnTo>
                  <a:pt x="1726" y="260"/>
                </a:lnTo>
                <a:lnTo>
                  <a:pt x="1736" y="256"/>
                </a:lnTo>
                <a:lnTo>
                  <a:pt x="1746" y="252"/>
                </a:lnTo>
                <a:lnTo>
                  <a:pt x="1758" y="244"/>
                </a:lnTo>
                <a:lnTo>
                  <a:pt x="1758" y="262"/>
                </a:lnTo>
                <a:lnTo>
                  <a:pt x="1698" y="306"/>
                </a:lnTo>
                <a:lnTo>
                  <a:pt x="1694" y="310"/>
                </a:lnTo>
                <a:lnTo>
                  <a:pt x="1690" y="316"/>
                </a:lnTo>
                <a:lnTo>
                  <a:pt x="1690" y="322"/>
                </a:lnTo>
                <a:lnTo>
                  <a:pt x="1692" y="328"/>
                </a:lnTo>
                <a:lnTo>
                  <a:pt x="1698" y="332"/>
                </a:lnTo>
                <a:lnTo>
                  <a:pt x="1704" y="332"/>
                </a:lnTo>
                <a:lnTo>
                  <a:pt x="1710" y="328"/>
                </a:lnTo>
                <a:lnTo>
                  <a:pt x="1736" y="316"/>
                </a:lnTo>
                <a:lnTo>
                  <a:pt x="1760" y="306"/>
                </a:lnTo>
                <a:lnTo>
                  <a:pt x="1762" y="348"/>
                </a:lnTo>
                <a:lnTo>
                  <a:pt x="1712" y="380"/>
                </a:lnTo>
                <a:lnTo>
                  <a:pt x="1674" y="402"/>
                </a:lnTo>
                <a:lnTo>
                  <a:pt x="1670" y="402"/>
                </a:lnTo>
                <a:lnTo>
                  <a:pt x="1670" y="398"/>
                </a:lnTo>
                <a:lnTo>
                  <a:pt x="1672" y="394"/>
                </a:lnTo>
                <a:lnTo>
                  <a:pt x="1676" y="390"/>
                </a:lnTo>
                <a:lnTo>
                  <a:pt x="1692" y="380"/>
                </a:lnTo>
                <a:lnTo>
                  <a:pt x="1708" y="366"/>
                </a:lnTo>
                <a:lnTo>
                  <a:pt x="1714" y="360"/>
                </a:lnTo>
                <a:lnTo>
                  <a:pt x="1716" y="354"/>
                </a:lnTo>
                <a:lnTo>
                  <a:pt x="1714" y="348"/>
                </a:lnTo>
                <a:lnTo>
                  <a:pt x="1710" y="344"/>
                </a:lnTo>
                <a:lnTo>
                  <a:pt x="1698" y="338"/>
                </a:lnTo>
                <a:lnTo>
                  <a:pt x="1684" y="334"/>
                </a:lnTo>
                <a:lnTo>
                  <a:pt x="1678" y="336"/>
                </a:lnTo>
                <a:lnTo>
                  <a:pt x="1676" y="338"/>
                </a:lnTo>
                <a:lnTo>
                  <a:pt x="1674" y="340"/>
                </a:lnTo>
                <a:lnTo>
                  <a:pt x="1674" y="344"/>
                </a:lnTo>
                <a:lnTo>
                  <a:pt x="1674" y="348"/>
                </a:lnTo>
                <a:lnTo>
                  <a:pt x="1674" y="352"/>
                </a:lnTo>
                <a:lnTo>
                  <a:pt x="1678" y="354"/>
                </a:lnTo>
                <a:lnTo>
                  <a:pt x="1684" y="356"/>
                </a:lnTo>
                <a:lnTo>
                  <a:pt x="1680" y="364"/>
                </a:lnTo>
                <a:lnTo>
                  <a:pt x="1672" y="372"/>
                </a:lnTo>
                <a:lnTo>
                  <a:pt x="1654" y="394"/>
                </a:lnTo>
                <a:lnTo>
                  <a:pt x="1636" y="414"/>
                </a:lnTo>
                <a:lnTo>
                  <a:pt x="1636" y="420"/>
                </a:lnTo>
                <a:lnTo>
                  <a:pt x="1640" y="424"/>
                </a:lnTo>
                <a:lnTo>
                  <a:pt x="1646" y="426"/>
                </a:lnTo>
                <a:lnTo>
                  <a:pt x="1654" y="428"/>
                </a:lnTo>
                <a:lnTo>
                  <a:pt x="1662" y="426"/>
                </a:lnTo>
                <a:lnTo>
                  <a:pt x="1672" y="422"/>
                </a:lnTo>
                <a:lnTo>
                  <a:pt x="1696" y="410"/>
                </a:lnTo>
                <a:lnTo>
                  <a:pt x="1726" y="388"/>
                </a:lnTo>
                <a:lnTo>
                  <a:pt x="1762" y="360"/>
                </a:lnTo>
                <a:lnTo>
                  <a:pt x="1764" y="382"/>
                </a:lnTo>
                <a:lnTo>
                  <a:pt x="1766" y="404"/>
                </a:lnTo>
                <a:lnTo>
                  <a:pt x="1766" y="424"/>
                </a:lnTo>
                <a:lnTo>
                  <a:pt x="1766" y="444"/>
                </a:lnTo>
                <a:lnTo>
                  <a:pt x="1764" y="450"/>
                </a:lnTo>
                <a:lnTo>
                  <a:pt x="1764" y="452"/>
                </a:lnTo>
                <a:lnTo>
                  <a:pt x="1762" y="452"/>
                </a:lnTo>
                <a:lnTo>
                  <a:pt x="1752" y="452"/>
                </a:lnTo>
                <a:lnTo>
                  <a:pt x="1740" y="446"/>
                </a:lnTo>
                <a:lnTo>
                  <a:pt x="1732" y="444"/>
                </a:lnTo>
                <a:lnTo>
                  <a:pt x="1728" y="442"/>
                </a:lnTo>
                <a:lnTo>
                  <a:pt x="1724" y="444"/>
                </a:lnTo>
                <a:lnTo>
                  <a:pt x="1726" y="448"/>
                </a:lnTo>
                <a:lnTo>
                  <a:pt x="1730" y="450"/>
                </a:lnTo>
                <a:lnTo>
                  <a:pt x="1744" y="464"/>
                </a:lnTo>
                <a:lnTo>
                  <a:pt x="1758" y="472"/>
                </a:lnTo>
                <a:lnTo>
                  <a:pt x="1768" y="478"/>
                </a:lnTo>
                <a:lnTo>
                  <a:pt x="1776" y="478"/>
                </a:lnTo>
                <a:lnTo>
                  <a:pt x="1780" y="476"/>
                </a:lnTo>
                <a:lnTo>
                  <a:pt x="1784" y="472"/>
                </a:lnTo>
                <a:lnTo>
                  <a:pt x="1788" y="460"/>
                </a:lnTo>
                <a:lnTo>
                  <a:pt x="1792" y="440"/>
                </a:lnTo>
                <a:lnTo>
                  <a:pt x="1794" y="416"/>
                </a:lnTo>
                <a:lnTo>
                  <a:pt x="1790" y="370"/>
                </a:lnTo>
                <a:lnTo>
                  <a:pt x="1784" y="296"/>
                </a:lnTo>
                <a:lnTo>
                  <a:pt x="1798" y="290"/>
                </a:lnTo>
                <a:lnTo>
                  <a:pt x="1818" y="284"/>
                </a:lnTo>
                <a:lnTo>
                  <a:pt x="1844" y="276"/>
                </a:lnTo>
                <a:close/>
                <a:moveTo>
                  <a:pt x="1758" y="288"/>
                </a:moveTo>
                <a:lnTo>
                  <a:pt x="1758" y="288"/>
                </a:lnTo>
                <a:lnTo>
                  <a:pt x="1746" y="292"/>
                </a:lnTo>
                <a:lnTo>
                  <a:pt x="1734" y="298"/>
                </a:lnTo>
                <a:lnTo>
                  <a:pt x="1744" y="288"/>
                </a:lnTo>
                <a:lnTo>
                  <a:pt x="1758" y="276"/>
                </a:lnTo>
                <a:lnTo>
                  <a:pt x="1758" y="288"/>
                </a:lnTo>
                <a:close/>
                <a:moveTo>
                  <a:pt x="1788" y="194"/>
                </a:moveTo>
                <a:lnTo>
                  <a:pt x="1788" y="194"/>
                </a:lnTo>
                <a:lnTo>
                  <a:pt x="1790" y="182"/>
                </a:lnTo>
                <a:lnTo>
                  <a:pt x="1806" y="174"/>
                </a:lnTo>
                <a:lnTo>
                  <a:pt x="1822" y="170"/>
                </a:lnTo>
                <a:lnTo>
                  <a:pt x="1836" y="170"/>
                </a:lnTo>
                <a:lnTo>
                  <a:pt x="1848" y="174"/>
                </a:lnTo>
                <a:lnTo>
                  <a:pt x="1856" y="178"/>
                </a:lnTo>
                <a:lnTo>
                  <a:pt x="1860" y="186"/>
                </a:lnTo>
                <a:lnTo>
                  <a:pt x="1820" y="202"/>
                </a:lnTo>
                <a:lnTo>
                  <a:pt x="1784" y="214"/>
                </a:lnTo>
                <a:lnTo>
                  <a:pt x="1788" y="194"/>
                </a:lnTo>
                <a:close/>
                <a:moveTo>
                  <a:pt x="1784" y="234"/>
                </a:moveTo>
                <a:lnTo>
                  <a:pt x="1784" y="234"/>
                </a:lnTo>
                <a:lnTo>
                  <a:pt x="1806" y="226"/>
                </a:lnTo>
                <a:lnTo>
                  <a:pt x="1826" y="218"/>
                </a:lnTo>
                <a:lnTo>
                  <a:pt x="1804" y="232"/>
                </a:lnTo>
                <a:lnTo>
                  <a:pt x="1784" y="246"/>
                </a:lnTo>
                <a:lnTo>
                  <a:pt x="1784" y="234"/>
                </a:lnTo>
                <a:close/>
                <a:moveTo>
                  <a:pt x="1798" y="262"/>
                </a:moveTo>
                <a:lnTo>
                  <a:pt x="1798" y="262"/>
                </a:lnTo>
                <a:lnTo>
                  <a:pt x="1806" y="268"/>
                </a:lnTo>
                <a:lnTo>
                  <a:pt x="1794" y="272"/>
                </a:lnTo>
                <a:lnTo>
                  <a:pt x="1784" y="276"/>
                </a:lnTo>
                <a:lnTo>
                  <a:pt x="1784" y="258"/>
                </a:lnTo>
                <a:lnTo>
                  <a:pt x="1808" y="242"/>
                </a:lnTo>
                <a:lnTo>
                  <a:pt x="1830" y="230"/>
                </a:lnTo>
                <a:lnTo>
                  <a:pt x="1826" y="240"/>
                </a:lnTo>
                <a:lnTo>
                  <a:pt x="1820" y="246"/>
                </a:lnTo>
                <a:lnTo>
                  <a:pt x="1814" y="252"/>
                </a:lnTo>
                <a:lnTo>
                  <a:pt x="1810" y="254"/>
                </a:lnTo>
                <a:lnTo>
                  <a:pt x="1804" y="254"/>
                </a:lnTo>
                <a:lnTo>
                  <a:pt x="1800" y="254"/>
                </a:lnTo>
                <a:lnTo>
                  <a:pt x="1798" y="256"/>
                </a:lnTo>
                <a:lnTo>
                  <a:pt x="1796" y="258"/>
                </a:lnTo>
                <a:lnTo>
                  <a:pt x="1798" y="262"/>
                </a:lnTo>
                <a:close/>
                <a:moveTo>
                  <a:pt x="1710" y="154"/>
                </a:moveTo>
                <a:lnTo>
                  <a:pt x="1710" y="154"/>
                </a:lnTo>
                <a:lnTo>
                  <a:pt x="1718" y="144"/>
                </a:lnTo>
                <a:lnTo>
                  <a:pt x="1728" y="134"/>
                </a:lnTo>
                <a:lnTo>
                  <a:pt x="1738" y="124"/>
                </a:lnTo>
                <a:lnTo>
                  <a:pt x="1752" y="116"/>
                </a:lnTo>
                <a:lnTo>
                  <a:pt x="1766" y="108"/>
                </a:lnTo>
                <a:lnTo>
                  <a:pt x="1784" y="102"/>
                </a:lnTo>
                <a:lnTo>
                  <a:pt x="1802" y="98"/>
                </a:lnTo>
                <a:lnTo>
                  <a:pt x="1822" y="92"/>
                </a:lnTo>
                <a:lnTo>
                  <a:pt x="1826" y="92"/>
                </a:lnTo>
                <a:lnTo>
                  <a:pt x="1830" y="90"/>
                </a:lnTo>
                <a:lnTo>
                  <a:pt x="1834" y="84"/>
                </a:lnTo>
                <a:lnTo>
                  <a:pt x="1832" y="78"/>
                </a:lnTo>
                <a:lnTo>
                  <a:pt x="1828" y="72"/>
                </a:lnTo>
                <a:lnTo>
                  <a:pt x="1822" y="70"/>
                </a:lnTo>
                <a:lnTo>
                  <a:pt x="1814" y="70"/>
                </a:lnTo>
                <a:lnTo>
                  <a:pt x="1736" y="96"/>
                </a:lnTo>
                <a:lnTo>
                  <a:pt x="1728" y="100"/>
                </a:lnTo>
                <a:lnTo>
                  <a:pt x="1702" y="112"/>
                </a:lnTo>
                <a:lnTo>
                  <a:pt x="1680" y="118"/>
                </a:lnTo>
                <a:lnTo>
                  <a:pt x="1660" y="122"/>
                </a:lnTo>
                <a:lnTo>
                  <a:pt x="1644" y="124"/>
                </a:lnTo>
                <a:lnTo>
                  <a:pt x="1640" y="124"/>
                </a:lnTo>
                <a:lnTo>
                  <a:pt x="1634" y="120"/>
                </a:lnTo>
                <a:lnTo>
                  <a:pt x="1626" y="116"/>
                </a:lnTo>
                <a:lnTo>
                  <a:pt x="1624" y="116"/>
                </a:lnTo>
                <a:lnTo>
                  <a:pt x="1622" y="118"/>
                </a:lnTo>
                <a:lnTo>
                  <a:pt x="1618" y="124"/>
                </a:lnTo>
                <a:lnTo>
                  <a:pt x="1620" y="132"/>
                </a:lnTo>
                <a:lnTo>
                  <a:pt x="1624" y="136"/>
                </a:lnTo>
                <a:lnTo>
                  <a:pt x="1630" y="140"/>
                </a:lnTo>
                <a:lnTo>
                  <a:pt x="1638" y="142"/>
                </a:lnTo>
                <a:lnTo>
                  <a:pt x="1670" y="138"/>
                </a:lnTo>
                <a:lnTo>
                  <a:pt x="1708" y="126"/>
                </a:lnTo>
                <a:lnTo>
                  <a:pt x="1684" y="168"/>
                </a:lnTo>
                <a:lnTo>
                  <a:pt x="1652" y="232"/>
                </a:lnTo>
                <a:lnTo>
                  <a:pt x="1604" y="328"/>
                </a:lnTo>
                <a:lnTo>
                  <a:pt x="1590" y="354"/>
                </a:lnTo>
                <a:lnTo>
                  <a:pt x="1578" y="374"/>
                </a:lnTo>
                <a:lnTo>
                  <a:pt x="1566" y="386"/>
                </a:lnTo>
                <a:lnTo>
                  <a:pt x="1558" y="392"/>
                </a:lnTo>
                <a:lnTo>
                  <a:pt x="1558" y="382"/>
                </a:lnTo>
                <a:lnTo>
                  <a:pt x="1562" y="370"/>
                </a:lnTo>
                <a:lnTo>
                  <a:pt x="1566" y="362"/>
                </a:lnTo>
                <a:lnTo>
                  <a:pt x="1568" y="356"/>
                </a:lnTo>
                <a:lnTo>
                  <a:pt x="1568" y="354"/>
                </a:lnTo>
                <a:lnTo>
                  <a:pt x="1568" y="350"/>
                </a:lnTo>
                <a:lnTo>
                  <a:pt x="1564" y="350"/>
                </a:lnTo>
                <a:lnTo>
                  <a:pt x="1560" y="352"/>
                </a:lnTo>
                <a:lnTo>
                  <a:pt x="1550" y="360"/>
                </a:lnTo>
                <a:lnTo>
                  <a:pt x="1542" y="372"/>
                </a:lnTo>
                <a:lnTo>
                  <a:pt x="1536" y="384"/>
                </a:lnTo>
                <a:lnTo>
                  <a:pt x="1532" y="394"/>
                </a:lnTo>
                <a:lnTo>
                  <a:pt x="1532" y="402"/>
                </a:lnTo>
                <a:lnTo>
                  <a:pt x="1534" y="410"/>
                </a:lnTo>
                <a:lnTo>
                  <a:pt x="1538" y="416"/>
                </a:lnTo>
                <a:lnTo>
                  <a:pt x="1542" y="420"/>
                </a:lnTo>
                <a:lnTo>
                  <a:pt x="1550" y="424"/>
                </a:lnTo>
                <a:lnTo>
                  <a:pt x="1560" y="420"/>
                </a:lnTo>
                <a:lnTo>
                  <a:pt x="1574" y="412"/>
                </a:lnTo>
                <a:lnTo>
                  <a:pt x="1586" y="398"/>
                </a:lnTo>
                <a:lnTo>
                  <a:pt x="1600" y="378"/>
                </a:lnTo>
                <a:lnTo>
                  <a:pt x="1618" y="352"/>
                </a:lnTo>
                <a:lnTo>
                  <a:pt x="1634" y="322"/>
                </a:lnTo>
                <a:lnTo>
                  <a:pt x="1650" y="288"/>
                </a:lnTo>
                <a:lnTo>
                  <a:pt x="1668" y="246"/>
                </a:lnTo>
                <a:lnTo>
                  <a:pt x="1690" y="192"/>
                </a:lnTo>
                <a:lnTo>
                  <a:pt x="1700" y="170"/>
                </a:lnTo>
                <a:lnTo>
                  <a:pt x="1710" y="154"/>
                </a:lnTo>
                <a:close/>
                <a:moveTo>
                  <a:pt x="2564" y="110"/>
                </a:moveTo>
                <a:lnTo>
                  <a:pt x="2564" y="110"/>
                </a:lnTo>
                <a:lnTo>
                  <a:pt x="2584" y="114"/>
                </a:lnTo>
                <a:lnTo>
                  <a:pt x="2598" y="116"/>
                </a:lnTo>
                <a:lnTo>
                  <a:pt x="2612" y="118"/>
                </a:lnTo>
                <a:lnTo>
                  <a:pt x="2616" y="118"/>
                </a:lnTo>
                <a:lnTo>
                  <a:pt x="2620" y="116"/>
                </a:lnTo>
                <a:lnTo>
                  <a:pt x="2622" y="114"/>
                </a:lnTo>
                <a:lnTo>
                  <a:pt x="2624" y="108"/>
                </a:lnTo>
                <a:lnTo>
                  <a:pt x="2622" y="102"/>
                </a:lnTo>
                <a:lnTo>
                  <a:pt x="2618" y="98"/>
                </a:lnTo>
                <a:lnTo>
                  <a:pt x="2612" y="94"/>
                </a:lnTo>
                <a:lnTo>
                  <a:pt x="2602" y="90"/>
                </a:lnTo>
                <a:lnTo>
                  <a:pt x="2590" y="86"/>
                </a:lnTo>
                <a:lnTo>
                  <a:pt x="2576" y="84"/>
                </a:lnTo>
                <a:lnTo>
                  <a:pt x="2540" y="84"/>
                </a:lnTo>
                <a:lnTo>
                  <a:pt x="2536" y="84"/>
                </a:lnTo>
                <a:lnTo>
                  <a:pt x="2520" y="84"/>
                </a:lnTo>
                <a:lnTo>
                  <a:pt x="2518" y="86"/>
                </a:lnTo>
                <a:lnTo>
                  <a:pt x="2516" y="88"/>
                </a:lnTo>
                <a:lnTo>
                  <a:pt x="2516" y="90"/>
                </a:lnTo>
                <a:lnTo>
                  <a:pt x="2520" y="96"/>
                </a:lnTo>
                <a:lnTo>
                  <a:pt x="2530" y="102"/>
                </a:lnTo>
                <a:lnTo>
                  <a:pt x="2544" y="106"/>
                </a:lnTo>
                <a:lnTo>
                  <a:pt x="2564" y="110"/>
                </a:lnTo>
                <a:close/>
                <a:moveTo>
                  <a:pt x="2692" y="358"/>
                </a:moveTo>
                <a:lnTo>
                  <a:pt x="2692" y="358"/>
                </a:lnTo>
                <a:lnTo>
                  <a:pt x="2692" y="386"/>
                </a:lnTo>
                <a:lnTo>
                  <a:pt x="2690" y="412"/>
                </a:lnTo>
                <a:lnTo>
                  <a:pt x="2688" y="434"/>
                </a:lnTo>
                <a:lnTo>
                  <a:pt x="2682" y="452"/>
                </a:lnTo>
                <a:lnTo>
                  <a:pt x="2680" y="460"/>
                </a:lnTo>
                <a:lnTo>
                  <a:pt x="2678" y="462"/>
                </a:lnTo>
                <a:lnTo>
                  <a:pt x="2676" y="460"/>
                </a:lnTo>
                <a:lnTo>
                  <a:pt x="2662" y="454"/>
                </a:lnTo>
                <a:lnTo>
                  <a:pt x="2650" y="448"/>
                </a:lnTo>
                <a:lnTo>
                  <a:pt x="2636" y="438"/>
                </a:lnTo>
                <a:lnTo>
                  <a:pt x="2624" y="430"/>
                </a:lnTo>
                <a:lnTo>
                  <a:pt x="2614" y="418"/>
                </a:lnTo>
                <a:lnTo>
                  <a:pt x="2602" y="406"/>
                </a:lnTo>
                <a:lnTo>
                  <a:pt x="2594" y="392"/>
                </a:lnTo>
                <a:lnTo>
                  <a:pt x="2584" y="378"/>
                </a:lnTo>
                <a:lnTo>
                  <a:pt x="2574" y="358"/>
                </a:lnTo>
                <a:lnTo>
                  <a:pt x="2550" y="312"/>
                </a:lnTo>
                <a:lnTo>
                  <a:pt x="2568" y="282"/>
                </a:lnTo>
                <a:lnTo>
                  <a:pt x="2584" y="246"/>
                </a:lnTo>
                <a:lnTo>
                  <a:pt x="2592" y="232"/>
                </a:lnTo>
                <a:lnTo>
                  <a:pt x="2600" y="220"/>
                </a:lnTo>
                <a:lnTo>
                  <a:pt x="2602" y="212"/>
                </a:lnTo>
                <a:lnTo>
                  <a:pt x="2598" y="206"/>
                </a:lnTo>
                <a:lnTo>
                  <a:pt x="2592" y="202"/>
                </a:lnTo>
                <a:lnTo>
                  <a:pt x="2584" y="198"/>
                </a:lnTo>
                <a:lnTo>
                  <a:pt x="2570" y="198"/>
                </a:lnTo>
                <a:lnTo>
                  <a:pt x="2564" y="198"/>
                </a:lnTo>
                <a:lnTo>
                  <a:pt x="2562" y="200"/>
                </a:lnTo>
                <a:lnTo>
                  <a:pt x="2560" y="202"/>
                </a:lnTo>
                <a:lnTo>
                  <a:pt x="2558" y="208"/>
                </a:lnTo>
                <a:lnTo>
                  <a:pt x="2560" y="212"/>
                </a:lnTo>
                <a:lnTo>
                  <a:pt x="2564" y="218"/>
                </a:lnTo>
                <a:lnTo>
                  <a:pt x="2564" y="222"/>
                </a:lnTo>
                <a:lnTo>
                  <a:pt x="2564" y="226"/>
                </a:lnTo>
                <a:lnTo>
                  <a:pt x="2564" y="232"/>
                </a:lnTo>
                <a:lnTo>
                  <a:pt x="2558" y="240"/>
                </a:lnTo>
                <a:lnTo>
                  <a:pt x="2550" y="260"/>
                </a:lnTo>
                <a:lnTo>
                  <a:pt x="2538" y="284"/>
                </a:lnTo>
                <a:lnTo>
                  <a:pt x="2536" y="272"/>
                </a:lnTo>
                <a:lnTo>
                  <a:pt x="2528" y="258"/>
                </a:lnTo>
                <a:lnTo>
                  <a:pt x="2518" y="232"/>
                </a:lnTo>
                <a:lnTo>
                  <a:pt x="2526" y="226"/>
                </a:lnTo>
                <a:lnTo>
                  <a:pt x="2532" y="220"/>
                </a:lnTo>
                <a:lnTo>
                  <a:pt x="2536" y="218"/>
                </a:lnTo>
                <a:lnTo>
                  <a:pt x="2534" y="214"/>
                </a:lnTo>
                <a:lnTo>
                  <a:pt x="2530" y="214"/>
                </a:lnTo>
                <a:lnTo>
                  <a:pt x="2526" y="216"/>
                </a:lnTo>
                <a:lnTo>
                  <a:pt x="2516" y="224"/>
                </a:lnTo>
                <a:lnTo>
                  <a:pt x="2512" y="212"/>
                </a:lnTo>
                <a:lnTo>
                  <a:pt x="2510" y="200"/>
                </a:lnTo>
                <a:lnTo>
                  <a:pt x="2508" y="192"/>
                </a:lnTo>
                <a:lnTo>
                  <a:pt x="2512" y="188"/>
                </a:lnTo>
                <a:lnTo>
                  <a:pt x="2518" y="184"/>
                </a:lnTo>
                <a:lnTo>
                  <a:pt x="2538" y="176"/>
                </a:lnTo>
                <a:lnTo>
                  <a:pt x="2546" y="176"/>
                </a:lnTo>
                <a:lnTo>
                  <a:pt x="2556" y="174"/>
                </a:lnTo>
                <a:lnTo>
                  <a:pt x="2562" y="170"/>
                </a:lnTo>
                <a:lnTo>
                  <a:pt x="2566" y="166"/>
                </a:lnTo>
                <a:lnTo>
                  <a:pt x="2568" y="162"/>
                </a:lnTo>
                <a:lnTo>
                  <a:pt x="2568" y="156"/>
                </a:lnTo>
                <a:lnTo>
                  <a:pt x="2564" y="152"/>
                </a:lnTo>
                <a:lnTo>
                  <a:pt x="2558" y="150"/>
                </a:lnTo>
                <a:lnTo>
                  <a:pt x="2550" y="150"/>
                </a:lnTo>
                <a:lnTo>
                  <a:pt x="2528" y="152"/>
                </a:lnTo>
                <a:lnTo>
                  <a:pt x="2500" y="160"/>
                </a:lnTo>
                <a:lnTo>
                  <a:pt x="2496" y="146"/>
                </a:lnTo>
                <a:lnTo>
                  <a:pt x="2486" y="110"/>
                </a:lnTo>
                <a:lnTo>
                  <a:pt x="2488" y="106"/>
                </a:lnTo>
                <a:lnTo>
                  <a:pt x="2490" y="98"/>
                </a:lnTo>
                <a:lnTo>
                  <a:pt x="2486" y="92"/>
                </a:lnTo>
                <a:lnTo>
                  <a:pt x="2482" y="90"/>
                </a:lnTo>
                <a:lnTo>
                  <a:pt x="2482" y="86"/>
                </a:lnTo>
                <a:lnTo>
                  <a:pt x="2480" y="78"/>
                </a:lnTo>
                <a:lnTo>
                  <a:pt x="2472" y="34"/>
                </a:lnTo>
                <a:lnTo>
                  <a:pt x="2470" y="22"/>
                </a:lnTo>
                <a:lnTo>
                  <a:pt x="2464" y="12"/>
                </a:lnTo>
                <a:lnTo>
                  <a:pt x="2458" y="8"/>
                </a:lnTo>
                <a:lnTo>
                  <a:pt x="2448" y="6"/>
                </a:lnTo>
                <a:lnTo>
                  <a:pt x="2434" y="8"/>
                </a:lnTo>
                <a:lnTo>
                  <a:pt x="2424" y="10"/>
                </a:lnTo>
                <a:lnTo>
                  <a:pt x="2418" y="14"/>
                </a:lnTo>
                <a:lnTo>
                  <a:pt x="2416" y="20"/>
                </a:lnTo>
                <a:lnTo>
                  <a:pt x="2420" y="28"/>
                </a:lnTo>
                <a:lnTo>
                  <a:pt x="2424" y="30"/>
                </a:lnTo>
                <a:lnTo>
                  <a:pt x="2444" y="30"/>
                </a:lnTo>
                <a:lnTo>
                  <a:pt x="2452" y="76"/>
                </a:lnTo>
                <a:lnTo>
                  <a:pt x="2448" y="78"/>
                </a:lnTo>
                <a:lnTo>
                  <a:pt x="2446" y="80"/>
                </a:lnTo>
                <a:lnTo>
                  <a:pt x="2444" y="82"/>
                </a:lnTo>
                <a:lnTo>
                  <a:pt x="2446" y="86"/>
                </a:lnTo>
                <a:lnTo>
                  <a:pt x="2450" y="90"/>
                </a:lnTo>
                <a:lnTo>
                  <a:pt x="2454" y="92"/>
                </a:lnTo>
                <a:lnTo>
                  <a:pt x="2454" y="96"/>
                </a:lnTo>
                <a:lnTo>
                  <a:pt x="2438" y="112"/>
                </a:lnTo>
                <a:lnTo>
                  <a:pt x="2418" y="128"/>
                </a:lnTo>
                <a:lnTo>
                  <a:pt x="2396" y="142"/>
                </a:lnTo>
                <a:lnTo>
                  <a:pt x="2370" y="158"/>
                </a:lnTo>
                <a:lnTo>
                  <a:pt x="2368" y="160"/>
                </a:lnTo>
                <a:lnTo>
                  <a:pt x="2368" y="162"/>
                </a:lnTo>
                <a:lnTo>
                  <a:pt x="2372" y="164"/>
                </a:lnTo>
                <a:lnTo>
                  <a:pt x="2378" y="166"/>
                </a:lnTo>
                <a:lnTo>
                  <a:pt x="2400" y="158"/>
                </a:lnTo>
                <a:lnTo>
                  <a:pt x="2422" y="150"/>
                </a:lnTo>
                <a:lnTo>
                  <a:pt x="2444" y="138"/>
                </a:lnTo>
                <a:lnTo>
                  <a:pt x="2464" y="124"/>
                </a:lnTo>
                <a:lnTo>
                  <a:pt x="2474" y="166"/>
                </a:lnTo>
                <a:lnTo>
                  <a:pt x="2458" y="170"/>
                </a:lnTo>
                <a:lnTo>
                  <a:pt x="2438" y="172"/>
                </a:lnTo>
                <a:lnTo>
                  <a:pt x="2424" y="172"/>
                </a:lnTo>
                <a:lnTo>
                  <a:pt x="2406" y="174"/>
                </a:lnTo>
                <a:lnTo>
                  <a:pt x="2404" y="184"/>
                </a:lnTo>
                <a:lnTo>
                  <a:pt x="2406" y="188"/>
                </a:lnTo>
                <a:lnTo>
                  <a:pt x="2412" y="194"/>
                </a:lnTo>
                <a:lnTo>
                  <a:pt x="2418" y="200"/>
                </a:lnTo>
                <a:lnTo>
                  <a:pt x="2420" y="206"/>
                </a:lnTo>
                <a:lnTo>
                  <a:pt x="2420" y="216"/>
                </a:lnTo>
                <a:lnTo>
                  <a:pt x="2356" y="248"/>
                </a:lnTo>
                <a:lnTo>
                  <a:pt x="2334" y="258"/>
                </a:lnTo>
                <a:lnTo>
                  <a:pt x="2330" y="256"/>
                </a:lnTo>
                <a:lnTo>
                  <a:pt x="2324" y="256"/>
                </a:lnTo>
                <a:lnTo>
                  <a:pt x="2320" y="258"/>
                </a:lnTo>
                <a:lnTo>
                  <a:pt x="2318" y="262"/>
                </a:lnTo>
                <a:lnTo>
                  <a:pt x="2320" y="268"/>
                </a:lnTo>
                <a:lnTo>
                  <a:pt x="2326" y="272"/>
                </a:lnTo>
                <a:lnTo>
                  <a:pt x="2332" y="276"/>
                </a:lnTo>
                <a:lnTo>
                  <a:pt x="2342" y="278"/>
                </a:lnTo>
                <a:lnTo>
                  <a:pt x="2348" y="278"/>
                </a:lnTo>
                <a:lnTo>
                  <a:pt x="2356" y="274"/>
                </a:lnTo>
                <a:lnTo>
                  <a:pt x="2382" y="258"/>
                </a:lnTo>
                <a:lnTo>
                  <a:pt x="2420" y="234"/>
                </a:lnTo>
                <a:lnTo>
                  <a:pt x="2420" y="290"/>
                </a:lnTo>
                <a:lnTo>
                  <a:pt x="2372" y="324"/>
                </a:lnTo>
                <a:lnTo>
                  <a:pt x="2350" y="336"/>
                </a:lnTo>
                <a:lnTo>
                  <a:pt x="2344" y="334"/>
                </a:lnTo>
                <a:lnTo>
                  <a:pt x="2338" y="332"/>
                </a:lnTo>
                <a:lnTo>
                  <a:pt x="2334" y="330"/>
                </a:lnTo>
                <a:lnTo>
                  <a:pt x="2322" y="338"/>
                </a:lnTo>
                <a:lnTo>
                  <a:pt x="2310" y="348"/>
                </a:lnTo>
                <a:lnTo>
                  <a:pt x="2296" y="362"/>
                </a:lnTo>
                <a:lnTo>
                  <a:pt x="2284" y="382"/>
                </a:lnTo>
                <a:lnTo>
                  <a:pt x="2286" y="390"/>
                </a:lnTo>
                <a:lnTo>
                  <a:pt x="2290" y="396"/>
                </a:lnTo>
                <a:lnTo>
                  <a:pt x="2294" y="398"/>
                </a:lnTo>
                <a:lnTo>
                  <a:pt x="2302" y="396"/>
                </a:lnTo>
                <a:lnTo>
                  <a:pt x="2324" y="382"/>
                </a:lnTo>
                <a:lnTo>
                  <a:pt x="2350" y="362"/>
                </a:lnTo>
                <a:lnTo>
                  <a:pt x="2368" y="388"/>
                </a:lnTo>
                <a:lnTo>
                  <a:pt x="2384" y="408"/>
                </a:lnTo>
                <a:lnTo>
                  <a:pt x="2400" y="422"/>
                </a:lnTo>
                <a:lnTo>
                  <a:pt x="2406" y="426"/>
                </a:lnTo>
                <a:lnTo>
                  <a:pt x="2412" y="430"/>
                </a:lnTo>
                <a:lnTo>
                  <a:pt x="2420" y="426"/>
                </a:lnTo>
                <a:lnTo>
                  <a:pt x="2428" y="418"/>
                </a:lnTo>
                <a:lnTo>
                  <a:pt x="2434" y="406"/>
                </a:lnTo>
                <a:lnTo>
                  <a:pt x="2440" y="390"/>
                </a:lnTo>
                <a:lnTo>
                  <a:pt x="2444" y="346"/>
                </a:lnTo>
                <a:lnTo>
                  <a:pt x="2444" y="294"/>
                </a:lnTo>
                <a:lnTo>
                  <a:pt x="2500" y="248"/>
                </a:lnTo>
                <a:lnTo>
                  <a:pt x="2522" y="310"/>
                </a:lnTo>
                <a:lnTo>
                  <a:pt x="2502" y="340"/>
                </a:lnTo>
                <a:lnTo>
                  <a:pt x="2494" y="350"/>
                </a:lnTo>
                <a:lnTo>
                  <a:pt x="2486" y="358"/>
                </a:lnTo>
                <a:lnTo>
                  <a:pt x="2476" y="364"/>
                </a:lnTo>
                <a:lnTo>
                  <a:pt x="2464" y="370"/>
                </a:lnTo>
                <a:lnTo>
                  <a:pt x="2460" y="374"/>
                </a:lnTo>
                <a:lnTo>
                  <a:pt x="2460" y="376"/>
                </a:lnTo>
                <a:lnTo>
                  <a:pt x="2464" y="378"/>
                </a:lnTo>
                <a:lnTo>
                  <a:pt x="2474" y="380"/>
                </a:lnTo>
                <a:lnTo>
                  <a:pt x="2482" y="380"/>
                </a:lnTo>
                <a:lnTo>
                  <a:pt x="2488" y="378"/>
                </a:lnTo>
                <a:lnTo>
                  <a:pt x="2504" y="370"/>
                </a:lnTo>
                <a:lnTo>
                  <a:pt x="2520" y="356"/>
                </a:lnTo>
                <a:lnTo>
                  <a:pt x="2534" y="336"/>
                </a:lnTo>
                <a:lnTo>
                  <a:pt x="2548" y="364"/>
                </a:lnTo>
                <a:lnTo>
                  <a:pt x="2562" y="390"/>
                </a:lnTo>
                <a:lnTo>
                  <a:pt x="2576" y="410"/>
                </a:lnTo>
                <a:lnTo>
                  <a:pt x="2590" y="430"/>
                </a:lnTo>
                <a:lnTo>
                  <a:pt x="2606" y="446"/>
                </a:lnTo>
                <a:lnTo>
                  <a:pt x="2622" y="460"/>
                </a:lnTo>
                <a:lnTo>
                  <a:pt x="2638" y="470"/>
                </a:lnTo>
                <a:lnTo>
                  <a:pt x="2654" y="480"/>
                </a:lnTo>
                <a:lnTo>
                  <a:pt x="2672" y="486"/>
                </a:lnTo>
                <a:lnTo>
                  <a:pt x="2690" y="490"/>
                </a:lnTo>
                <a:lnTo>
                  <a:pt x="2696" y="490"/>
                </a:lnTo>
                <a:lnTo>
                  <a:pt x="2700" y="486"/>
                </a:lnTo>
                <a:lnTo>
                  <a:pt x="2704" y="482"/>
                </a:lnTo>
                <a:lnTo>
                  <a:pt x="2706" y="476"/>
                </a:lnTo>
                <a:lnTo>
                  <a:pt x="2708" y="462"/>
                </a:lnTo>
                <a:lnTo>
                  <a:pt x="2708" y="438"/>
                </a:lnTo>
                <a:lnTo>
                  <a:pt x="2706" y="402"/>
                </a:lnTo>
                <a:lnTo>
                  <a:pt x="2702" y="368"/>
                </a:lnTo>
                <a:lnTo>
                  <a:pt x="2696" y="356"/>
                </a:lnTo>
                <a:lnTo>
                  <a:pt x="2694" y="356"/>
                </a:lnTo>
                <a:lnTo>
                  <a:pt x="2692" y="358"/>
                </a:lnTo>
                <a:close/>
                <a:moveTo>
                  <a:pt x="2414" y="378"/>
                </a:moveTo>
                <a:lnTo>
                  <a:pt x="2414" y="378"/>
                </a:lnTo>
                <a:lnTo>
                  <a:pt x="2412" y="394"/>
                </a:lnTo>
                <a:lnTo>
                  <a:pt x="2410" y="398"/>
                </a:lnTo>
                <a:lnTo>
                  <a:pt x="2406" y="402"/>
                </a:lnTo>
                <a:lnTo>
                  <a:pt x="2394" y="392"/>
                </a:lnTo>
                <a:lnTo>
                  <a:pt x="2382" y="382"/>
                </a:lnTo>
                <a:lnTo>
                  <a:pt x="2372" y="370"/>
                </a:lnTo>
                <a:lnTo>
                  <a:pt x="2362" y="356"/>
                </a:lnTo>
                <a:lnTo>
                  <a:pt x="2388" y="334"/>
                </a:lnTo>
                <a:lnTo>
                  <a:pt x="2412" y="318"/>
                </a:lnTo>
                <a:lnTo>
                  <a:pt x="2420" y="312"/>
                </a:lnTo>
                <a:lnTo>
                  <a:pt x="2418" y="348"/>
                </a:lnTo>
                <a:lnTo>
                  <a:pt x="2414" y="378"/>
                </a:lnTo>
                <a:close/>
                <a:moveTo>
                  <a:pt x="2442" y="188"/>
                </a:moveTo>
                <a:lnTo>
                  <a:pt x="2442" y="188"/>
                </a:lnTo>
                <a:lnTo>
                  <a:pt x="2454" y="186"/>
                </a:lnTo>
                <a:lnTo>
                  <a:pt x="2480" y="184"/>
                </a:lnTo>
                <a:lnTo>
                  <a:pt x="2462" y="192"/>
                </a:lnTo>
                <a:lnTo>
                  <a:pt x="2444" y="204"/>
                </a:lnTo>
                <a:lnTo>
                  <a:pt x="2442" y="188"/>
                </a:lnTo>
                <a:close/>
                <a:moveTo>
                  <a:pt x="2444" y="272"/>
                </a:moveTo>
                <a:lnTo>
                  <a:pt x="2444" y="272"/>
                </a:lnTo>
                <a:lnTo>
                  <a:pt x="2444" y="242"/>
                </a:lnTo>
                <a:lnTo>
                  <a:pt x="2444" y="220"/>
                </a:lnTo>
                <a:lnTo>
                  <a:pt x="2484" y="202"/>
                </a:lnTo>
                <a:lnTo>
                  <a:pt x="2488" y="212"/>
                </a:lnTo>
                <a:lnTo>
                  <a:pt x="2496" y="236"/>
                </a:lnTo>
                <a:lnTo>
                  <a:pt x="2444" y="272"/>
                </a:lnTo>
                <a:close/>
                <a:moveTo>
                  <a:pt x="2526" y="216"/>
                </a:moveTo>
                <a:lnTo>
                  <a:pt x="2526" y="216"/>
                </a:lnTo>
                <a:close/>
                <a:moveTo>
                  <a:pt x="3158" y="220"/>
                </a:moveTo>
                <a:lnTo>
                  <a:pt x="3158" y="220"/>
                </a:lnTo>
                <a:lnTo>
                  <a:pt x="3138" y="222"/>
                </a:lnTo>
                <a:lnTo>
                  <a:pt x="3114" y="226"/>
                </a:lnTo>
                <a:lnTo>
                  <a:pt x="3088" y="232"/>
                </a:lnTo>
                <a:lnTo>
                  <a:pt x="3060" y="242"/>
                </a:lnTo>
                <a:lnTo>
                  <a:pt x="3044" y="248"/>
                </a:lnTo>
                <a:lnTo>
                  <a:pt x="3040" y="248"/>
                </a:lnTo>
                <a:lnTo>
                  <a:pt x="3034" y="250"/>
                </a:lnTo>
                <a:lnTo>
                  <a:pt x="3042" y="228"/>
                </a:lnTo>
                <a:lnTo>
                  <a:pt x="3070" y="150"/>
                </a:lnTo>
                <a:lnTo>
                  <a:pt x="3090" y="92"/>
                </a:lnTo>
                <a:lnTo>
                  <a:pt x="3094" y="84"/>
                </a:lnTo>
                <a:lnTo>
                  <a:pt x="3100" y="72"/>
                </a:lnTo>
                <a:lnTo>
                  <a:pt x="3102" y="64"/>
                </a:lnTo>
                <a:lnTo>
                  <a:pt x="3102" y="60"/>
                </a:lnTo>
                <a:lnTo>
                  <a:pt x="3100" y="58"/>
                </a:lnTo>
                <a:lnTo>
                  <a:pt x="3096" y="54"/>
                </a:lnTo>
                <a:lnTo>
                  <a:pt x="3086" y="48"/>
                </a:lnTo>
                <a:lnTo>
                  <a:pt x="3076" y="44"/>
                </a:lnTo>
                <a:lnTo>
                  <a:pt x="3072" y="40"/>
                </a:lnTo>
                <a:lnTo>
                  <a:pt x="3068" y="36"/>
                </a:lnTo>
                <a:lnTo>
                  <a:pt x="3064" y="28"/>
                </a:lnTo>
                <a:lnTo>
                  <a:pt x="3060" y="26"/>
                </a:lnTo>
                <a:lnTo>
                  <a:pt x="3058" y="26"/>
                </a:lnTo>
                <a:lnTo>
                  <a:pt x="3054" y="26"/>
                </a:lnTo>
                <a:lnTo>
                  <a:pt x="3050" y="30"/>
                </a:lnTo>
                <a:lnTo>
                  <a:pt x="3042" y="40"/>
                </a:lnTo>
                <a:lnTo>
                  <a:pt x="3036" y="48"/>
                </a:lnTo>
                <a:lnTo>
                  <a:pt x="3032" y="60"/>
                </a:lnTo>
                <a:lnTo>
                  <a:pt x="3028" y="72"/>
                </a:lnTo>
                <a:lnTo>
                  <a:pt x="3026" y="90"/>
                </a:lnTo>
                <a:lnTo>
                  <a:pt x="3024" y="108"/>
                </a:lnTo>
                <a:lnTo>
                  <a:pt x="3020" y="120"/>
                </a:lnTo>
                <a:lnTo>
                  <a:pt x="3010" y="146"/>
                </a:lnTo>
                <a:lnTo>
                  <a:pt x="3000" y="166"/>
                </a:lnTo>
                <a:lnTo>
                  <a:pt x="2990" y="184"/>
                </a:lnTo>
                <a:lnTo>
                  <a:pt x="2980" y="200"/>
                </a:lnTo>
                <a:lnTo>
                  <a:pt x="2978" y="202"/>
                </a:lnTo>
                <a:lnTo>
                  <a:pt x="2924" y="214"/>
                </a:lnTo>
                <a:lnTo>
                  <a:pt x="2892" y="232"/>
                </a:lnTo>
                <a:lnTo>
                  <a:pt x="2860" y="252"/>
                </a:lnTo>
                <a:lnTo>
                  <a:pt x="2856" y="252"/>
                </a:lnTo>
                <a:lnTo>
                  <a:pt x="2848" y="248"/>
                </a:lnTo>
                <a:lnTo>
                  <a:pt x="2842" y="248"/>
                </a:lnTo>
                <a:lnTo>
                  <a:pt x="2840" y="248"/>
                </a:lnTo>
                <a:lnTo>
                  <a:pt x="2838" y="250"/>
                </a:lnTo>
                <a:lnTo>
                  <a:pt x="2838" y="256"/>
                </a:lnTo>
                <a:lnTo>
                  <a:pt x="2838" y="264"/>
                </a:lnTo>
                <a:lnTo>
                  <a:pt x="2840" y="274"/>
                </a:lnTo>
                <a:lnTo>
                  <a:pt x="2850" y="296"/>
                </a:lnTo>
                <a:lnTo>
                  <a:pt x="2872" y="388"/>
                </a:lnTo>
                <a:lnTo>
                  <a:pt x="2874" y="390"/>
                </a:lnTo>
                <a:lnTo>
                  <a:pt x="2876" y="392"/>
                </a:lnTo>
                <a:lnTo>
                  <a:pt x="2882" y="394"/>
                </a:lnTo>
                <a:lnTo>
                  <a:pt x="2888" y="392"/>
                </a:lnTo>
                <a:lnTo>
                  <a:pt x="2890" y="386"/>
                </a:lnTo>
                <a:lnTo>
                  <a:pt x="2890" y="384"/>
                </a:lnTo>
                <a:lnTo>
                  <a:pt x="2892" y="364"/>
                </a:lnTo>
                <a:lnTo>
                  <a:pt x="2888" y="342"/>
                </a:lnTo>
                <a:lnTo>
                  <a:pt x="2882" y="316"/>
                </a:lnTo>
                <a:lnTo>
                  <a:pt x="2872" y="286"/>
                </a:lnTo>
                <a:lnTo>
                  <a:pt x="2870" y="276"/>
                </a:lnTo>
                <a:lnTo>
                  <a:pt x="2870" y="272"/>
                </a:lnTo>
                <a:lnTo>
                  <a:pt x="2872" y="266"/>
                </a:lnTo>
                <a:lnTo>
                  <a:pt x="2880" y="260"/>
                </a:lnTo>
                <a:lnTo>
                  <a:pt x="2906" y="242"/>
                </a:lnTo>
                <a:lnTo>
                  <a:pt x="2916" y="236"/>
                </a:lnTo>
                <a:lnTo>
                  <a:pt x="2928" y="230"/>
                </a:lnTo>
                <a:lnTo>
                  <a:pt x="2940" y="226"/>
                </a:lnTo>
                <a:lnTo>
                  <a:pt x="2952" y="224"/>
                </a:lnTo>
                <a:lnTo>
                  <a:pt x="2956" y="226"/>
                </a:lnTo>
                <a:lnTo>
                  <a:pt x="2958" y="226"/>
                </a:lnTo>
                <a:lnTo>
                  <a:pt x="2958" y="230"/>
                </a:lnTo>
                <a:lnTo>
                  <a:pt x="2958" y="232"/>
                </a:lnTo>
                <a:lnTo>
                  <a:pt x="2956" y="238"/>
                </a:lnTo>
                <a:lnTo>
                  <a:pt x="2954" y="244"/>
                </a:lnTo>
                <a:lnTo>
                  <a:pt x="2934" y="268"/>
                </a:lnTo>
                <a:lnTo>
                  <a:pt x="2920" y="288"/>
                </a:lnTo>
                <a:lnTo>
                  <a:pt x="2914" y="294"/>
                </a:lnTo>
                <a:lnTo>
                  <a:pt x="2896" y="312"/>
                </a:lnTo>
                <a:lnTo>
                  <a:pt x="2890" y="320"/>
                </a:lnTo>
                <a:lnTo>
                  <a:pt x="2888" y="326"/>
                </a:lnTo>
                <a:lnTo>
                  <a:pt x="2906" y="348"/>
                </a:lnTo>
                <a:lnTo>
                  <a:pt x="2926" y="368"/>
                </a:lnTo>
                <a:lnTo>
                  <a:pt x="2946" y="384"/>
                </a:lnTo>
                <a:lnTo>
                  <a:pt x="2968" y="396"/>
                </a:lnTo>
                <a:lnTo>
                  <a:pt x="2970" y="394"/>
                </a:lnTo>
                <a:lnTo>
                  <a:pt x="2974" y="390"/>
                </a:lnTo>
                <a:lnTo>
                  <a:pt x="2978" y="374"/>
                </a:lnTo>
                <a:lnTo>
                  <a:pt x="2982" y="348"/>
                </a:lnTo>
                <a:lnTo>
                  <a:pt x="2984" y="310"/>
                </a:lnTo>
                <a:lnTo>
                  <a:pt x="2986" y="290"/>
                </a:lnTo>
                <a:lnTo>
                  <a:pt x="2988" y="282"/>
                </a:lnTo>
                <a:lnTo>
                  <a:pt x="2988" y="274"/>
                </a:lnTo>
                <a:lnTo>
                  <a:pt x="2988" y="218"/>
                </a:lnTo>
                <a:lnTo>
                  <a:pt x="2990" y="206"/>
                </a:lnTo>
                <a:lnTo>
                  <a:pt x="2998" y="190"/>
                </a:lnTo>
                <a:lnTo>
                  <a:pt x="3006" y="178"/>
                </a:lnTo>
                <a:lnTo>
                  <a:pt x="3008" y="168"/>
                </a:lnTo>
                <a:lnTo>
                  <a:pt x="3020" y="146"/>
                </a:lnTo>
                <a:lnTo>
                  <a:pt x="3028" y="126"/>
                </a:lnTo>
                <a:lnTo>
                  <a:pt x="3034" y="108"/>
                </a:lnTo>
                <a:lnTo>
                  <a:pt x="3036" y="90"/>
                </a:lnTo>
                <a:lnTo>
                  <a:pt x="3040" y="64"/>
                </a:lnTo>
                <a:lnTo>
                  <a:pt x="3044" y="56"/>
                </a:lnTo>
                <a:lnTo>
                  <a:pt x="3046" y="54"/>
                </a:lnTo>
                <a:lnTo>
                  <a:pt x="3050" y="54"/>
                </a:lnTo>
                <a:lnTo>
                  <a:pt x="3062" y="62"/>
                </a:lnTo>
                <a:lnTo>
                  <a:pt x="3066" y="66"/>
                </a:lnTo>
                <a:lnTo>
                  <a:pt x="3070" y="72"/>
                </a:lnTo>
                <a:lnTo>
                  <a:pt x="3070" y="74"/>
                </a:lnTo>
                <a:lnTo>
                  <a:pt x="3054" y="124"/>
                </a:lnTo>
                <a:lnTo>
                  <a:pt x="3036" y="180"/>
                </a:lnTo>
                <a:lnTo>
                  <a:pt x="3022" y="216"/>
                </a:lnTo>
                <a:lnTo>
                  <a:pt x="3016" y="230"/>
                </a:lnTo>
                <a:lnTo>
                  <a:pt x="3004" y="254"/>
                </a:lnTo>
                <a:lnTo>
                  <a:pt x="3002" y="264"/>
                </a:lnTo>
                <a:lnTo>
                  <a:pt x="3000" y="272"/>
                </a:lnTo>
                <a:lnTo>
                  <a:pt x="3010" y="278"/>
                </a:lnTo>
                <a:lnTo>
                  <a:pt x="3020" y="282"/>
                </a:lnTo>
                <a:lnTo>
                  <a:pt x="3030" y="280"/>
                </a:lnTo>
                <a:lnTo>
                  <a:pt x="3046" y="272"/>
                </a:lnTo>
                <a:lnTo>
                  <a:pt x="3064" y="264"/>
                </a:lnTo>
                <a:lnTo>
                  <a:pt x="3090" y="256"/>
                </a:lnTo>
                <a:lnTo>
                  <a:pt x="3112" y="250"/>
                </a:lnTo>
                <a:lnTo>
                  <a:pt x="3134" y="246"/>
                </a:lnTo>
                <a:lnTo>
                  <a:pt x="3150" y="244"/>
                </a:lnTo>
                <a:lnTo>
                  <a:pt x="3154" y="244"/>
                </a:lnTo>
                <a:lnTo>
                  <a:pt x="3162" y="246"/>
                </a:lnTo>
                <a:lnTo>
                  <a:pt x="3168" y="246"/>
                </a:lnTo>
                <a:lnTo>
                  <a:pt x="3170" y="250"/>
                </a:lnTo>
                <a:lnTo>
                  <a:pt x="3172" y="254"/>
                </a:lnTo>
                <a:lnTo>
                  <a:pt x="3170" y="262"/>
                </a:lnTo>
                <a:lnTo>
                  <a:pt x="3168" y="270"/>
                </a:lnTo>
                <a:lnTo>
                  <a:pt x="3148" y="316"/>
                </a:lnTo>
                <a:lnTo>
                  <a:pt x="3128" y="356"/>
                </a:lnTo>
                <a:lnTo>
                  <a:pt x="3106" y="388"/>
                </a:lnTo>
                <a:lnTo>
                  <a:pt x="3086" y="414"/>
                </a:lnTo>
                <a:lnTo>
                  <a:pt x="3082" y="416"/>
                </a:lnTo>
                <a:lnTo>
                  <a:pt x="3078" y="418"/>
                </a:lnTo>
                <a:lnTo>
                  <a:pt x="3076" y="416"/>
                </a:lnTo>
                <a:lnTo>
                  <a:pt x="3072" y="414"/>
                </a:lnTo>
                <a:lnTo>
                  <a:pt x="3060" y="400"/>
                </a:lnTo>
                <a:lnTo>
                  <a:pt x="3050" y="386"/>
                </a:lnTo>
                <a:lnTo>
                  <a:pt x="3042" y="370"/>
                </a:lnTo>
                <a:lnTo>
                  <a:pt x="3034" y="354"/>
                </a:lnTo>
                <a:lnTo>
                  <a:pt x="3032" y="352"/>
                </a:lnTo>
                <a:lnTo>
                  <a:pt x="3030" y="352"/>
                </a:lnTo>
                <a:lnTo>
                  <a:pt x="3028" y="354"/>
                </a:lnTo>
                <a:lnTo>
                  <a:pt x="3028" y="356"/>
                </a:lnTo>
                <a:lnTo>
                  <a:pt x="3040" y="388"/>
                </a:lnTo>
                <a:lnTo>
                  <a:pt x="3046" y="402"/>
                </a:lnTo>
                <a:lnTo>
                  <a:pt x="3052" y="412"/>
                </a:lnTo>
                <a:lnTo>
                  <a:pt x="3060" y="422"/>
                </a:lnTo>
                <a:lnTo>
                  <a:pt x="3066" y="428"/>
                </a:lnTo>
                <a:lnTo>
                  <a:pt x="3074" y="434"/>
                </a:lnTo>
                <a:lnTo>
                  <a:pt x="3084" y="438"/>
                </a:lnTo>
                <a:lnTo>
                  <a:pt x="3092" y="436"/>
                </a:lnTo>
                <a:lnTo>
                  <a:pt x="3100" y="430"/>
                </a:lnTo>
                <a:lnTo>
                  <a:pt x="3108" y="422"/>
                </a:lnTo>
                <a:lnTo>
                  <a:pt x="3118" y="412"/>
                </a:lnTo>
                <a:lnTo>
                  <a:pt x="3138" y="382"/>
                </a:lnTo>
                <a:lnTo>
                  <a:pt x="3162" y="340"/>
                </a:lnTo>
                <a:lnTo>
                  <a:pt x="3176" y="314"/>
                </a:lnTo>
                <a:lnTo>
                  <a:pt x="3190" y="288"/>
                </a:lnTo>
                <a:lnTo>
                  <a:pt x="3198" y="266"/>
                </a:lnTo>
                <a:lnTo>
                  <a:pt x="3206" y="244"/>
                </a:lnTo>
                <a:lnTo>
                  <a:pt x="3206" y="240"/>
                </a:lnTo>
                <a:lnTo>
                  <a:pt x="3204" y="236"/>
                </a:lnTo>
                <a:lnTo>
                  <a:pt x="3202" y="232"/>
                </a:lnTo>
                <a:lnTo>
                  <a:pt x="3198" y="230"/>
                </a:lnTo>
                <a:lnTo>
                  <a:pt x="3194" y="226"/>
                </a:lnTo>
                <a:lnTo>
                  <a:pt x="3178" y="222"/>
                </a:lnTo>
                <a:lnTo>
                  <a:pt x="3158" y="220"/>
                </a:lnTo>
                <a:close/>
                <a:moveTo>
                  <a:pt x="2954" y="366"/>
                </a:moveTo>
                <a:lnTo>
                  <a:pt x="2952" y="368"/>
                </a:lnTo>
                <a:lnTo>
                  <a:pt x="2938" y="358"/>
                </a:lnTo>
                <a:lnTo>
                  <a:pt x="2926" y="348"/>
                </a:lnTo>
                <a:lnTo>
                  <a:pt x="2918" y="338"/>
                </a:lnTo>
                <a:lnTo>
                  <a:pt x="2912" y="328"/>
                </a:lnTo>
                <a:lnTo>
                  <a:pt x="2958" y="266"/>
                </a:lnTo>
                <a:lnTo>
                  <a:pt x="2958" y="288"/>
                </a:lnTo>
                <a:lnTo>
                  <a:pt x="2958" y="308"/>
                </a:lnTo>
                <a:lnTo>
                  <a:pt x="2958" y="342"/>
                </a:lnTo>
                <a:lnTo>
                  <a:pt x="2956" y="356"/>
                </a:lnTo>
                <a:lnTo>
                  <a:pt x="2954" y="366"/>
                </a:lnTo>
                <a:close/>
                <a:moveTo>
                  <a:pt x="2876" y="216"/>
                </a:moveTo>
                <a:lnTo>
                  <a:pt x="2876" y="216"/>
                </a:lnTo>
                <a:lnTo>
                  <a:pt x="2890" y="204"/>
                </a:lnTo>
                <a:lnTo>
                  <a:pt x="2904" y="186"/>
                </a:lnTo>
                <a:lnTo>
                  <a:pt x="2918" y="164"/>
                </a:lnTo>
                <a:lnTo>
                  <a:pt x="2932" y="136"/>
                </a:lnTo>
                <a:lnTo>
                  <a:pt x="2944" y="116"/>
                </a:lnTo>
                <a:lnTo>
                  <a:pt x="2950" y="104"/>
                </a:lnTo>
                <a:lnTo>
                  <a:pt x="2944" y="96"/>
                </a:lnTo>
                <a:lnTo>
                  <a:pt x="2934" y="86"/>
                </a:lnTo>
                <a:lnTo>
                  <a:pt x="2922" y="78"/>
                </a:lnTo>
                <a:lnTo>
                  <a:pt x="2906" y="72"/>
                </a:lnTo>
                <a:lnTo>
                  <a:pt x="2904" y="72"/>
                </a:lnTo>
                <a:lnTo>
                  <a:pt x="2902" y="74"/>
                </a:lnTo>
                <a:lnTo>
                  <a:pt x="2900" y="82"/>
                </a:lnTo>
                <a:lnTo>
                  <a:pt x="2900" y="88"/>
                </a:lnTo>
                <a:lnTo>
                  <a:pt x="2902" y="90"/>
                </a:lnTo>
                <a:lnTo>
                  <a:pt x="2912" y="102"/>
                </a:lnTo>
                <a:lnTo>
                  <a:pt x="2916" y="106"/>
                </a:lnTo>
                <a:lnTo>
                  <a:pt x="2916" y="110"/>
                </a:lnTo>
                <a:lnTo>
                  <a:pt x="2916" y="112"/>
                </a:lnTo>
                <a:lnTo>
                  <a:pt x="2890" y="168"/>
                </a:lnTo>
                <a:lnTo>
                  <a:pt x="2870" y="210"/>
                </a:lnTo>
                <a:lnTo>
                  <a:pt x="2870" y="214"/>
                </a:lnTo>
                <a:lnTo>
                  <a:pt x="2870" y="216"/>
                </a:lnTo>
                <a:lnTo>
                  <a:pt x="2874" y="218"/>
                </a:lnTo>
                <a:lnTo>
                  <a:pt x="2876" y="216"/>
                </a:lnTo>
                <a:close/>
                <a:moveTo>
                  <a:pt x="3054" y="322"/>
                </a:moveTo>
                <a:lnTo>
                  <a:pt x="3062" y="326"/>
                </a:lnTo>
                <a:lnTo>
                  <a:pt x="3078" y="330"/>
                </a:lnTo>
                <a:lnTo>
                  <a:pt x="3078" y="332"/>
                </a:lnTo>
                <a:lnTo>
                  <a:pt x="3082" y="332"/>
                </a:lnTo>
                <a:lnTo>
                  <a:pt x="3088" y="332"/>
                </a:lnTo>
                <a:lnTo>
                  <a:pt x="3094" y="328"/>
                </a:lnTo>
                <a:lnTo>
                  <a:pt x="3096" y="324"/>
                </a:lnTo>
                <a:lnTo>
                  <a:pt x="3098" y="320"/>
                </a:lnTo>
                <a:lnTo>
                  <a:pt x="3096" y="314"/>
                </a:lnTo>
                <a:lnTo>
                  <a:pt x="3090" y="310"/>
                </a:lnTo>
                <a:lnTo>
                  <a:pt x="3082" y="306"/>
                </a:lnTo>
                <a:lnTo>
                  <a:pt x="3072" y="302"/>
                </a:lnTo>
                <a:lnTo>
                  <a:pt x="3070" y="302"/>
                </a:lnTo>
                <a:lnTo>
                  <a:pt x="3056" y="298"/>
                </a:lnTo>
                <a:lnTo>
                  <a:pt x="3042" y="294"/>
                </a:lnTo>
                <a:lnTo>
                  <a:pt x="3032" y="294"/>
                </a:lnTo>
                <a:lnTo>
                  <a:pt x="3028" y="294"/>
                </a:lnTo>
                <a:lnTo>
                  <a:pt x="3024" y="296"/>
                </a:lnTo>
                <a:lnTo>
                  <a:pt x="3024" y="298"/>
                </a:lnTo>
                <a:lnTo>
                  <a:pt x="3022" y="304"/>
                </a:lnTo>
                <a:lnTo>
                  <a:pt x="3024" y="308"/>
                </a:lnTo>
                <a:lnTo>
                  <a:pt x="3028" y="312"/>
                </a:lnTo>
                <a:lnTo>
                  <a:pt x="3034" y="314"/>
                </a:lnTo>
                <a:lnTo>
                  <a:pt x="3042" y="318"/>
                </a:lnTo>
                <a:lnTo>
                  <a:pt x="3054" y="322"/>
                </a:lnTo>
                <a:close/>
                <a:moveTo>
                  <a:pt x="3410" y="116"/>
                </a:moveTo>
                <a:lnTo>
                  <a:pt x="3410" y="116"/>
                </a:lnTo>
                <a:lnTo>
                  <a:pt x="3418" y="120"/>
                </a:lnTo>
                <a:lnTo>
                  <a:pt x="3420" y="124"/>
                </a:lnTo>
                <a:lnTo>
                  <a:pt x="3416" y="130"/>
                </a:lnTo>
                <a:lnTo>
                  <a:pt x="3414" y="130"/>
                </a:lnTo>
                <a:lnTo>
                  <a:pt x="3414" y="132"/>
                </a:lnTo>
                <a:lnTo>
                  <a:pt x="3416" y="134"/>
                </a:lnTo>
                <a:lnTo>
                  <a:pt x="3424" y="136"/>
                </a:lnTo>
                <a:lnTo>
                  <a:pt x="3432" y="134"/>
                </a:lnTo>
                <a:lnTo>
                  <a:pt x="3438" y="130"/>
                </a:lnTo>
                <a:lnTo>
                  <a:pt x="3444" y="124"/>
                </a:lnTo>
                <a:lnTo>
                  <a:pt x="3446" y="116"/>
                </a:lnTo>
                <a:lnTo>
                  <a:pt x="3444" y="112"/>
                </a:lnTo>
                <a:lnTo>
                  <a:pt x="3438" y="106"/>
                </a:lnTo>
                <a:lnTo>
                  <a:pt x="3430" y="102"/>
                </a:lnTo>
                <a:lnTo>
                  <a:pt x="3420" y="98"/>
                </a:lnTo>
                <a:lnTo>
                  <a:pt x="3414" y="98"/>
                </a:lnTo>
                <a:lnTo>
                  <a:pt x="3410" y="96"/>
                </a:lnTo>
                <a:lnTo>
                  <a:pt x="3400" y="90"/>
                </a:lnTo>
                <a:lnTo>
                  <a:pt x="3394" y="84"/>
                </a:lnTo>
                <a:lnTo>
                  <a:pt x="3388" y="84"/>
                </a:lnTo>
                <a:lnTo>
                  <a:pt x="3386" y="92"/>
                </a:lnTo>
                <a:lnTo>
                  <a:pt x="3388" y="100"/>
                </a:lnTo>
                <a:lnTo>
                  <a:pt x="3392" y="106"/>
                </a:lnTo>
                <a:lnTo>
                  <a:pt x="3400" y="112"/>
                </a:lnTo>
                <a:lnTo>
                  <a:pt x="3410" y="116"/>
                </a:lnTo>
                <a:close/>
                <a:moveTo>
                  <a:pt x="3486" y="162"/>
                </a:moveTo>
                <a:lnTo>
                  <a:pt x="3490" y="164"/>
                </a:lnTo>
                <a:lnTo>
                  <a:pt x="3494" y="168"/>
                </a:lnTo>
                <a:lnTo>
                  <a:pt x="3496" y="174"/>
                </a:lnTo>
                <a:lnTo>
                  <a:pt x="3498" y="192"/>
                </a:lnTo>
                <a:lnTo>
                  <a:pt x="3500" y="198"/>
                </a:lnTo>
                <a:lnTo>
                  <a:pt x="3502" y="258"/>
                </a:lnTo>
                <a:lnTo>
                  <a:pt x="3504" y="310"/>
                </a:lnTo>
                <a:lnTo>
                  <a:pt x="3502" y="348"/>
                </a:lnTo>
                <a:lnTo>
                  <a:pt x="3506" y="352"/>
                </a:lnTo>
                <a:lnTo>
                  <a:pt x="3510" y="356"/>
                </a:lnTo>
                <a:lnTo>
                  <a:pt x="3518" y="358"/>
                </a:lnTo>
                <a:lnTo>
                  <a:pt x="3526" y="358"/>
                </a:lnTo>
                <a:lnTo>
                  <a:pt x="3538" y="358"/>
                </a:lnTo>
                <a:lnTo>
                  <a:pt x="3554" y="354"/>
                </a:lnTo>
                <a:lnTo>
                  <a:pt x="3574" y="346"/>
                </a:lnTo>
                <a:lnTo>
                  <a:pt x="3598" y="336"/>
                </a:lnTo>
                <a:lnTo>
                  <a:pt x="3602" y="334"/>
                </a:lnTo>
                <a:lnTo>
                  <a:pt x="3606" y="334"/>
                </a:lnTo>
                <a:lnTo>
                  <a:pt x="3610" y="332"/>
                </a:lnTo>
                <a:lnTo>
                  <a:pt x="3620" y="330"/>
                </a:lnTo>
                <a:lnTo>
                  <a:pt x="3626" y="326"/>
                </a:lnTo>
                <a:lnTo>
                  <a:pt x="3630" y="320"/>
                </a:lnTo>
                <a:lnTo>
                  <a:pt x="3632" y="316"/>
                </a:lnTo>
                <a:lnTo>
                  <a:pt x="3630" y="312"/>
                </a:lnTo>
                <a:lnTo>
                  <a:pt x="3628" y="310"/>
                </a:lnTo>
                <a:lnTo>
                  <a:pt x="3620" y="306"/>
                </a:lnTo>
                <a:lnTo>
                  <a:pt x="3608" y="308"/>
                </a:lnTo>
                <a:lnTo>
                  <a:pt x="3592" y="314"/>
                </a:lnTo>
                <a:lnTo>
                  <a:pt x="3614" y="290"/>
                </a:lnTo>
                <a:lnTo>
                  <a:pt x="3636" y="268"/>
                </a:lnTo>
                <a:lnTo>
                  <a:pt x="3644" y="262"/>
                </a:lnTo>
                <a:lnTo>
                  <a:pt x="3652" y="256"/>
                </a:lnTo>
                <a:lnTo>
                  <a:pt x="3654" y="250"/>
                </a:lnTo>
                <a:lnTo>
                  <a:pt x="3652" y="248"/>
                </a:lnTo>
                <a:lnTo>
                  <a:pt x="3650" y="244"/>
                </a:lnTo>
                <a:lnTo>
                  <a:pt x="3642" y="240"/>
                </a:lnTo>
                <a:lnTo>
                  <a:pt x="3634" y="242"/>
                </a:lnTo>
                <a:lnTo>
                  <a:pt x="3624" y="244"/>
                </a:lnTo>
                <a:lnTo>
                  <a:pt x="3598" y="254"/>
                </a:lnTo>
                <a:lnTo>
                  <a:pt x="3554" y="270"/>
                </a:lnTo>
                <a:lnTo>
                  <a:pt x="3548" y="270"/>
                </a:lnTo>
                <a:lnTo>
                  <a:pt x="3550" y="266"/>
                </a:lnTo>
                <a:lnTo>
                  <a:pt x="3568" y="250"/>
                </a:lnTo>
                <a:lnTo>
                  <a:pt x="3584" y="232"/>
                </a:lnTo>
                <a:lnTo>
                  <a:pt x="3598" y="218"/>
                </a:lnTo>
                <a:lnTo>
                  <a:pt x="3606" y="204"/>
                </a:lnTo>
                <a:lnTo>
                  <a:pt x="3612" y="194"/>
                </a:lnTo>
                <a:lnTo>
                  <a:pt x="3612" y="188"/>
                </a:lnTo>
                <a:lnTo>
                  <a:pt x="3610" y="186"/>
                </a:lnTo>
                <a:lnTo>
                  <a:pt x="3606" y="182"/>
                </a:lnTo>
                <a:lnTo>
                  <a:pt x="3600" y="182"/>
                </a:lnTo>
                <a:lnTo>
                  <a:pt x="3588" y="188"/>
                </a:lnTo>
                <a:lnTo>
                  <a:pt x="3594" y="178"/>
                </a:lnTo>
                <a:lnTo>
                  <a:pt x="3606" y="162"/>
                </a:lnTo>
                <a:lnTo>
                  <a:pt x="3618" y="146"/>
                </a:lnTo>
                <a:lnTo>
                  <a:pt x="3622" y="138"/>
                </a:lnTo>
                <a:lnTo>
                  <a:pt x="3622" y="134"/>
                </a:lnTo>
                <a:lnTo>
                  <a:pt x="3622" y="128"/>
                </a:lnTo>
                <a:lnTo>
                  <a:pt x="3620" y="124"/>
                </a:lnTo>
                <a:lnTo>
                  <a:pt x="3616" y="122"/>
                </a:lnTo>
                <a:lnTo>
                  <a:pt x="3608" y="122"/>
                </a:lnTo>
                <a:lnTo>
                  <a:pt x="3596" y="124"/>
                </a:lnTo>
                <a:lnTo>
                  <a:pt x="3584" y="128"/>
                </a:lnTo>
                <a:lnTo>
                  <a:pt x="3570" y="134"/>
                </a:lnTo>
                <a:lnTo>
                  <a:pt x="3554" y="142"/>
                </a:lnTo>
                <a:lnTo>
                  <a:pt x="3524" y="156"/>
                </a:lnTo>
                <a:lnTo>
                  <a:pt x="3520" y="156"/>
                </a:lnTo>
                <a:lnTo>
                  <a:pt x="3514" y="154"/>
                </a:lnTo>
                <a:lnTo>
                  <a:pt x="3504" y="148"/>
                </a:lnTo>
                <a:lnTo>
                  <a:pt x="3500" y="146"/>
                </a:lnTo>
                <a:lnTo>
                  <a:pt x="3520" y="122"/>
                </a:lnTo>
                <a:lnTo>
                  <a:pt x="3540" y="100"/>
                </a:lnTo>
                <a:lnTo>
                  <a:pt x="3554" y="90"/>
                </a:lnTo>
                <a:lnTo>
                  <a:pt x="3572" y="72"/>
                </a:lnTo>
                <a:lnTo>
                  <a:pt x="3576" y="66"/>
                </a:lnTo>
                <a:lnTo>
                  <a:pt x="3578" y="60"/>
                </a:lnTo>
                <a:lnTo>
                  <a:pt x="3576" y="54"/>
                </a:lnTo>
                <a:lnTo>
                  <a:pt x="3574" y="50"/>
                </a:lnTo>
                <a:lnTo>
                  <a:pt x="3568" y="46"/>
                </a:lnTo>
                <a:lnTo>
                  <a:pt x="3562" y="44"/>
                </a:lnTo>
                <a:lnTo>
                  <a:pt x="3552" y="40"/>
                </a:lnTo>
                <a:lnTo>
                  <a:pt x="3548" y="38"/>
                </a:lnTo>
                <a:lnTo>
                  <a:pt x="3544" y="34"/>
                </a:lnTo>
                <a:lnTo>
                  <a:pt x="3542" y="32"/>
                </a:lnTo>
                <a:lnTo>
                  <a:pt x="3540" y="32"/>
                </a:lnTo>
                <a:lnTo>
                  <a:pt x="3538" y="34"/>
                </a:lnTo>
                <a:lnTo>
                  <a:pt x="3536" y="42"/>
                </a:lnTo>
                <a:lnTo>
                  <a:pt x="3538" y="52"/>
                </a:lnTo>
                <a:lnTo>
                  <a:pt x="3540" y="62"/>
                </a:lnTo>
                <a:lnTo>
                  <a:pt x="3538" y="68"/>
                </a:lnTo>
                <a:lnTo>
                  <a:pt x="3530" y="82"/>
                </a:lnTo>
                <a:lnTo>
                  <a:pt x="3498" y="120"/>
                </a:lnTo>
                <a:lnTo>
                  <a:pt x="3474" y="150"/>
                </a:lnTo>
                <a:lnTo>
                  <a:pt x="3478" y="154"/>
                </a:lnTo>
                <a:lnTo>
                  <a:pt x="3486" y="162"/>
                </a:lnTo>
                <a:close/>
                <a:moveTo>
                  <a:pt x="3526" y="174"/>
                </a:moveTo>
                <a:lnTo>
                  <a:pt x="3526" y="174"/>
                </a:lnTo>
                <a:lnTo>
                  <a:pt x="3536" y="172"/>
                </a:lnTo>
                <a:lnTo>
                  <a:pt x="3552" y="164"/>
                </a:lnTo>
                <a:lnTo>
                  <a:pt x="3578" y="156"/>
                </a:lnTo>
                <a:lnTo>
                  <a:pt x="3570" y="170"/>
                </a:lnTo>
                <a:lnTo>
                  <a:pt x="3560" y="184"/>
                </a:lnTo>
                <a:lnTo>
                  <a:pt x="3548" y="196"/>
                </a:lnTo>
                <a:lnTo>
                  <a:pt x="3532" y="208"/>
                </a:lnTo>
                <a:lnTo>
                  <a:pt x="3528" y="208"/>
                </a:lnTo>
                <a:lnTo>
                  <a:pt x="3526" y="210"/>
                </a:lnTo>
                <a:lnTo>
                  <a:pt x="3526" y="174"/>
                </a:lnTo>
                <a:close/>
                <a:moveTo>
                  <a:pt x="3526" y="228"/>
                </a:moveTo>
                <a:lnTo>
                  <a:pt x="3528" y="228"/>
                </a:lnTo>
                <a:lnTo>
                  <a:pt x="3532" y="230"/>
                </a:lnTo>
                <a:lnTo>
                  <a:pt x="3536" y="228"/>
                </a:lnTo>
                <a:lnTo>
                  <a:pt x="3552" y="222"/>
                </a:lnTo>
                <a:lnTo>
                  <a:pt x="3570" y="212"/>
                </a:lnTo>
                <a:lnTo>
                  <a:pt x="3572" y="212"/>
                </a:lnTo>
                <a:lnTo>
                  <a:pt x="3572" y="214"/>
                </a:lnTo>
                <a:lnTo>
                  <a:pt x="3560" y="228"/>
                </a:lnTo>
                <a:lnTo>
                  <a:pt x="3538" y="254"/>
                </a:lnTo>
                <a:lnTo>
                  <a:pt x="3526" y="268"/>
                </a:lnTo>
                <a:lnTo>
                  <a:pt x="3526" y="228"/>
                </a:lnTo>
                <a:close/>
                <a:moveTo>
                  <a:pt x="3526" y="302"/>
                </a:moveTo>
                <a:lnTo>
                  <a:pt x="3526" y="302"/>
                </a:lnTo>
                <a:lnTo>
                  <a:pt x="3534" y="300"/>
                </a:lnTo>
                <a:lnTo>
                  <a:pt x="3566" y="288"/>
                </a:lnTo>
                <a:lnTo>
                  <a:pt x="3582" y="282"/>
                </a:lnTo>
                <a:lnTo>
                  <a:pt x="3586" y="282"/>
                </a:lnTo>
                <a:lnTo>
                  <a:pt x="3586" y="284"/>
                </a:lnTo>
                <a:lnTo>
                  <a:pt x="3572" y="306"/>
                </a:lnTo>
                <a:lnTo>
                  <a:pt x="3556" y="322"/>
                </a:lnTo>
                <a:lnTo>
                  <a:pt x="3540" y="332"/>
                </a:lnTo>
                <a:lnTo>
                  <a:pt x="3534" y="336"/>
                </a:lnTo>
                <a:lnTo>
                  <a:pt x="3526" y="336"/>
                </a:lnTo>
                <a:lnTo>
                  <a:pt x="3526" y="302"/>
                </a:lnTo>
                <a:close/>
                <a:moveTo>
                  <a:pt x="3704" y="388"/>
                </a:moveTo>
                <a:lnTo>
                  <a:pt x="3704" y="388"/>
                </a:lnTo>
                <a:lnTo>
                  <a:pt x="3684" y="390"/>
                </a:lnTo>
                <a:lnTo>
                  <a:pt x="3654" y="394"/>
                </a:lnTo>
                <a:lnTo>
                  <a:pt x="3622" y="398"/>
                </a:lnTo>
                <a:lnTo>
                  <a:pt x="3600" y="400"/>
                </a:lnTo>
                <a:lnTo>
                  <a:pt x="3584" y="398"/>
                </a:lnTo>
                <a:lnTo>
                  <a:pt x="3564" y="394"/>
                </a:lnTo>
                <a:lnTo>
                  <a:pt x="3540" y="386"/>
                </a:lnTo>
                <a:lnTo>
                  <a:pt x="3512" y="376"/>
                </a:lnTo>
                <a:lnTo>
                  <a:pt x="3466" y="362"/>
                </a:lnTo>
                <a:lnTo>
                  <a:pt x="3450" y="356"/>
                </a:lnTo>
                <a:lnTo>
                  <a:pt x="3432" y="352"/>
                </a:lnTo>
                <a:lnTo>
                  <a:pt x="3414" y="350"/>
                </a:lnTo>
                <a:lnTo>
                  <a:pt x="3398" y="348"/>
                </a:lnTo>
                <a:lnTo>
                  <a:pt x="3380" y="348"/>
                </a:lnTo>
                <a:lnTo>
                  <a:pt x="3362" y="348"/>
                </a:lnTo>
                <a:lnTo>
                  <a:pt x="3346" y="350"/>
                </a:lnTo>
                <a:lnTo>
                  <a:pt x="3330" y="354"/>
                </a:lnTo>
                <a:lnTo>
                  <a:pt x="3308" y="360"/>
                </a:lnTo>
                <a:lnTo>
                  <a:pt x="3292" y="366"/>
                </a:lnTo>
                <a:lnTo>
                  <a:pt x="3282" y="372"/>
                </a:lnTo>
                <a:lnTo>
                  <a:pt x="3276" y="378"/>
                </a:lnTo>
                <a:lnTo>
                  <a:pt x="3280" y="384"/>
                </a:lnTo>
                <a:lnTo>
                  <a:pt x="3284" y="386"/>
                </a:lnTo>
                <a:lnTo>
                  <a:pt x="3294" y="382"/>
                </a:lnTo>
                <a:lnTo>
                  <a:pt x="3306" y="378"/>
                </a:lnTo>
                <a:lnTo>
                  <a:pt x="3342" y="372"/>
                </a:lnTo>
                <a:lnTo>
                  <a:pt x="3368" y="366"/>
                </a:lnTo>
                <a:lnTo>
                  <a:pt x="3374" y="364"/>
                </a:lnTo>
                <a:lnTo>
                  <a:pt x="3378" y="360"/>
                </a:lnTo>
                <a:lnTo>
                  <a:pt x="3398" y="360"/>
                </a:lnTo>
                <a:lnTo>
                  <a:pt x="3424" y="366"/>
                </a:lnTo>
                <a:lnTo>
                  <a:pt x="3454" y="376"/>
                </a:lnTo>
                <a:lnTo>
                  <a:pt x="3488" y="390"/>
                </a:lnTo>
                <a:lnTo>
                  <a:pt x="3524" y="404"/>
                </a:lnTo>
                <a:lnTo>
                  <a:pt x="3554" y="416"/>
                </a:lnTo>
                <a:lnTo>
                  <a:pt x="3582" y="424"/>
                </a:lnTo>
                <a:lnTo>
                  <a:pt x="3604" y="428"/>
                </a:lnTo>
                <a:lnTo>
                  <a:pt x="3654" y="420"/>
                </a:lnTo>
                <a:lnTo>
                  <a:pt x="3684" y="414"/>
                </a:lnTo>
                <a:lnTo>
                  <a:pt x="3690" y="412"/>
                </a:lnTo>
                <a:lnTo>
                  <a:pt x="3702" y="408"/>
                </a:lnTo>
                <a:lnTo>
                  <a:pt x="3712" y="406"/>
                </a:lnTo>
                <a:lnTo>
                  <a:pt x="3718" y="402"/>
                </a:lnTo>
                <a:lnTo>
                  <a:pt x="3718" y="398"/>
                </a:lnTo>
                <a:lnTo>
                  <a:pt x="3718" y="392"/>
                </a:lnTo>
                <a:lnTo>
                  <a:pt x="3716" y="390"/>
                </a:lnTo>
                <a:lnTo>
                  <a:pt x="3710" y="388"/>
                </a:lnTo>
                <a:lnTo>
                  <a:pt x="3704" y="388"/>
                </a:lnTo>
                <a:close/>
                <a:moveTo>
                  <a:pt x="3306" y="278"/>
                </a:moveTo>
                <a:lnTo>
                  <a:pt x="3306" y="278"/>
                </a:lnTo>
                <a:lnTo>
                  <a:pt x="3310" y="274"/>
                </a:lnTo>
                <a:lnTo>
                  <a:pt x="3326" y="264"/>
                </a:lnTo>
                <a:lnTo>
                  <a:pt x="3360" y="246"/>
                </a:lnTo>
                <a:lnTo>
                  <a:pt x="3372" y="242"/>
                </a:lnTo>
                <a:lnTo>
                  <a:pt x="3380" y="240"/>
                </a:lnTo>
                <a:lnTo>
                  <a:pt x="3384" y="240"/>
                </a:lnTo>
                <a:lnTo>
                  <a:pt x="3386" y="242"/>
                </a:lnTo>
                <a:lnTo>
                  <a:pt x="3388" y="268"/>
                </a:lnTo>
                <a:lnTo>
                  <a:pt x="3392" y="290"/>
                </a:lnTo>
                <a:lnTo>
                  <a:pt x="3398" y="310"/>
                </a:lnTo>
                <a:lnTo>
                  <a:pt x="3408" y="328"/>
                </a:lnTo>
                <a:lnTo>
                  <a:pt x="3402" y="330"/>
                </a:lnTo>
                <a:lnTo>
                  <a:pt x="3396" y="334"/>
                </a:lnTo>
                <a:lnTo>
                  <a:pt x="3396" y="340"/>
                </a:lnTo>
                <a:lnTo>
                  <a:pt x="3398" y="340"/>
                </a:lnTo>
                <a:lnTo>
                  <a:pt x="3418" y="346"/>
                </a:lnTo>
                <a:lnTo>
                  <a:pt x="3434" y="348"/>
                </a:lnTo>
                <a:lnTo>
                  <a:pt x="3438" y="348"/>
                </a:lnTo>
                <a:lnTo>
                  <a:pt x="3442" y="346"/>
                </a:lnTo>
                <a:lnTo>
                  <a:pt x="3444" y="344"/>
                </a:lnTo>
                <a:lnTo>
                  <a:pt x="3446" y="338"/>
                </a:lnTo>
                <a:lnTo>
                  <a:pt x="3444" y="334"/>
                </a:lnTo>
                <a:lnTo>
                  <a:pt x="3442" y="330"/>
                </a:lnTo>
                <a:lnTo>
                  <a:pt x="3438" y="326"/>
                </a:lnTo>
                <a:lnTo>
                  <a:pt x="3434" y="324"/>
                </a:lnTo>
                <a:lnTo>
                  <a:pt x="3428" y="320"/>
                </a:lnTo>
                <a:lnTo>
                  <a:pt x="3424" y="316"/>
                </a:lnTo>
                <a:lnTo>
                  <a:pt x="3412" y="294"/>
                </a:lnTo>
                <a:lnTo>
                  <a:pt x="3410" y="284"/>
                </a:lnTo>
                <a:lnTo>
                  <a:pt x="3406" y="274"/>
                </a:lnTo>
                <a:lnTo>
                  <a:pt x="3406" y="264"/>
                </a:lnTo>
                <a:lnTo>
                  <a:pt x="3406" y="254"/>
                </a:lnTo>
                <a:lnTo>
                  <a:pt x="3408" y="242"/>
                </a:lnTo>
                <a:lnTo>
                  <a:pt x="3412" y="232"/>
                </a:lnTo>
                <a:lnTo>
                  <a:pt x="3430" y="210"/>
                </a:lnTo>
                <a:lnTo>
                  <a:pt x="3430" y="200"/>
                </a:lnTo>
                <a:lnTo>
                  <a:pt x="3428" y="192"/>
                </a:lnTo>
                <a:lnTo>
                  <a:pt x="3422" y="186"/>
                </a:lnTo>
                <a:lnTo>
                  <a:pt x="3416" y="186"/>
                </a:lnTo>
                <a:lnTo>
                  <a:pt x="3410" y="186"/>
                </a:lnTo>
                <a:lnTo>
                  <a:pt x="3406" y="188"/>
                </a:lnTo>
                <a:lnTo>
                  <a:pt x="3402" y="194"/>
                </a:lnTo>
                <a:lnTo>
                  <a:pt x="3400" y="200"/>
                </a:lnTo>
                <a:lnTo>
                  <a:pt x="3396" y="208"/>
                </a:lnTo>
                <a:lnTo>
                  <a:pt x="3390" y="214"/>
                </a:lnTo>
                <a:lnTo>
                  <a:pt x="3384" y="220"/>
                </a:lnTo>
                <a:lnTo>
                  <a:pt x="3376" y="222"/>
                </a:lnTo>
                <a:lnTo>
                  <a:pt x="3356" y="230"/>
                </a:lnTo>
                <a:lnTo>
                  <a:pt x="3330" y="244"/>
                </a:lnTo>
                <a:lnTo>
                  <a:pt x="3310" y="252"/>
                </a:lnTo>
                <a:lnTo>
                  <a:pt x="3312" y="246"/>
                </a:lnTo>
                <a:lnTo>
                  <a:pt x="3322" y="234"/>
                </a:lnTo>
                <a:lnTo>
                  <a:pt x="3332" y="220"/>
                </a:lnTo>
                <a:lnTo>
                  <a:pt x="3336" y="210"/>
                </a:lnTo>
                <a:lnTo>
                  <a:pt x="3332" y="210"/>
                </a:lnTo>
                <a:lnTo>
                  <a:pt x="3308" y="236"/>
                </a:lnTo>
                <a:lnTo>
                  <a:pt x="3290" y="256"/>
                </a:lnTo>
                <a:lnTo>
                  <a:pt x="3278" y="272"/>
                </a:lnTo>
                <a:lnTo>
                  <a:pt x="3272" y="284"/>
                </a:lnTo>
                <a:lnTo>
                  <a:pt x="3274" y="288"/>
                </a:lnTo>
                <a:lnTo>
                  <a:pt x="3278" y="292"/>
                </a:lnTo>
                <a:lnTo>
                  <a:pt x="3284" y="290"/>
                </a:lnTo>
                <a:lnTo>
                  <a:pt x="3290" y="288"/>
                </a:lnTo>
                <a:lnTo>
                  <a:pt x="3306" y="278"/>
                </a:lnTo>
                <a:close/>
                <a:moveTo>
                  <a:pt x="4092" y="66"/>
                </a:moveTo>
                <a:lnTo>
                  <a:pt x="4092" y="66"/>
                </a:lnTo>
                <a:lnTo>
                  <a:pt x="4106" y="72"/>
                </a:lnTo>
                <a:lnTo>
                  <a:pt x="4110" y="74"/>
                </a:lnTo>
                <a:lnTo>
                  <a:pt x="4122" y="78"/>
                </a:lnTo>
                <a:lnTo>
                  <a:pt x="4124" y="80"/>
                </a:lnTo>
                <a:lnTo>
                  <a:pt x="4126" y="84"/>
                </a:lnTo>
                <a:lnTo>
                  <a:pt x="4126" y="88"/>
                </a:lnTo>
                <a:lnTo>
                  <a:pt x="4124" y="94"/>
                </a:lnTo>
                <a:lnTo>
                  <a:pt x="4126" y="98"/>
                </a:lnTo>
                <a:lnTo>
                  <a:pt x="4130" y="98"/>
                </a:lnTo>
                <a:lnTo>
                  <a:pt x="4138" y="100"/>
                </a:lnTo>
                <a:lnTo>
                  <a:pt x="4158" y="100"/>
                </a:lnTo>
                <a:lnTo>
                  <a:pt x="4162" y="100"/>
                </a:lnTo>
                <a:lnTo>
                  <a:pt x="4164" y="98"/>
                </a:lnTo>
                <a:lnTo>
                  <a:pt x="4166" y="94"/>
                </a:lnTo>
                <a:lnTo>
                  <a:pt x="4168" y="90"/>
                </a:lnTo>
                <a:lnTo>
                  <a:pt x="4164" y="80"/>
                </a:lnTo>
                <a:lnTo>
                  <a:pt x="4160" y="74"/>
                </a:lnTo>
                <a:lnTo>
                  <a:pt x="4154" y="68"/>
                </a:lnTo>
                <a:lnTo>
                  <a:pt x="4146" y="64"/>
                </a:lnTo>
                <a:lnTo>
                  <a:pt x="4128" y="56"/>
                </a:lnTo>
                <a:lnTo>
                  <a:pt x="4110" y="50"/>
                </a:lnTo>
                <a:lnTo>
                  <a:pt x="4094" y="50"/>
                </a:lnTo>
                <a:lnTo>
                  <a:pt x="4080" y="52"/>
                </a:lnTo>
                <a:lnTo>
                  <a:pt x="4078" y="56"/>
                </a:lnTo>
                <a:lnTo>
                  <a:pt x="4078" y="60"/>
                </a:lnTo>
                <a:lnTo>
                  <a:pt x="4092" y="66"/>
                </a:lnTo>
                <a:close/>
                <a:moveTo>
                  <a:pt x="4108" y="318"/>
                </a:moveTo>
                <a:lnTo>
                  <a:pt x="4108" y="318"/>
                </a:lnTo>
                <a:lnTo>
                  <a:pt x="4064" y="322"/>
                </a:lnTo>
                <a:lnTo>
                  <a:pt x="4022" y="328"/>
                </a:lnTo>
                <a:lnTo>
                  <a:pt x="4022" y="310"/>
                </a:lnTo>
                <a:lnTo>
                  <a:pt x="4044" y="288"/>
                </a:lnTo>
                <a:lnTo>
                  <a:pt x="4068" y="270"/>
                </a:lnTo>
                <a:lnTo>
                  <a:pt x="4080" y="260"/>
                </a:lnTo>
                <a:lnTo>
                  <a:pt x="4110" y="236"/>
                </a:lnTo>
                <a:lnTo>
                  <a:pt x="4132" y="218"/>
                </a:lnTo>
                <a:lnTo>
                  <a:pt x="4146" y="204"/>
                </a:lnTo>
                <a:lnTo>
                  <a:pt x="4148" y="200"/>
                </a:lnTo>
                <a:lnTo>
                  <a:pt x="4150" y="198"/>
                </a:lnTo>
                <a:lnTo>
                  <a:pt x="4148" y="192"/>
                </a:lnTo>
                <a:lnTo>
                  <a:pt x="4146" y="188"/>
                </a:lnTo>
                <a:lnTo>
                  <a:pt x="4142" y="186"/>
                </a:lnTo>
                <a:lnTo>
                  <a:pt x="4138" y="184"/>
                </a:lnTo>
                <a:lnTo>
                  <a:pt x="4132" y="182"/>
                </a:lnTo>
                <a:lnTo>
                  <a:pt x="4124" y="182"/>
                </a:lnTo>
                <a:lnTo>
                  <a:pt x="4110" y="182"/>
                </a:lnTo>
                <a:lnTo>
                  <a:pt x="4106" y="184"/>
                </a:lnTo>
                <a:lnTo>
                  <a:pt x="4102" y="186"/>
                </a:lnTo>
                <a:lnTo>
                  <a:pt x="4102" y="190"/>
                </a:lnTo>
                <a:lnTo>
                  <a:pt x="4102" y="194"/>
                </a:lnTo>
                <a:lnTo>
                  <a:pt x="4108" y="198"/>
                </a:lnTo>
                <a:lnTo>
                  <a:pt x="4110" y="202"/>
                </a:lnTo>
                <a:lnTo>
                  <a:pt x="4112" y="206"/>
                </a:lnTo>
                <a:lnTo>
                  <a:pt x="4110" y="208"/>
                </a:lnTo>
                <a:lnTo>
                  <a:pt x="4084" y="232"/>
                </a:lnTo>
                <a:lnTo>
                  <a:pt x="4048" y="266"/>
                </a:lnTo>
                <a:lnTo>
                  <a:pt x="4022" y="290"/>
                </a:lnTo>
                <a:lnTo>
                  <a:pt x="4020" y="228"/>
                </a:lnTo>
                <a:lnTo>
                  <a:pt x="4022" y="144"/>
                </a:lnTo>
                <a:lnTo>
                  <a:pt x="4050" y="132"/>
                </a:lnTo>
                <a:lnTo>
                  <a:pt x="4076" y="126"/>
                </a:lnTo>
                <a:lnTo>
                  <a:pt x="4078" y="124"/>
                </a:lnTo>
                <a:lnTo>
                  <a:pt x="4078" y="120"/>
                </a:lnTo>
                <a:lnTo>
                  <a:pt x="4078" y="118"/>
                </a:lnTo>
                <a:lnTo>
                  <a:pt x="4078" y="112"/>
                </a:lnTo>
                <a:lnTo>
                  <a:pt x="4076" y="108"/>
                </a:lnTo>
                <a:lnTo>
                  <a:pt x="4070" y="106"/>
                </a:lnTo>
                <a:lnTo>
                  <a:pt x="4064" y="104"/>
                </a:lnTo>
                <a:lnTo>
                  <a:pt x="4056" y="106"/>
                </a:lnTo>
                <a:lnTo>
                  <a:pt x="4050" y="108"/>
                </a:lnTo>
                <a:lnTo>
                  <a:pt x="4042" y="110"/>
                </a:lnTo>
                <a:lnTo>
                  <a:pt x="4036" y="114"/>
                </a:lnTo>
                <a:lnTo>
                  <a:pt x="4022" y="122"/>
                </a:lnTo>
                <a:lnTo>
                  <a:pt x="4022" y="98"/>
                </a:lnTo>
                <a:lnTo>
                  <a:pt x="4026" y="66"/>
                </a:lnTo>
                <a:lnTo>
                  <a:pt x="4028" y="36"/>
                </a:lnTo>
                <a:lnTo>
                  <a:pt x="4026" y="26"/>
                </a:lnTo>
                <a:lnTo>
                  <a:pt x="4022" y="20"/>
                </a:lnTo>
                <a:lnTo>
                  <a:pt x="4016" y="16"/>
                </a:lnTo>
                <a:lnTo>
                  <a:pt x="4010" y="16"/>
                </a:lnTo>
                <a:lnTo>
                  <a:pt x="4000" y="18"/>
                </a:lnTo>
                <a:lnTo>
                  <a:pt x="3986" y="20"/>
                </a:lnTo>
                <a:lnTo>
                  <a:pt x="3976" y="22"/>
                </a:lnTo>
                <a:lnTo>
                  <a:pt x="3970" y="24"/>
                </a:lnTo>
                <a:lnTo>
                  <a:pt x="3968" y="28"/>
                </a:lnTo>
                <a:lnTo>
                  <a:pt x="3970" y="32"/>
                </a:lnTo>
                <a:lnTo>
                  <a:pt x="3976" y="36"/>
                </a:lnTo>
                <a:lnTo>
                  <a:pt x="3998" y="36"/>
                </a:lnTo>
                <a:lnTo>
                  <a:pt x="4000" y="38"/>
                </a:lnTo>
                <a:lnTo>
                  <a:pt x="4002" y="42"/>
                </a:lnTo>
                <a:lnTo>
                  <a:pt x="4000" y="134"/>
                </a:lnTo>
                <a:lnTo>
                  <a:pt x="3970" y="148"/>
                </a:lnTo>
                <a:lnTo>
                  <a:pt x="3940" y="160"/>
                </a:lnTo>
                <a:lnTo>
                  <a:pt x="3912" y="170"/>
                </a:lnTo>
                <a:lnTo>
                  <a:pt x="3886" y="176"/>
                </a:lnTo>
                <a:lnTo>
                  <a:pt x="3878" y="178"/>
                </a:lnTo>
                <a:lnTo>
                  <a:pt x="3876" y="178"/>
                </a:lnTo>
                <a:lnTo>
                  <a:pt x="3876" y="182"/>
                </a:lnTo>
                <a:lnTo>
                  <a:pt x="3878" y="186"/>
                </a:lnTo>
                <a:lnTo>
                  <a:pt x="3882" y="192"/>
                </a:lnTo>
                <a:lnTo>
                  <a:pt x="3888" y="194"/>
                </a:lnTo>
                <a:lnTo>
                  <a:pt x="3898" y="198"/>
                </a:lnTo>
                <a:lnTo>
                  <a:pt x="3914" y="194"/>
                </a:lnTo>
                <a:lnTo>
                  <a:pt x="3918" y="190"/>
                </a:lnTo>
                <a:lnTo>
                  <a:pt x="3924" y="190"/>
                </a:lnTo>
                <a:lnTo>
                  <a:pt x="4000" y="152"/>
                </a:lnTo>
                <a:lnTo>
                  <a:pt x="3998" y="232"/>
                </a:lnTo>
                <a:lnTo>
                  <a:pt x="3998" y="332"/>
                </a:lnTo>
                <a:lnTo>
                  <a:pt x="3984" y="336"/>
                </a:lnTo>
                <a:lnTo>
                  <a:pt x="3978" y="338"/>
                </a:lnTo>
                <a:lnTo>
                  <a:pt x="3972" y="344"/>
                </a:lnTo>
                <a:lnTo>
                  <a:pt x="3970" y="348"/>
                </a:lnTo>
                <a:lnTo>
                  <a:pt x="3972" y="352"/>
                </a:lnTo>
                <a:lnTo>
                  <a:pt x="3974" y="352"/>
                </a:lnTo>
                <a:lnTo>
                  <a:pt x="3982" y="352"/>
                </a:lnTo>
                <a:lnTo>
                  <a:pt x="3990" y="350"/>
                </a:lnTo>
                <a:lnTo>
                  <a:pt x="3998" y="348"/>
                </a:lnTo>
                <a:lnTo>
                  <a:pt x="3998" y="428"/>
                </a:lnTo>
                <a:lnTo>
                  <a:pt x="3996" y="432"/>
                </a:lnTo>
                <a:lnTo>
                  <a:pt x="3992" y="432"/>
                </a:lnTo>
                <a:lnTo>
                  <a:pt x="3980" y="430"/>
                </a:lnTo>
                <a:lnTo>
                  <a:pt x="3968" y="424"/>
                </a:lnTo>
                <a:lnTo>
                  <a:pt x="3956" y="416"/>
                </a:lnTo>
                <a:lnTo>
                  <a:pt x="3944" y="404"/>
                </a:lnTo>
                <a:lnTo>
                  <a:pt x="3942" y="392"/>
                </a:lnTo>
                <a:lnTo>
                  <a:pt x="3938" y="388"/>
                </a:lnTo>
                <a:lnTo>
                  <a:pt x="3934" y="386"/>
                </a:lnTo>
                <a:lnTo>
                  <a:pt x="3932" y="388"/>
                </a:lnTo>
                <a:lnTo>
                  <a:pt x="3932" y="392"/>
                </a:lnTo>
                <a:lnTo>
                  <a:pt x="3932" y="394"/>
                </a:lnTo>
                <a:lnTo>
                  <a:pt x="3932" y="404"/>
                </a:lnTo>
                <a:lnTo>
                  <a:pt x="3936" y="416"/>
                </a:lnTo>
                <a:lnTo>
                  <a:pt x="3942" y="424"/>
                </a:lnTo>
                <a:lnTo>
                  <a:pt x="3950" y="434"/>
                </a:lnTo>
                <a:lnTo>
                  <a:pt x="3960" y="442"/>
                </a:lnTo>
                <a:lnTo>
                  <a:pt x="3972" y="448"/>
                </a:lnTo>
                <a:lnTo>
                  <a:pt x="3986" y="454"/>
                </a:lnTo>
                <a:lnTo>
                  <a:pt x="4002" y="460"/>
                </a:lnTo>
                <a:lnTo>
                  <a:pt x="4008" y="460"/>
                </a:lnTo>
                <a:lnTo>
                  <a:pt x="4014" y="454"/>
                </a:lnTo>
                <a:lnTo>
                  <a:pt x="4018" y="446"/>
                </a:lnTo>
                <a:lnTo>
                  <a:pt x="4022" y="436"/>
                </a:lnTo>
                <a:lnTo>
                  <a:pt x="4022" y="346"/>
                </a:lnTo>
                <a:lnTo>
                  <a:pt x="4042" y="344"/>
                </a:lnTo>
                <a:lnTo>
                  <a:pt x="4068" y="342"/>
                </a:lnTo>
                <a:lnTo>
                  <a:pt x="4136" y="340"/>
                </a:lnTo>
                <a:lnTo>
                  <a:pt x="4142" y="342"/>
                </a:lnTo>
                <a:lnTo>
                  <a:pt x="4148" y="344"/>
                </a:lnTo>
                <a:lnTo>
                  <a:pt x="4148" y="348"/>
                </a:lnTo>
                <a:lnTo>
                  <a:pt x="4146" y="352"/>
                </a:lnTo>
                <a:lnTo>
                  <a:pt x="4146" y="356"/>
                </a:lnTo>
                <a:lnTo>
                  <a:pt x="4150" y="358"/>
                </a:lnTo>
                <a:lnTo>
                  <a:pt x="4162" y="362"/>
                </a:lnTo>
                <a:lnTo>
                  <a:pt x="4182" y="366"/>
                </a:lnTo>
                <a:lnTo>
                  <a:pt x="4208" y="368"/>
                </a:lnTo>
                <a:lnTo>
                  <a:pt x="4210" y="368"/>
                </a:lnTo>
                <a:lnTo>
                  <a:pt x="4212" y="366"/>
                </a:lnTo>
                <a:lnTo>
                  <a:pt x="4214" y="358"/>
                </a:lnTo>
                <a:lnTo>
                  <a:pt x="4212" y="350"/>
                </a:lnTo>
                <a:lnTo>
                  <a:pt x="4206" y="342"/>
                </a:lnTo>
                <a:lnTo>
                  <a:pt x="4198" y="334"/>
                </a:lnTo>
                <a:lnTo>
                  <a:pt x="4186" y="328"/>
                </a:lnTo>
                <a:lnTo>
                  <a:pt x="4172" y="324"/>
                </a:lnTo>
                <a:lnTo>
                  <a:pt x="4154" y="320"/>
                </a:lnTo>
                <a:lnTo>
                  <a:pt x="4132" y="318"/>
                </a:lnTo>
                <a:lnTo>
                  <a:pt x="4108" y="318"/>
                </a:lnTo>
                <a:close/>
                <a:moveTo>
                  <a:pt x="3952" y="316"/>
                </a:moveTo>
                <a:lnTo>
                  <a:pt x="3952" y="316"/>
                </a:lnTo>
                <a:lnTo>
                  <a:pt x="3958" y="310"/>
                </a:lnTo>
                <a:lnTo>
                  <a:pt x="3958" y="306"/>
                </a:lnTo>
                <a:lnTo>
                  <a:pt x="3956" y="304"/>
                </a:lnTo>
                <a:lnTo>
                  <a:pt x="3954" y="302"/>
                </a:lnTo>
                <a:lnTo>
                  <a:pt x="3952" y="302"/>
                </a:lnTo>
                <a:lnTo>
                  <a:pt x="3944" y="306"/>
                </a:lnTo>
                <a:lnTo>
                  <a:pt x="3894" y="344"/>
                </a:lnTo>
                <a:lnTo>
                  <a:pt x="3872" y="358"/>
                </a:lnTo>
                <a:lnTo>
                  <a:pt x="3854" y="368"/>
                </a:lnTo>
                <a:lnTo>
                  <a:pt x="3850" y="370"/>
                </a:lnTo>
                <a:lnTo>
                  <a:pt x="3848" y="368"/>
                </a:lnTo>
                <a:lnTo>
                  <a:pt x="3848" y="364"/>
                </a:lnTo>
                <a:lnTo>
                  <a:pt x="3848" y="360"/>
                </a:lnTo>
                <a:lnTo>
                  <a:pt x="3860" y="342"/>
                </a:lnTo>
                <a:lnTo>
                  <a:pt x="3872" y="322"/>
                </a:lnTo>
                <a:lnTo>
                  <a:pt x="3884" y="308"/>
                </a:lnTo>
                <a:lnTo>
                  <a:pt x="3898" y="292"/>
                </a:lnTo>
                <a:lnTo>
                  <a:pt x="3922" y="262"/>
                </a:lnTo>
                <a:lnTo>
                  <a:pt x="3928" y="252"/>
                </a:lnTo>
                <a:lnTo>
                  <a:pt x="3930" y="244"/>
                </a:lnTo>
                <a:lnTo>
                  <a:pt x="3928" y="238"/>
                </a:lnTo>
                <a:lnTo>
                  <a:pt x="3922" y="234"/>
                </a:lnTo>
                <a:lnTo>
                  <a:pt x="3914" y="232"/>
                </a:lnTo>
                <a:lnTo>
                  <a:pt x="3902" y="230"/>
                </a:lnTo>
                <a:lnTo>
                  <a:pt x="3898" y="230"/>
                </a:lnTo>
                <a:lnTo>
                  <a:pt x="3884" y="232"/>
                </a:lnTo>
                <a:lnTo>
                  <a:pt x="3876" y="234"/>
                </a:lnTo>
                <a:lnTo>
                  <a:pt x="3870" y="236"/>
                </a:lnTo>
                <a:lnTo>
                  <a:pt x="3868" y="240"/>
                </a:lnTo>
                <a:lnTo>
                  <a:pt x="3870" y="246"/>
                </a:lnTo>
                <a:lnTo>
                  <a:pt x="3872" y="250"/>
                </a:lnTo>
                <a:lnTo>
                  <a:pt x="3880" y="254"/>
                </a:lnTo>
                <a:lnTo>
                  <a:pt x="3888" y="254"/>
                </a:lnTo>
                <a:lnTo>
                  <a:pt x="3892" y="254"/>
                </a:lnTo>
                <a:lnTo>
                  <a:pt x="3894" y="256"/>
                </a:lnTo>
                <a:lnTo>
                  <a:pt x="3892" y="264"/>
                </a:lnTo>
                <a:lnTo>
                  <a:pt x="3874" y="290"/>
                </a:lnTo>
                <a:lnTo>
                  <a:pt x="3844" y="336"/>
                </a:lnTo>
                <a:lnTo>
                  <a:pt x="3824" y="370"/>
                </a:lnTo>
                <a:lnTo>
                  <a:pt x="3824" y="372"/>
                </a:lnTo>
                <a:lnTo>
                  <a:pt x="3822" y="372"/>
                </a:lnTo>
                <a:lnTo>
                  <a:pt x="3818" y="382"/>
                </a:lnTo>
                <a:lnTo>
                  <a:pt x="3816" y="388"/>
                </a:lnTo>
                <a:lnTo>
                  <a:pt x="3818" y="392"/>
                </a:lnTo>
                <a:lnTo>
                  <a:pt x="3822" y="396"/>
                </a:lnTo>
                <a:lnTo>
                  <a:pt x="3826" y="398"/>
                </a:lnTo>
                <a:lnTo>
                  <a:pt x="3830" y="398"/>
                </a:lnTo>
                <a:lnTo>
                  <a:pt x="3848" y="396"/>
                </a:lnTo>
                <a:lnTo>
                  <a:pt x="3854" y="394"/>
                </a:lnTo>
                <a:lnTo>
                  <a:pt x="3860" y="390"/>
                </a:lnTo>
                <a:lnTo>
                  <a:pt x="3886" y="374"/>
                </a:lnTo>
                <a:lnTo>
                  <a:pt x="3910" y="356"/>
                </a:lnTo>
                <a:lnTo>
                  <a:pt x="3932" y="336"/>
                </a:lnTo>
                <a:lnTo>
                  <a:pt x="3952" y="3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923925"/>
            <a:ext cx="9144000" cy="3228975"/>
          </a:xfrm>
          <a:prstGeom prst="rect">
            <a:avLst/>
          </a:prstGeom>
          <a:solidFill>
            <a:schemeClr val="tx2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8" name="组合 10"/>
          <p:cNvGrpSpPr>
            <a:grpSpLocks/>
          </p:cNvGrpSpPr>
          <p:nvPr userDrawn="1"/>
        </p:nvGrpSpPr>
        <p:grpSpPr bwMode="auto">
          <a:xfrm>
            <a:off x="6673850" y="4819650"/>
            <a:ext cx="1377950" cy="695325"/>
            <a:chOff x="4440238" y="5821363"/>
            <a:chExt cx="1374428" cy="520700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5054614" y="5983042"/>
              <a:ext cx="760052" cy="263916"/>
            </a:xfrm>
            <a:custGeom>
              <a:avLst/>
              <a:gdLst>
                <a:gd name="T0" fmla="*/ 932457919 w 1570"/>
                <a:gd name="T1" fmla="*/ 1113908959 h 544"/>
                <a:gd name="T2" fmla="*/ 887095121 w 1570"/>
                <a:gd name="T3" fmla="*/ 1290319818 h 544"/>
                <a:gd name="T4" fmla="*/ 922377298 w 1570"/>
                <a:gd name="T5" fmla="*/ 1335682610 h 544"/>
                <a:gd name="T6" fmla="*/ 100806243 w 1570"/>
                <a:gd name="T7" fmla="*/ 1043344616 h 544"/>
                <a:gd name="T8" fmla="*/ 50403122 w 1570"/>
                <a:gd name="T9" fmla="*/ 1169352372 h 544"/>
                <a:gd name="T10" fmla="*/ 45362811 w 1570"/>
                <a:gd name="T11" fmla="*/ 1365924471 h 544"/>
                <a:gd name="T12" fmla="*/ 2101810453 w 1570"/>
                <a:gd name="T13" fmla="*/ 1053425237 h 544"/>
                <a:gd name="T14" fmla="*/ 1592738652 w 1570"/>
                <a:gd name="T15" fmla="*/ 1134070200 h 544"/>
                <a:gd name="T16" fmla="*/ 1466730878 w 1570"/>
                <a:gd name="T17" fmla="*/ 1360884161 h 544"/>
                <a:gd name="T18" fmla="*/ 1617940206 w 1570"/>
                <a:gd name="T19" fmla="*/ 1194553923 h 544"/>
                <a:gd name="T20" fmla="*/ 1139110668 w 1570"/>
                <a:gd name="T21" fmla="*/ 1320561679 h 544"/>
                <a:gd name="T22" fmla="*/ 997981961 w 1570"/>
                <a:gd name="T23" fmla="*/ 1330642300 h 544"/>
                <a:gd name="T24" fmla="*/ 347781554 w 1570"/>
                <a:gd name="T25" fmla="*/ 1144150821 h 544"/>
                <a:gd name="T26" fmla="*/ 282257511 w 1570"/>
                <a:gd name="T27" fmla="*/ 1350803541 h 544"/>
                <a:gd name="T28" fmla="*/ 342741243 w 1570"/>
                <a:gd name="T29" fmla="*/ 1330642300 h 544"/>
                <a:gd name="T30" fmla="*/ 554434401 w 1570"/>
                <a:gd name="T31" fmla="*/ 1149191131 h 544"/>
                <a:gd name="T32" fmla="*/ 574595645 w 1570"/>
                <a:gd name="T33" fmla="*/ 1164312062 h 544"/>
                <a:gd name="T34" fmla="*/ 655240620 w 1570"/>
                <a:gd name="T35" fmla="*/ 1103828339 h 544"/>
                <a:gd name="T36" fmla="*/ 1255037819 w 1570"/>
                <a:gd name="T37" fmla="*/ 1365924471 h 544"/>
                <a:gd name="T38" fmla="*/ 1381045592 w 1570"/>
                <a:gd name="T39" fmla="*/ 1118949270 h 544"/>
                <a:gd name="T40" fmla="*/ 2147483647 w 1570"/>
                <a:gd name="T41" fmla="*/ 1088707408 h 544"/>
                <a:gd name="T42" fmla="*/ 2147483647 w 1570"/>
                <a:gd name="T43" fmla="*/ 1325601989 h 544"/>
                <a:gd name="T44" fmla="*/ 2147483647 w 1570"/>
                <a:gd name="T45" fmla="*/ 1103828339 h 544"/>
                <a:gd name="T46" fmla="*/ 2147483647 w 1570"/>
                <a:gd name="T47" fmla="*/ 1360884161 h 544"/>
                <a:gd name="T48" fmla="*/ 2147483647 w 1570"/>
                <a:gd name="T49" fmla="*/ 1310481059 h 544"/>
                <a:gd name="T50" fmla="*/ 2147483647 w 1570"/>
                <a:gd name="T51" fmla="*/ 1305440749 h 544"/>
                <a:gd name="T52" fmla="*/ 2147483647 w 1570"/>
                <a:gd name="T53" fmla="*/ 1234876405 h 544"/>
                <a:gd name="T54" fmla="*/ 2147483647 w 1570"/>
                <a:gd name="T55" fmla="*/ 1315521369 h 544"/>
                <a:gd name="T56" fmla="*/ 2147483647 w 1570"/>
                <a:gd name="T57" fmla="*/ 1249997336 h 544"/>
                <a:gd name="T58" fmla="*/ 2147483647 w 1570"/>
                <a:gd name="T59" fmla="*/ 1103828339 h 544"/>
                <a:gd name="T60" fmla="*/ 2147483647 w 1570"/>
                <a:gd name="T61" fmla="*/ 1234876405 h 544"/>
                <a:gd name="T62" fmla="*/ 2147483647 w 1570"/>
                <a:gd name="T63" fmla="*/ 1159271752 h 544"/>
                <a:gd name="T64" fmla="*/ 1955641436 w 1570"/>
                <a:gd name="T65" fmla="*/ 1018143065 h 544"/>
                <a:gd name="T66" fmla="*/ 2006044545 w 1570"/>
                <a:gd name="T67" fmla="*/ 1224795785 h 544"/>
                <a:gd name="T68" fmla="*/ 1905238326 w 1570"/>
                <a:gd name="T69" fmla="*/ 1325601989 h 544"/>
                <a:gd name="T70" fmla="*/ 2036286410 w 1570"/>
                <a:gd name="T71" fmla="*/ 1139110511 h 544"/>
                <a:gd name="T72" fmla="*/ 498990981 w 1570"/>
                <a:gd name="T73" fmla="*/ 665321150 h 544"/>
                <a:gd name="T74" fmla="*/ 372983108 w 1570"/>
                <a:gd name="T75" fmla="*/ 569555255 h 544"/>
                <a:gd name="T76" fmla="*/ 433466939 w 1570"/>
                <a:gd name="T77" fmla="*/ 337700885 h 544"/>
                <a:gd name="T78" fmla="*/ 30241878 w 1570"/>
                <a:gd name="T79" fmla="*/ 90725609 h 544"/>
                <a:gd name="T80" fmla="*/ 30241878 w 1570"/>
                <a:gd name="T81" fmla="*/ 322579954 h 544"/>
                <a:gd name="T82" fmla="*/ 1083667247 w 1570"/>
                <a:gd name="T83" fmla="*/ 0 h 544"/>
                <a:gd name="T84" fmla="*/ 2147483647 w 1570"/>
                <a:gd name="T85" fmla="*/ 393144298 h 544"/>
                <a:gd name="T86" fmla="*/ 2147483647 w 1570"/>
                <a:gd name="T87" fmla="*/ 761087044 h 544"/>
                <a:gd name="T88" fmla="*/ 2147483647 w 1570"/>
                <a:gd name="T89" fmla="*/ 201612459 h 544"/>
                <a:gd name="T90" fmla="*/ 2071568587 w 1570"/>
                <a:gd name="T91" fmla="*/ 312499334 h 544"/>
                <a:gd name="T92" fmla="*/ 2147483647 w 1570"/>
                <a:gd name="T93" fmla="*/ 241934991 h 544"/>
                <a:gd name="T94" fmla="*/ 2147483647 w 1570"/>
                <a:gd name="T95" fmla="*/ 609877737 h 544"/>
                <a:gd name="T96" fmla="*/ 2147483647 w 1570"/>
                <a:gd name="T97" fmla="*/ 604837427 h 544"/>
                <a:gd name="T98" fmla="*/ 2147483647 w 1570"/>
                <a:gd name="T99" fmla="*/ 685482391 h 544"/>
                <a:gd name="T100" fmla="*/ 1053425382 w 1570"/>
                <a:gd name="T101" fmla="*/ 584676186 h 544"/>
                <a:gd name="T102" fmla="*/ 1083667247 w 1570"/>
                <a:gd name="T103" fmla="*/ 317539644 h 544"/>
                <a:gd name="T104" fmla="*/ 1401206836 w 1570"/>
                <a:gd name="T105" fmla="*/ 766127355 h 544"/>
                <a:gd name="T106" fmla="*/ 1476811500 w 1570"/>
                <a:gd name="T107" fmla="*/ 201612459 h 544"/>
                <a:gd name="T108" fmla="*/ 1229836264 w 1570"/>
                <a:gd name="T109" fmla="*/ 403224918 h 544"/>
                <a:gd name="T110" fmla="*/ 1517133988 w 1570"/>
                <a:gd name="T111" fmla="*/ 715724252 h 544"/>
                <a:gd name="T112" fmla="*/ 1643141761 w 1570"/>
                <a:gd name="T113" fmla="*/ 660280840 h 544"/>
                <a:gd name="T114" fmla="*/ 1633061139 w 1570"/>
                <a:gd name="T115" fmla="*/ 221773750 h 544"/>
                <a:gd name="T116" fmla="*/ 2147483647 w 1570"/>
                <a:gd name="T117" fmla="*/ 594756807 h 544"/>
                <a:gd name="T118" fmla="*/ 2147483647 w 1570"/>
                <a:gd name="T119" fmla="*/ 75604678 h 544"/>
                <a:gd name="T120" fmla="*/ 2147483647 w 1570"/>
                <a:gd name="T121" fmla="*/ 493950602 h 544"/>
                <a:gd name="T122" fmla="*/ 2147483647 w 1570"/>
                <a:gd name="T123" fmla="*/ 443547499 h 5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70"/>
                <a:gd name="T187" fmla="*/ 0 h 544"/>
                <a:gd name="T188" fmla="*/ 1570 w 1570"/>
                <a:gd name="T189" fmla="*/ 544 h 5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70" h="544">
                  <a:moveTo>
                    <a:pt x="366" y="492"/>
                  </a:moveTo>
                  <a:lnTo>
                    <a:pt x="366" y="492"/>
                  </a:lnTo>
                  <a:lnTo>
                    <a:pt x="358" y="486"/>
                  </a:lnTo>
                  <a:lnTo>
                    <a:pt x="348" y="482"/>
                  </a:lnTo>
                  <a:lnTo>
                    <a:pt x="340" y="480"/>
                  </a:lnTo>
                  <a:lnTo>
                    <a:pt x="334" y="478"/>
                  </a:lnTo>
                  <a:lnTo>
                    <a:pt x="328" y="474"/>
                  </a:lnTo>
                  <a:lnTo>
                    <a:pt x="324" y="470"/>
                  </a:lnTo>
                  <a:lnTo>
                    <a:pt x="322" y="464"/>
                  </a:lnTo>
                  <a:lnTo>
                    <a:pt x="324" y="458"/>
                  </a:lnTo>
                  <a:lnTo>
                    <a:pt x="328" y="456"/>
                  </a:lnTo>
                  <a:lnTo>
                    <a:pt x="334" y="454"/>
                  </a:lnTo>
                  <a:lnTo>
                    <a:pt x="342" y="452"/>
                  </a:lnTo>
                  <a:lnTo>
                    <a:pt x="354" y="454"/>
                  </a:lnTo>
                  <a:lnTo>
                    <a:pt x="364" y="458"/>
                  </a:lnTo>
                  <a:lnTo>
                    <a:pt x="368" y="450"/>
                  </a:lnTo>
                  <a:lnTo>
                    <a:pt x="370" y="442"/>
                  </a:lnTo>
                  <a:lnTo>
                    <a:pt x="356" y="438"/>
                  </a:lnTo>
                  <a:lnTo>
                    <a:pt x="340" y="438"/>
                  </a:lnTo>
                  <a:lnTo>
                    <a:pt x="324" y="440"/>
                  </a:lnTo>
                  <a:lnTo>
                    <a:pt x="318" y="442"/>
                  </a:lnTo>
                  <a:lnTo>
                    <a:pt x="312" y="446"/>
                  </a:lnTo>
                  <a:lnTo>
                    <a:pt x="308" y="450"/>
                  </a:lnTo>
                  <a:lnTo>
                    <a:pt x="306" y="454"/>
                  </a:lnTo>
                  <a:lnTo>
                    <a:pt x="304" y="460"/>
                  </a:lnTo>
                  <a:lnTo>
                    <a:pt x="304" y="466"/>
                  </a:lnTo>
                  <a:lnTo>
                    <a:pt x="304" y="476"/>
                  </a:lnTo>
                  <a:lnTo>
                    <a:pt x="308" y="482"/>
                  </a:lnTo>
                  <a:lnTo>
                    <a:pt x="316" y="488"/>
                  </a:lnTo>
                  <a:lnTo>
                    <a:pt x="328" y="494"/>
                  </a:lnTo>
                  <a:lnTo>
                    <a:pt x="334" y="496"/>
                  </a:lnTo>
                  <a:lnTo>
                    <a:pt x="342" y="498"/>
                  </a:lnTo>
                  <a:lnTo>
                    <a:pt x="348" y="502"/>
                  </a:lnTo>
                  <a:lnTo>
                    <a:pt x="350" y="506"/>
                  </a:lnTo>
                  <a:lnTo>
                    <a:pt x="352" y="512"/>
                  </a:lnTo>
                  <a:lnTo>
                    <a:pt x="350" y="518"/>
                  </a:lnTo>
                  <a:lnTo>
                    <a:pt x="346" y="524"/>
                  </a:lnTo>
                  <a:lnTo>
                    <a:pt x="338" y="526"/>
                  </a:lnTo>
                  <a:lnTo>
                    <a:pt x="330" y="528"/>
                  </a:lnTo>
                  <a:lnTo>
                    <a:pt x="316" y="526"/>
                  </a:lnTo>
                  <a:lnTo>
                    <a:pt x="306" y="522"/>
                  </a:lnTo>
                  <a:lnTo>
                    <a:pt x="302" y="530"/>
                  </a:lnTo>
                  <a:lnTo>
                    <a:pt x="300" y="538"/>
                  </a:lnTo>
                  <a:lnTo>
                    <a:pt x="314" y="542"/>
                  </a:lnTo>
                  <a:lnTo>
                    <a:pt x="330" y="544"/>
                  </a:lnTo>
                  <a:lnTo>
                    <a:pt x="340" y="544"/>
                  </a:lnTo>
                  <a:lnTo>
                    <a:pt x="348" y="542"/>
                  </a:lnTo>
                  <a:lnTo>
                    <a:pt x="354" y="538"/>
                  </a:lnTo>
                  <a:lnTo>
                    <a:pt x="360" y="534"/>
                  </a:lnTo>
                  <a:lnTo>
                    <a:pt x="366" y="530"/>
                  </a:lnTo>
                  <a:lnTo>
                    <a:pt x="370" y="524"/>
                  </a:lnTo>
                  <a:lnTo>
                    <a:pt x="372" y="518"/>
                  </a:lnTo>
                  <a:lnTo>
                    <a:pt x="372" y="510"/>
                  </a:lnTo>
                  <a:lnTo>
                    <a:pt x="370" y="500"/>
                  </a:lnTo>
                  <a:lnTo>
                    <a:pt x="366" y="492"/>
                  </a:lnTo>
                  <a:close/>
                  <a:moveTo>
                    <a:pt x="82" y="474"/>
                  </a:moveTo>
                  <a:lnTo>
                    <a:pt x="82" y="474"/>
                  </a:lnTo>
                  <a:lnTo>
                    <a:pt x="72" y="466"/>
                  </a:lnTo>
                  <a:lnTo>
                    <a:pt x="58" y="458"/>
                  </a:lnTo>
                  <a:lnTo>
                    <a:pt x="46" y="454"/>
                  </a:lnTo>
                  <a:lnTo>
                    <a:pt x="38" y="452"/>
                  </a:lnTo>
                  <a:lnTo>
                    <a:pt x="32" y="446"/>
                  </a:lnTo>
                  <a:lnTo>
                    <a:pt x="28" y="440"/>
                  </a:lnTo>
                  <a:lnTo>
                    <a:pt x="26" y="434"/>
                  </a:lnTo>
                  <a:lnTo>
                    <a:pt x="28" y="424"/>
                  </a:lnTo>
                  <a:lnTo>
                    <a:pt x="32" y="418"/>
                  </a:lnTo>
                  <a:lnTo>
                    <a:pt x="40" y="414"/>
                  </a:lnTo>
                  <a:lnTo>
                    <a:pt x="52" y="414"/>
                  </a:lnTo>
                  <a:lnTo>
                    <a:pt x="68" y="414"/>
                  </a:lnTo>
                  <a:lnTo>
                    <a:pt x="80" y="418"/>
                  </a:lnTo>
                  <a:lnTo>
                    <a:pt x="84" y="402"/>
                  </a:lnTo>
                  <a:lnTo>
                    <a:pt x="70" y="398"/>
                  </a:lnTo>
                  <a:lnTo>
                    <a:pt x="52" y="396"/>
                  </a:lnTo>
                  <a:lnTo>
                    <a:pt x="40" y="396"/>
                  </a:lnTo>
                  <a:lnTo>
                    <a:pt x="32" y="398"/>
                  </a:lnTo>
                  <a:lnTo>
                    <a:pt x="24" y="402"/>
                  </a:lnTo>
                  <a:lnTo>
                    <a:pt x="16" y="406"/>
                  </a:lnTo>
                  <a:lnTo>
                    <a:pt x="12" y="412"/>
                  </a:lnTo>
                  <a:lnTo>
                    <a:pt x="8" y="418"/>
                  </a:lnTo>
                  <a:lnTo>
                    <a:pt x="6" y="426"/>
                  </a:lnTo>
                  <a:lnTo>
                    <a:pt x="4" y="434"/>
                  </a:lnTo>
                  <a:lnTo>
                    <a:pt x="6" y="448"/>
                  </a:lnTo>
                  <a:lnTo>
                    <a:pt x="12" y="458"/>
                  </a:lnTo>
                  <a:lnTo>
                    <a:pt x="20" y="464"/>
                  </a:lnTo>
                  <a:lnTo>
                    <a:pt x="30" y="470"/>
                  </a:lnTo>
                  <a:lnTo>
                    <a:pt x="42" y="474"/>
                  </a:lnTo>
                  <a:lnTo>
                    <a:pt x="54" y="480"/>
                  </a:lnTo>
                  <a:lnTo>
                    <a:pt x="62" y="484"/>
                  </a:lnTo>
                  <a:lnTo>
                    <a:pt x="68" y="492"/>
                  </a:lnTo>
                  <a:lnTo>
                    <a:pt x="70" y="500"/>
                  </a:lnTo>
                  <a:lnTo>
                    <a:pt x="68" y="512"/>
                  </a:lnTo>
                  <a:lnTo>
                    <a:pt x="62" y="518"/>
                  </a:lnTo>
                  <a:lnTo>
                    <a:pt x="50" y="524"/>
                  </a:lnTo>
                  <a:lnTo>
                    <a:pt x="36" y="526"/>
                  </a:lnTo>
                  <a:lnTo>
                    <a:pt x="20" y="524"/>
                  </a:lnTo>
                  <a:lnTo>
                    <a:pt x="6" y="520"/>
                  </a:lnTo>
                  <a:lnTo>
                    <a:pt x="2" y="528"/>
                  </a:lnTo>
                  <a:lnTo>
                    <a:pt x="0" y="538"/>
                  </a:lnTo>
                  <a:lnTo>
                    <a:pt x="8" y="540"/>
                  </a:lnTo>
                  <a:lnTo>
                    <a:pt x="18" y="542"/>
                  </a:lnTo>
                  <a:lnTo>
                    <a:pt x="26" y="544"/>
                  </a:lnTo>
                  <a:lnTo>
                    <a:pt x="38" y="544"/>
                  </a:lnTo>
                  <a:lnTo>
                    <a:pt x="50" y="542"/>
                  </a:lnTo>
                  <a:lnTo>
                    <a:pt x="60" y="540"/>
                  </a:lnTo>
                  <a:lnTo>
                    <a:pt x="70" y="536"/>
                  </a:lnTo>
                  <a:lnTo>
                    <a:pt x="76" y="532"/>
                  </a:lnTo>
                  <a:lnTo>
                    <a:pt x="84" y="526"/>
                  </a:lnTo>
                  <a:lnTo>
                    <a:pt x="88" y="518"/>
                  </a:lnTo>
                  <a:lnTo>
                    <a:pt x="90" y="510"/>
                  </a:lnTo>
                  <a:lnTo>
                    <a:pt x="92" y="500"/>
                  </a:lnTo>
                  <a:lnTo>
                    <a:pt x="90" y="492"/>
                  </a:lnTo>
                  <a:lnTo>
                    <a:pt x="88" y="484"/>
                  </a:lnTo>
                  <a:lnTo>
                    <a:pt x="86" y="478"/>
                  </a:lnTo>
                  <a:lnTo>
                    <a:pt x="82" y="474"/>
                  </a:lnTo>
                  <a:close/>
                  <a:moveTo>
                    <a:pt x="818" y="418"/>
                  </a:moveTo>
                  <a:lnTo>
                    <a:pt x="818" y="418"/>
                  </a:lnTo>
                  <a:lnTo>
                    <a:pt x="822" y="418"/>
                  </a:lnTo>
                  <a:lnTo>
                    <a:pt x="828" y="418"/>
                  </a:lnTo>
                  <a:lnTo>
                    <a:pt x="834" y="418"/>
                  </a:lnTo>
                  <a:lnTo>
                    <a:pt x="838" y="418"/>
                  </a:lnTo>
                  <a:lnTo>
                    <a:pt x="838" y="412"/>
                  </a:lnTo>
                  <a:lnTo>
                    <a:pt x="840" y="406"/>
                  </a:lnTo>
                  <a:lnTo>
                    <a:pt x="838" y="402"/>
                  </a:lnTo>
                  <a:lnTo>
                    <a:pt x="838" y="398"/>
                  </a:lnTo>
                  <a:lnTo>
                    <a:pt x="834" y="396"/>
                  </a:lnTo>
                  <a:lnTo>
                    <a:pt x="828" y="396"/>
                  </a:lnTo>
                  <a:lnTo>
                    <a:pt x="822" y="396"/>
                  </a:lnTo>
                  <a:lnTo>
                    <a:pt x="818" y="398"/>
                  </a:lnTo>
                  <a:lnTo>
                    <a:pt x="816" y="402"/>
                  </a:lnTo>
                  <a:lnTo>
                    <a:pt x="816" y="406"/>
                  </a:lnTo>
                  <a:lnTo>
                    <a:pt x="816" y="412"/>
                  </a:lnTo>
                  <a:lnTo>
                    <a:pt x="818" y="418"/>
                  </a:lnTo>
                  <a:close/>
                  <a:moveTo>
                    <a:pt x="632" y="450"/>
                  </a:moveTo>
                  <a:lnTo>
                    <a:pt x="632" y="450"/>
                  </a:lnTo>
                  <a:lnTo>
                    <a:pt x="626" y="444"/>
                  </a:lnTo>
                  <a:lnTo>
                    <a:pt x="620" y="440"/>
                  </a:lnTo>
                  <a:lnTo>
                    <a:pt x="610" y="438"/>
                  </a:lnTo>
                  <a:lnTo>
                    <a:pt x="600" y="438"/>
                  </a:lnTo>
                  <a:lnTo>
                    <a:pt x="590" y="438"/>
                  </a:lnTo>
                  <a:lnTo>
                    <a:pt x="580" y="442"/>
                  </a:lnTo>
                  <a:lnTo>
                    <a:pt x="572" y="446"/>
                  </a:lnTo>
                  <a:lnTo>
                    <a:pt x="564" y="452"/>
                  </a:lnTo>
                  <a:lnTo>
                    <a:pt x="560" y="460"/>
                  </a:lnTo>
                  <a:lnTo>
                    <a:pt x="556" y="470"/>
                  </a:lnTo>
                  <a:lnTo>
                    <a:pt x="554" y="480"/>
                  </a:lnTo>
                  <a:lnTo>
                    <a:pt x="552" y="492"/>
                  </a:lnTo>
                  <a:lnTo>
                    <a:pt x="554" y="502"/>
                  </a:lnTo>
                  <a:lnTo>
                    <a:pt x="556" y="512"/>
                  </a:lnTo>
                  <a:lnTo>
                    <a:pt x="560" y="522"/>
                  </a:lnTo>
                  <a:lnTo>
                    <a:pt x="564" y="528"/>
                  </a:lnTo>
                  <a:lnTo>
                    <a:pt x="572" y="536"/>
                  </a:lnTo>
                  <a:lnTo>
                    <a:pt x="582" y="540"/>
                  </a:lnTo>
                  <a:lnTo>
                    <a:pt x="592" y="542"/>
                  </a:lnTo>
                  <a:lnTo>
                    <a:pt x="606" y="544"/>
                  </a:lnTo>
                  <a:lnTo>
                    <a:pt x="622" y="542"/>
                  </a:lnTo>
                  <a:lnTo>
                    <a:pt x="636" y="538"/>
                  </a:lnTo>
                  <a:lnTo>
                    <a:pt x="636" y="530"/>
                  </a:lnTo>
                  <a:lnTo>
                    <a:pt x="634" y="522"/>
                  </a:lnTo>
                  <a:lnTo>
                    <a:pt x="620" y="526"/>
                  </a:lnTo>
                  <a:lnTo>
                    <a:pt x="606" y="528"/>
                  </a:lnTo>
                  <a:lnTo>
                    <a:pt x="592" y="526"/>
                  </a:lnTo>
                  <a:lnTo>
                    <a:pt x="586" y="522"/>
                  </a:lnTo>
                  <a:lnTo>
                    <a:pt x="582" y="520"/>
                  </a:lnTo>
                  <a:lnTo>
                    <a:pt x="578" y="516"/>
                  </a:lnTo>
                  <a:lnTo>
                    <a:pt x="576" y="510"/>
                  </a:lnTo>
                  <a:lnTo>
                    <a:pt x="574" y="496"/>
                  </a:lnTo>
                  <a:lnTo>
                    <a:pt x="642" y="496"/>
                  </a:lnTo>
                  <a:lnTo>
                    <a:pt x="644" y="490"/>
                  </a:lnTo>
                  <a:lnTo>
                    <a:pt x="644" y="484"/>
                  </a:lnTo>
                  <a:lnTo>
                    <a:pt x="642" y="474"/>
                  </a:lnTo>
                  <a:lnTo>
                    <a:pt x="640" y="466"/>
                  </a:lnTo>
                  <a:lnTo>
                    <a:pt x="638" y="458"/>
                  </a:lnTo>
                  <a:lnTo>
                    <a:pt x="632" y="450"/>
                  </a:lnTo>
                  <a:close/>
                  <a:moveTo>
                    <a:pt x="574" y="480"/>
                  </a:moveTo>
                  <a:lnTo>
                    <a:pt x="574" y="480"/>
                  </a:lnTo>
                  <a:lnTo>
                    <a:pt x="576" y="468"/>
                  </a:lnTo>
                  <a:lnTo>
                    <a:pt x="582" y="460"/>
                  </a:lnTo>
                  <a:lnTo>
                    <a:pt x="590" y="454"/>
                  </a:lnTo>
                  <a:lnTo>
                    <a:pt x="600" y="452"/>
                  </a:lnTo>
                  <a:lnTo>
                    <a:pt x="606" y="454"/>
                  </a:lnTo>
                  <a:lnTo>
                    <a:pt x="610" y="456"/>
                  </a:lnTo>
                  <a:lnTo>
                    <a:pt x="618" y="462"/>
                  </a:lnTo>
                  <a:lnTo>
                    <a:pt x="622" y="470"/>
                  </a:lnTo>
                  <a:lnTo>
                    <a:pt x="624" y="480"/>
                  </a:lnTo>
                  <a:lnTo>
                    <a:pt x="574" y="480"/>
                  </a:lnTo>
                  <a:close/>
                  <a:moveTo>
                    <a:pt x="462" y="438"/>
                  </a:moveTo>
                  <a:lnTo>
                    <a:pt x="462" y="438"/>
                  </a:lnTo>
                  <a:lnTo>
                    <a:pt x="456" y="438"/>
                  </a:lnTo>
                  <a:lnTo>
                    <a:pt x="452" y="440"/>
                  </a:lnTo>
                  <a:lnTo>
                    <a:pt x="452" y="524"/>
                  </a:lnTo>
                  <a:lnTo>
                    <a:pt x="444" y="526"/>
                  </a:lnTo>
                  <a:lnTo>
                    <a:pt x="434" y="528"/>
                  </a:lnTo>
                  <a:lnTo>
                    <a:pt x="422" y="526"/>
                  </a:lnTo>
                  <a:lnTo>
                    <a:pt x="418" y="524"/>
                  </a:lnTo>
                  <a:lnTo>
                    <a:pt x="414" y="520"/>
                  </a:lnTo>
                  <a:lnTo>
                    <a:pt x="410" y="516"/>
                  </a:lnTo>
                  <a:lnTo>
                    <a:pt x="408" y="510"/>
                  </a:lnTo>
                  <a:lnTo>
                    <a:pt x="406" y="496"/>
                  </a:lnTo>
                  <a:lnTo>
                    <a:pt x="406" y="440"/>
                  </a:lnTo>
                  <a:lnTo>
                    <a:pt x="402" y="438"/>
                  </a:lnTo>
                  <a:lnTo>
                    <a:pt x="396" y="438"/>
                  </a:lnTo>
                  <a:lnTo>
                    <a:pt x="392" y="438"/>
                  </a:lnTo>
                  <a:lnTo>
                    <a:pt x="388" y="440"/>
                  </a:lnTo>
                  <a:lnTo>
                    <a:pt x="388" y="496"/>
                  </a:lnTo>
                  <a:lnTo>
                    <a:pt x="388" y="510"/>
                  </a:lnTo>
                  <a:lnTo>
                    <a:pt x="392" y="520"/>
                  </a:lnTo>
                  <a:lnTo>
                    <a:pt x="396" y="528"/>
                  </a:lnTo>
                  <a:lnTo>
                    <a:pt x="402" y="536"/>
                  </a:lnTo>
                  <a:lnTo>
                    <a:pt x="408" y="540"/>
                  </a:lnTo>
                  <a:lnTo>
                    <a:pt x="416" y="542"/>
                  </a:lnTo>
                  <a:lnTo>
                    <a:pt x="434" y="544"/>
                  </a:lnTo>
                  <a:lnTo>
                    <a:pt x="454" y="542"/>
                  </a:lnTo>
                  <a:lnTo>
                    <a:pt x="472" y="538"/>
                  </a:lnTo>
                  <a:lnTo>
                    <a:pt x="472" y="440"/>
                  </a:lnTo>
                  <a:lnTo>
                    <a:pt x="466" y="438"/>
                  </a:lnTo>
                  <a:lnTo>
                    <a:pt x="462" y="438"/>
                  </a:lnTo>
                  <a:close/>
                  <a:moveTo>
                    <a:pt x="140" y="438"/>
                  </a:moveTo>
                  <a:lnTo>
                    <a:pt x="140" y="438"/>
                  </a:lnTo>
                  <a:lnTo>
                    <a:pt x="124" y="438"/>
                  </a:lnTo>
                  <a:lnTo>
                    <a:pt x="110" y="442"/>
                  </a:lnTo>
                  <a:lnTo>
                    <a:pt x="110" y="450"/>
                  </a:lnTo>
                  <a:lnTo>
                    <a:pt x="112" y="458"/>
                  </a:lnTo>
                  <a:lnTo>
                    <a:pt x="124" y="454"/>
                  </a:lnTo>
                  <a:lnTo>
                    <a:pt x="138" y="454"/>
                  </a:lnTo>
                  <a:lnTo>
                    <a:pt x="148" y="454"/>
                  </a:lnTo>
                  <a:lnTo>
                    <a:pt x="154" y="458"/>
                  </a:lnTo>
                  <a:lnTo>
                    <a:pt x="160" y="464"/>
                  </a:lnTo>
                  <a:lnTo>
                    <a:pt x="160" y="474"/>
                  </a:lnTo>
                  <a:lnTo>
                    <a:pt x="160" y="478"/>
                  </a:lnTo>
                  <a:lnTo>
                    <a:pt x="154" y="478"/>
                  </a:lnTo>
                  <a:lnTo>
                    <a:pt x="144" y="476"/>
                  </a:lnTo>
                  <a:lnTo>
                    <a:pt x="128" y="480"/>
                  </a:lnTo>
                  <a:lnTo>
                    <a:pt x="120" y="482"/>
                  </a:lnTo>
                  <a:lnTo>
                    <a:pt x="114" y="486"/>
                  </a:lnTo>
                  <a:lnTo>
                    <a:pt x="108" y="490"/>
                  </a:lnTo>
                  <a:lnTo>
                    <a:pt x="104" y="496"/>
                  </a:lnTo>
                  <a:lnTo>
                    <a:pt x="102" y="504"/>
                  </a:lnTo>
                  <a:lnTo>
                    <a:pt x="100" y="512"/>
                  </a:lnTo>
                  <a:lnTo>
                    <a:pt x="102" y="520"/>
                  </a:lnTo>
                  <a:lnTo>
                    <a:pt x="104" y="526"/>
                  </a:lnTo>
                  <a:lnTo>
                    <a:pt x="108" y="532"/>
                  </a:lnTo>
                  <a:lnTo>
                    <a:pt x="112" y="536"/>
                  </a:lnTo>
                  <a:lnTo>
                    <a:pt x="118" y="540"/>
                  </a:lnTo>
                  <a:lnTo>
                    <a:pt x="126" y="542"/>
                  </a:lnTo>
                  <a:lnTo>
                    <a:pt x="142" y="544"/>
                  </a:lnTo>
                  <a:lnTo>
                    <a:pt x="164" y="542"/>
                  </a:lnTo>
                  <a:lnTo>
                    <a:pt x="180" y="538"/>
                  </a:lnTo>
                  <a:lnTo>
                    <a:pt x="180" y="476"/>
                  </a:lnTo>
                  <a:lnTo>
                    <a:pt x="180" y="466"/>
                  </a:lnTo>
                  <a:lnTo>
                    <a:pt x="178" y="458"/>
                  </a:lnTo>
                  <a:lnTo>
                    <a:pt x="174" y="452"/>
                  </a:lnTo>
                  <a:lnTo>
                    <a:pt x="170" y="446"/>
                  </a:lnTo>
                  <a:lnTo>
                    <a:pt x="164" y="442"/>
                  </a:lnTo>
                  <a:lnTo>
                    <a:pt x="156" y="440"/>
                  </a:lnTo>
                  <a:lnTo>
                    <a:pt x="148" y="438"/>
                  </a:lnTo>
                  <a:lnTo>
                    <a:pt x="140" y="438"/>
                  </a:lnTo>
                  <a:close/>
                  <a:moveTo>
                    <a:pt x="160" y="526"/>
                  </a:moveTo>
                  <a:lnTo>
                    <a:pt x="160" y="526"/>
                  </a:lnTo>
                  <a:lnTo>
                    <a:pt x="152" y="528"/>
                  </a:lnTo>
                  <a:lnTo>
                    <a:pt x="142" y="528"/>
                  </a:lnTo>
                  <a:lnTo>
                    <a:pt x="136" y="528"/>
                  </a:lnTo>
                  <a:lnTo>
                    <a:pt x="128" y="526"/>
                  </a:lnTo>
                  <a:lnTo>
                    <a:pt x="122" y="520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2" y="502"/>
                  </a:lnTo>
                  <a:lnTo>
                    <a:pt x="126" y="496"/>
                  </a:lnTo>
                  <a:lnTo>
                    <a:pt x="134" y="494"/>
                  </a:lnTo>
                  <a:lnTo>
                    <a:pt x="146" y="492"/>
                  </a:lnTo>
                  <a:lnTo>
                    <a:pt x="154" y="492"/>
                  </a:lnTo>
                  <a:lnTo>
                    <a:pt x="160" y="494"/>
                  </a:lnTo>
                  <a:lnTo>
                    <a:pt x="160" y="526"/>
                  </a:lnTo>
                  <a:close/>
                  <a:moveTo>
                    <a:pt x="252" y="438"/>
                  </a:moveTo>
                  <a:lnTo>
                    <a:pt x="252" y="438"/>
                  </a:lnTo>
                  <a:lnTo>
                    <a:pt x="240" y="438"/>
                  </a:lnTo>
                  <a:lnTo>
                    <a:pt x="232" y="444"/>
                  </a:lnTo>
                  <a:lnTo>
                    <a:pt x="224" y="450"/>
                  </a:lnTo>
                  <a:lnTo>
                    <a:pt x="220" y="456"/>
                  </a:lnTo>
                  <a:lnTo>
                    <a:pt x="218" y="448"/>
                  </a:lnTo>
                  <a:lnTo>
                    <a:pt x="218" y="440"/>
                  </a:lnTo>
                  <a:lnTo>
                    <a:pt x="214" y="438"/>
                  </a:lnTo>
                  <a:lnTo>
                    <a:pt x="210" y="438"/>
                  </a:lnTo>
                  <a:lnTo>
                    <a:pt x="206" y="438"/>
                  </a:lnTo>
                  <a:lnTo>
                    <a:pt x="200" y="440"/>
                  </a:lnTo>
                  <a:lnTo>
                    <a:pt x="200" y="542"/>
                  </a:lnTo>
                  <a:lnTo>
                    <a:pt x="206" y="542"/>
                  </a:lnTo>
                  <a:lnTo>
                    <a:pt x="210" y="542"/>
                  </a:lnTo>
                  <a:lnTo>
                    <a:pt x="216" y="542"/>
                  </a:lnTo>
                  <a:lnTo>
                    <a:pt x="220" y="542"/>
                  </a:lnTo>
                  <a:lnTo>
                    <a:pt x="220" y="490"/>
                  </a:lnTo>
                  <a:lnTo>
                    <a:pt x="222" y="482"/>
                  </a:lnTo>
                  <a:lnTo>
                    <a:pt x="222" y="474"/>
                  </a:lnTo>
                  <a:lnTo>
                    <a:pt x="226" y="468"/>
                  </a:lnTo>
                  <a:lnTo>
                    <a:pt x="228" y="462"/>
                  </a:lnTo>
                  <a:lnTo>
                    <a:pt x="232" y="460"/>
                  </a:lnTo>
                  <a:lnTo>
                    <a:pt x="238" y="456"/>
                  </a:lnTo>
                  <a:lnTo>
                    <a:pt x="248" y="454"/>
                  </a:lnTo>
                  <a:lnTo>
                    <a:pt x="256" y="456"/>
                  </a:lnTo>
                  <a:lnTo>
                    <a:pt x="262" y="462"/>
                  </a:lnTo>
                  <a:lnTo>
                    <a:pt x="266" y="470"/>
                  </a:lnTo>
                  <a:lnTo>
                    <a:pt x="266" y="482"/>
                  </a:lnTo>
                  <a:lnTo>
                    <a:pt x="266" y="542"/>
                  </a:lnTo>
                  <a:lnTo>
                    <a:pt x="272" y="542"/>
                  </a:lnTo>
                  <a:lnTo>
                    <a:pt x="276" y="542"/>
                  </a:lnTo>
                  <a:lnTo>
                    <a:pt x="280" y="542"/>
                  </a:lnTo>
                  <a:lnTo>
                    <a:pt x="286" y="542"/>
                  </a:lnTo>
                  <a:lnTo>
                    <a:pt x="286" y="476"/>
                  </a:lnTo>
                  <a:lnTo>
                    <a:pt x="284" y="460"/>
                  </a:lnTo>
                  <a:lnTo>
                    <a:pt x="282" y="452"/>
                  </a:lnTo>
                  <a:lnTo>
                    <a:pt x="278" y="448"/>
                  </a:lnTo>
                  <a:lnTo>
                    <a:pt x="272" y="442"/>
                  </a:lnTo>
                  <a:lnTo>
                    <a:pt x="268" y="440"/>
                  </a:lnTo>
                  <a:lnTo>
                    <a:pt x="260" y="438"/>
                  </a:lnTo>
                  <a:lnTo>
                    <a:pt x="252" y="438"/>
                  </a:lnTo>
                  <a:close/>
                  <a:moveTo>
                    <a:pt x="546" y="440"/>
                  </a:moveTo>
                  <a:lnTo>
                    <a:pt x="546" y="440"/>
                  </a:lnTo>
                  <a:lnTo>
                    <a:pt x="544" y="440"/>
                  </a:lnTo>
                  <a:lnTo>
                    <a:pt x="540" y="438"/>
                  </a:lnTo>
                  <a:lnTo>
                    <a:pt x="530" y="440"/>
                  </a:lnTo>
                  <a:lnTo>
                    <a:pt x="524" y="444"/>
                  </a:lnTo>
                  <a:lnTo>
                    <a:pt x="516" y="450"/>
                  </a:lnTo>
                  <a:lnTo>
                    <a:pt x="512" y="456"/>
                  </a:lnTo>
                  <a:lnTo>
                    <a:pt x="512" y="448"/>
                  </a:lnTo>
                  <a:lnTo>
                    <a:pt x="510" y="440"/>
                  </a:lnTo>
                  <a:lnTo>
                    <a:pt x="506" y="438"/>
                  </a:lnTo>
                  <a:lnTo>
                    <a:pt x="502" y="438"/>
                  </a:lnTo>
                  <a:lnTo>
                    <a:pt x="498" y="438"/>
                  </a:lnTo>
                  <a:lnTo>
                    <a:pt x="494" y="440"/>
                  </a:lnTo>
                  <a:lnTo>
                    <a:pt x="494" y="542"/>
                  </a:lnTo>
                  <a:lnTo>
                    <a:pt x="498" y="542"/>
                  </a:lnTo>
                  <a:lnTo>
                    <a:pt x="504" y="542"/>
                  </a:lnTo>
                  <a:lnTo>
                    <a:pt x="508" y="542"/>
                  </a:lnTo>
                  <a:lnTo>
                    <a:pt x="514" y="542"/>
                  </a:lnTo>
                  <a:lnTo>
                    <a:pt x="514" y="490"/>
                  </a:lnTo>
                  <a:lnTo>
                    <a:pt x="514" y="482"/>
                  </a:lnTo>
                  <a:lnTo>
                    <a:pt x="516" y="474"/>
                  </a:lnTo>
                  <a:lnTo>
                    <a:pt x="518" y="468"/>
                  </a:lnTo>
                  <a:lnTo>
                    <a:pt x="522" y="464"/>
                  </a:lnTo>
                  <a:lnTo>
                    <a:pt x="526" y="460"/>
                  </a:lnTo>
                  <a:lnTo>
                    <a:pt x="530" y="458"/>
                  </a:lnTo>
                  <a:lnTo>
                    <a:pt x="540" y="456"/>
                  </a:lnTo>
                  <a:lnTo>
                    <a:pt x="544" y="456"/>
                  </a:lnTo>
                  <a:lnTo>
                    <a:pt x="546" y="458"/>
                  </a:lnTo>
                  <a:lnTo>
                    <a:pt x="548" y="452"/>
                  </a:lnTo>
                  <a:lnTo>
                    <a:pt x="548" y="448"/>
                  </a:lnTo>
                  <a:lnTo>
                    <a:pt x="548" y="444"/>
                  </a:lnTo>
                  <a:lnTo>
                    <a:pt x="546" y="440"/>
                  </a:lnTo>
                  <a:close/>
                  <a:moveTo>
                    <a:pt x="1020" y="526"/>
                  </a:moveTo>
                  <a:lnTo>
                    <a:pt x="1020" y="526"/>
                  </a:lnTo>
                  <a:lnTo>
                    <a:pt x="1014" y="526"/>
                  </a:lnTo>
                  <a:lnTo>
                    <a:pt x="1008" y="526"/>
                  </a:lnTo>
                  <a:lnTo>
                    <a:pt x="1000" y="526"/>
                  </a:lnTo>
                  <a:lnTo>
                    <a:pt x="996" y="522"/>
                  </a:lnTo>
                  <a:lnTo>
                    <a:pt x="994" y="514"/>
                  </a:lnTo>
                  <a:lnTo>
                    <a:pt x="994" y="502"/>
                  </a:lnTo>
                  <a:lnTo>
                    <a:pt x="994" y="456"/>
                  </a:lnTo>
                  <a:lnTo>
                    <a:pt x="1018" y="456"/>
                  </a:lnTo>
                  <a:lnTo>
                    <a:pt x="1020" y="452"/>
                  </a:lnTo>
                  <a:lnTo>
                    <a:pt x="1020" y="448"/>
                  </a:lnTo>
                  <a:lnTo>
                    <a:pt x="1018" y="440"/>
                  </a:lnTo>
                  <a:lnTo>
                    <a:pt x="994" y="440"/>
                  </a:lnTo>
                  <a:lnTo>
                    <a:pt x="994" y="416"/>
                  </a:lnTo>
                  <a:lnTo>
                    <a:pt x="974" y="416"/>
                  </a:lnTo>
                  <a:lnTo>
                    <a:pt x="974" y="432"/>
                  </a:lnTo>
                  <a:lnTo>
                    <a:pt x="972" y="436"/>
                  </a:lnTo>
                  <a:lnTo>
                    <a:pt x="968" y="438"/>
                  </a:lnTo>
                  <a:lnTo>
                    <a:pt x="964" y="440"/>
                  </a:lnTo>
                  <a:lnTo>
                    <a:pt x="958" y="440"/>
                  </a:lnTo>
                  <a:lnTo>
                    <a:pt x="958" y="456"/>
                  </a:lnTo>
                  <a:lnTo>
                    <a:pt x="974" y="456"/>
                  </a:lnTo>
                  <a:lnTo>
                    <a:pt x="974" y="512"/>
                  </a:lnTo>
                  <a:lnTo>
                    <a:pt x="976" y="526"/>
                  </a:lnTo>
                  <a:lnTo>
                    <a:pt x="978" y="532"/>
                  </a:lnTo>
                  <a:lnTo>
                    <a:pt x="982" y="536"/>
                  </a:lnTo>
                  <a:lnTo>
                    <a:pt x="992" y="542"/>
                  </a:lnTo>
                  <a:lnTo>
                    <a:pt x="1004" y="542"/>
                  </a:lnTo>
                  <a:lnTo>
                    <a:pt x="1014" y="542"/>
                  </a:lnTo>
                  <a:lnTo>
                    <a:pt x="1022" y="540"/>
                  </a:lnTo>
                  <a:lnTo>
                    <a:pt x="1022" y="534"/>
                  </a:lnTo>
                  <a:lnTo>
                    <a:pt x="1020" y="526"/>
                  </a:lnTo>
                  <a:close/>
                  <a:moveTo>
                    <a:pt x="1202" y="524"/>
                  </a:moveTo>
                  <a:lnTo>
                    <a:pt x="1202" y="524"/>
                  </a:lnTo>
                  <a:lnTo>
                    <a:pt x="1192" y="526"/>
                  </a:lnTo>
                  <a:lnTo>
                    <a:pt x="1180" y="528"/>
                  </a:lnTo>
                  <a:lnTo>
                    <a:pt x="1174" y="526"/>
                  </a:lnTo>
                  <a:lnTo>
                    <a:pt x="1168" y="524"/>
                  </a:lnTo>
                  <a:lnTo>
                    <a:pt x="1162" y="522"/>
                  </a:lnTo>
                  <a:lnTo>
                    <a:pt x="1158" y="518"/>
                  </a:lnTo>
                  <a:lnTo>
                    <a:pt x="1154" y="514"/>
                  </a:lnTo>
                  <a:lnTo>
                    <a:pt x="1150" y="506"/>
                  </a:lnTo>
                  <a:lnTo>
                    <a:pt x="1150" y="500"/>
                  </a:lnTo>
                  <a:lnTo>
                    <a:pt x="1148" y="490"/>
                  </a:lnTo>
                  <a:lnTo>
                    <a:pt x="1150" y="476"/>
                  </a:lnTo>
                  <a:lnTo>
                    <a:pt x="1156" y="464"/>
                  </a:lnTo>
                  <a:lnTo>
                    <a:pt x="1160" y="460"/>
                  </a:lnTo>
                  <a:lnTo>
                    <a:pt x="1166" y="456"/>
                  </a:lnTo>
                  <a:lnTo>
                    <a:pt x="1172" y="454"/>
                  </a:lnTo>
                  <a:lnTo>
                    <a:pt x="1178" y="454"/>
                  </a:lnTo>
                  <a:lnTo>
                    <a:pt x="1190" y="454"/>
                  </a:lnTo>
                  <a:lnTo>
                    <a:pt x="1202" y="456"/>
                  </a:lnTo>
                  <a:lnTo>
                    <a:pt x="1204" y="450"/>
                  </a:lnTo>
                  <a:lnTo>
                    <a:pt x="1204" y="442"/>
                  </a:lnTo>
                  <a:lnTo>
                    <a:pt x="1192" y="438"/>
                  </a:lnTo>
                  <a:lnTo>
                    <a:pt x="1178" y="438"/>
                  </a:lnTo>
                  <a:lnTo>
                    <a:pt x="1166" y="438"/>
                  </a:lnTo>
                  <a:lnTo>
                    <a:pt x="1156" y="442"/>
                  </a:lnTo>
                  <a:lnTo>
                    <a:pt x="1148" y="446"/>
                  </a:lnTo>
                  <a:lnTo>
                    <a:pt x="1140" y="452"/>
                  </a:lnTo>
                  <a:lnTo>
                    <a:pt x="1134" y="460"/>
                  </a:lnTo>
                  <a:lnTo>
                    <a:pt x="1132" y="470"/>
                  </a:lnTo>
                  <a:lnTo>
                    <a:pt x="1128" y="480"/>
                  </a:lnTo>
                  <a:lnTo>
                    <a:pt x="1128" y="490"/>
                  </a:lnTo>
                  <a:lnTo>
                    <a:pt x="1128" y="502"/>
                  </a:lnTo>
                  <a:lnTo>
                    <a:pt x="1132" y="512"/>
                  </a:lnTo>
                  <a:lnTo>
                    <a:pt x="1136" y="522"/>
                  </a:lnTo>
                  <a:lnTo>
                    <a:pt x="1140" y="530"/>
                  </a:lnTo>
                  <a:lnTo>
                    <a:pt x="1148" y="536"/>
                  </a:lnTo>
                  <a:lnTo>
                    <a:pt x="1156" y="540"/>
                  </a:lnTo>
                  <a:lnTo>
                    <a:pt x="1168" y="542"/>
                  </a:lnTo>
                  <a:lnTo>
                    <a:pt x="1180" y="544"/>
                  </a:lnTo>
                  <a:lnTo>
                    <a:pt x="1194" y="542"/>
                  </a:lnTo>
                  <a:lnTo>
                    <a:pt x="1206" y="540"/>
                  </a:lnTo>
                  <a:lnTo>
                    <a:pt x="1204" y="530"/>
                  </a:lnTo>
                  <a:lnTo>
                    <a:pt x="1202" y="524"/>
                  </a:lnTo>
                  <a:close/>
                  <a:moveTo>
                    <a:pt x="942" y="452"/>
                  </a:moveTo>
                  <a:lnTo>
                    <a:pt x="942" y="452"/>
                  </a:lnTo>
                  <a:lnTo>
                    <a:pt x="934" y="446"/>
                  </a:lnTo>
                  <a:lnTo>
                    <a:pt x="926" y="442"/>
                  </a:lnTo>
                  <a:lnTo>
                    <a:pt x="916" y="438"/>
                  </a:lnTo>
                  <a:lnTo>
                    <a:pt x="906" y="438"/>
                  </a:lnTo>
                  <a:lnTo>
                    <a:pt x="894" y="438"/>
                  </a:lnTo>
                  <a:lnTo>
                    <a:pt x="884" y="442"/>
                  </a:lnTo>
                  <a:lnTo>
                    <a:pt x="876" y="446"/>
                  </a:lnTo>
                  <a:lnTo>
                    <a:pt x="870" y="452"/>
                  </a:lnTo>
                  <a:lnTo>
                    <a:pt x="864" y="460"/>
                  </a:lnTo>
                  <a:lnTo>
                    <a:pt x="860" y="470"/>
                  </a:lnTo>
                  <a:lnTo>
                    <a:pt x="858" y="480"/>
                  </a:lnTo>
                  <a:lnTo>
                    <a:pt x="858" y="490"/>
                  </a:lnTo>
                  <a:lnTo>
                    <a:pt x="858" y="502"/>
                  </a:lnTo>
                  <a:lnTo>
                    <a:pt x="860" y="512"/>
                  </a:lnTo>
                  <a:lnTo>
                    <a:pt x="864" y="520"/>
                  </a:lnTo>
                  <a:lnTo>
                    <a:pt x="870" y="528"/>
                  </a:lnTo>
                  <a:lnTo>
                    <a:pt x="876" y="534"/>
                  </a:lnTo>
                  <a:lnTo>
                    <a:pt x="884" y="540"/>
                  </a:lnTo>
                  <a:lnTo>
                    <a:pt x="894" y="542"/>
                  </a:lnTo>
                  <a:lnTo>
                    <a:pt x="906" y="544"/>
                  </a:lnTo>
                  <a:lnTo>
                    <a:pt x="916" y="542"/>
                  </a:lnTo>
                  <a:lnTo>
                    <a:pt x="926" y="540"/>
                  </a:lnTo>
                  <a:lnTo>
                    <a:pt x="934" y="534"/>
                  </a:lnTo>
                  <a:lnTo>
                    <a:pt x="942" y="528"/>
                  </a:lnTo>
                  <a:lnTo>
                    <a:pt x="946" y="520"/>
                  </a:lnTo>
                  <a:lnTo>
                    <a:pt x="950" y="512"/>
                  </a:lnTo>
                  <a:lnTo>
                    <a:pt x="952" y="502"/>
                  </a:lnTo>
                  <a:lnTo>
                    <a:pt x="952" y="490"/>
                  </a:lnTo>
                  <a:lnTo>
                    <a:pt x="952" y="480"/>
                  </a:lnTo>
                  <a:lnTo>
                    <a:pt x="950" y="470"/>
                  </a:lnTo>
                  <a:lnTo>
                    <a:pt x="946" y="460"/>
                  </a:lnTo>
                  <a:lnTo>
                    <a:pt x="942" y="452"/>
                  </a:lnTo>
                  <a:close/>
                  <a:moveTo>
                    <a:pt x="926" y="518"/>
                  </a:moveTo>
                  <a:lnTo>
                    <a:pt x="926" y="518"/>
                  </a:lnTo>
                  <a:lnTo>
                    <a:pt x="922" y="522"/>
                  </a:lnTo>
                  <a:lnTo>
                    <a:pt x="918" y="526"/>
                  </a:lnTo>
                  <a:lnTo>
                    <a:pt x="912" y="528"/>
                  </a:lnTo>
                  <a:lnTo>
                    <a:pt x="906" y="528"/>
                  </a:lnTo>
                  <a:lnTo>
                    <a:pt x="898" y="528"/>
                  </a:lnTo>
                  <a:lnTo>
                    <a:pt x="894" y="526"/>
                  </a:lnTo>
                  <a:lnTo>
                    <a:pt x="888" y="522"/>
                  </a:lnTo>
                  <a:lnTo>
                    <a:pt x="886" y="518"/>
                  </a:lnTo>
                  <a:lnTo>
                    <a:pt x="880" y="506"/>
                  </a:lnTo>
                  <a:lnTo>
                    <a:pt x="878" y="490"/>
                  </a:lnTo>
                  <a:lnTo>
                    <a:pt x="880" y="474"/>
                  </a:lnTo>
                  <a:lnTo>
                    <a:pt x="886" y="464"/>
                  </a:lnTo>
                  <a:lnTo>
                    <a:pt x="888" y="458"/>
                  </a:lnTo>
                  <a:lnTo>
                    <a:pt x="894" y="456"/>
                  </a:lnTo>
                  <a:lnTo>
                    <a:pt x="898" y="454"/>
                  </a:lnTo>
                  <a:lnTo>
                    <a:pt x="906" y="454"/>
                  </a:lnTo>
                  <a:lnTo>
                    <a:pt x="912" y="454"/>
                  </a:lnTo>
                  <a:lnTo>
                    <a:pt x="918" y="456"/>
                  </a:lnTo>
                  <a:lnTo>
                    <a:pt x="922" y="458"/>
                  </a:lnTo>
                  <a:lnTo>
                    <a:pt x="926" y="464"/>
                  </a:lnTo>
                  <a:lnTo>
                    <a:pt x="930" y="474"/>
                  </a:lnTo>
                  <a:lnTo>
                    <a:pt x="932" y="490"/>
                  </a:lnTo>
                  <a:lnTo>
                    <a:pt x="930" y="506"/>
                  </a:lnTo>
                  <a:lnTo>
                    <a:pt x="926" y="518"/>
                  </a:lnTo>
                  <a:close/>
                  <a:moveTo>
                    <a:pt x="1106" y="450"/>
                  </a:moveTo>
                  <a:lnTo>
                    <a:pt x="1106" y="450"/>
                  </a:lnTo>
                  <a:lnTo>
                    <a:pt x="1100" y="444"/>
                  </a:lnTo>
                  <a:lnTo>
                    <a:pt x="1092" y="440"/>
                  </a:lnTo>
                  <a:lnTo>
                    <a:pt x="1084" y="438"/>
                  </a:lnTo>
                  <a:lnTo>
                    <a:pt x="1074" y="438"/>
                  </a:lnTo>
                  <a:lnTo>
                    <a:pt x="1062" y="438"/>
                  </a:lnTo>
                  <a:lnTo>
                    <a:pt x="1052" y="442"/>
                  </a:lnTo>
                  <a:lnTo>
                    <a:pt x="1044" y="446"/>
                  </a:lnTo>
                  <a:lnTo>
                    <a:pt x="1038" y="452"/>
                  </a:lnTo>
                  <a:lnTo>
                    <a:pt x="1032" y="460"/>
                  </a:lnTo>
                  <a:lnTo>
                    <a:pt x="1028" y="470"/>
                  </a:lnTo>
                  <a:lnTo>
                    <a:pt x="1026" y="480"/>
                  </a:lnTo>
                  <a:lnTo>
                    <a:pt x="1026" y="492"/>
                  </a:lnTo>
                  <a:lnTo>
                    <a:pt x="1026" y="502"/>
                  </a:lnTo>
                  <a:lnTo>
                    <a:pt x="1030" y="512"/>
                  </a:lnTo>
                  <a:lnTo>
                    <a:pt x="1032" y="522"/>
                  </a:lnTo>
                  <a:lnTo>
                    <a:pt x="1038" y="528"/>
                  </a:lnTo>
                  <a:lnTo>
                    <a:pt x="1046" y="536"/>
                  </a:lnTo>
                  <a:lnTo>
                    <a:pt x="1054" y="540"/>
                  </a:lnTo>
                  <a:lnTo>
                    <a:pt x="1066" y="542"/>
                  </a:lnTo>
                  <a:lnTo>
                    <a:pt x="1078" y="544"/>
                  </a:lnTo>
                  <a:lnTo>
                    <a:pt x="1096" y="542"/>
                  </a:lnTo>
                  <a:lnTo>
                    <a:pt x="1110" y="538"/>
                  </a:lnTo>
                  <a:lnTo>
                    <a:pt x="1110" y="530"/>
                  </a:lnTo>
                  <a:lnTo>
                    <a:pt x="1106" y="522"/>
                  </a:lnTo>
                  <a:lnTo>
                    <a:pt x="1094" y="526"/>
                  </a:lnTo>
                  <a:lnTo>
                    <a:pt x="1080" y="528"/>
                  </a:lnTo>
                  <a:lnTo>
                    <a:pt x="1066" y="526"/>
                  </a:lnTo>
                  <a:lnTo>
                    <a:pt x="1060" y="522"/>
                  </a:lnTo>
                  <a:lnTo>
                    <a:pt x="1056" y="520"/>
                  </a:lnTo>
                  <a:lnTo>
                    <a:pt x="1052" y="516"/>
                  </a:lnTo>
                  <a:lnTo>
                    <a:pt x="1050" y="510"/>
                  </a:lnTo>
                  <a:lnTo>
                    <a:pt x="1046" y="496"/>
                  </a:lnTo>
                  <a:lnTo>
                    <a:pt x="1116" y="496"/>
                  </a:lnTo>
                  <a:lnTo>
                    <a:pt x="1116" y="490"/>
                  </a:lnTo>
                  <a:lnTo>
                    <a:pt x="1116" y="484"/>
                  </a:lnTo>
                  <a:lnTo>
                    <a:pt x="1116" y="474"/>
                  </a:lnTo>
                  <a:lnTo>
                    <a:pt x="1114" y="466"/>
                  </a:lnTo>
                  <a:lnTo>
                    <a:pt x="1110" y="458"/>
                  </a:lnTo>
                  <a:lnTo>
                    <a:pt x="1106" y="450"/>
                  </a:lnTo>
                  <a:close/>
                  <a:moveTo>
                    <a:pt x="1048" y="480"/>
                  </a:moveTo>
                  <a:lnTo>
                    <a:pt x="1048" y="480"/>
                  </a:lnTo>
                  <a:lnTo>
                    <a:pt x="1050" y="468"/>
                  </a:lnTo>
                  <a:lnTo>
                    <a:pt x="1054" y="460"/>
                  </a:lnTo>
                  <a:lnTo>
                    <a:pt x="1062" y="454"/>
                  </a:lnTo>
                  <a:lnTo>
                    <a:pt x="1074" y="452"/>
                  </a:lnTo>
                  <a:lnTo>
                    <a:pt x="1080" y="454"/>
                  </a:lnTo>
                  <a:lnTo>
                    <a:pt x="1084" y="456"/>
                  </a:lnTo>
                  <a:lnTo>
                    <a:pt x="1092" y="462"/>
                  </a:lnTo>
                  <a:lnTo>
                    <a:pt x="1096" y="470"/>
                  </a:lnTo>
                  <a:lnTo>
                    <a:pt x="1098" y="480"/>
                  </a:lnTo>
                  <a:lnTo>
                    <a:pt x="1048" y="480"/>
                  </a:lnTo>
                  <a:close/>
                  <a:moveTo>
                    <a:pt x="1270" y="438"/>
                  </a:moveTo>
                  <a:lnTo>
                    <a:pt x="1270" y="438"/>
                  </a:lnTo>
                  <a:lnTo>
                    <a:pt x="1260" y="438"/>
                  </a:lnTo>
                  <a:lnTo>
                    <a:pt x="1250" y="444"/>
                  </a:lnTo>
                  <a:lnTo>
                    <a:pt x="1244" y="450"/>
                  </a:lnTo>
                  <a:lnTo>
                    <a:pt x="1240" y="454"/>
                  </a:lnTo>
                  <a:lnTo>
                    <a:pt x="1240" y="396"/>
                  </a:lnTo>
                  <a:lnTo>
                    <a:pt x="1234" y="396"/>
                  </a:lnTo>
                  <a:lnTo>
                    <a:pt x="1230" y="396"/>
                  </a:lnTo>
                  <a:lnTo>
                    <a:pt x="1224" y="396"/>
                  </a:lnTo>
                  <a:lnTo>
                    <a:pt x="1220" y="396"/>
                  </a:lnTo>
                  <a:lnTo>
                    <a:pt x="1220" y="542"/>
                  </a:lnTo>
                  <a:lnTo>
                    <a:pt x="1224" y="542"/>
                  </a:lnTo>
                  <a:lnTo>
                    <a:pt x="1230" y="542"/>
                  </a:lnTo>
                  <a:lnTo>
                    <a:pt x="1234" y="542"/>
                  </a:lnTo>
                  <a:lnTo>
                    <a:pt x="1240" y="542"/>
                  </a:lnTo>
                  <a:lnTo>
                    <a:pt x="1240" y="490"/>
                  </a:lnTo>
                  <a:lnTo>
                    <a:pt x="1240" y="480"/>
                  </a:lnTo>
                  <a:lnTo>
                    <a:pt x="1242" y="474"/>
                  </a:lnTo>
                  <a:lnTo>
                    <a:pt x="1244" y="468"/>
                  </a:lnTo>
                  <a:lnTo>
                    <a:pt x="1248" y="462"/>
                  </a:lnTo>
                  <a:lnTo>
                    <a:pt x="1252" y="460"/>
                  </a:lnTo>
                  <a:lnTo>
                    <a:pt x="1256" y="456"/>
                  </a:lnTo>
                  <a:lnTo>
                    <a:pt x="1266" y="454"/>
                  </a:lnTo>
                  <a:lnTo>
                    <a:pt x="1274" y="456"/>
                  </a:lnTo>
                  <a:lnTo>
                    <a:pt x="1280" y="462"/>
                  </a:lnTo>
                  <a:lnTo>
                    <a:pt x="1284" y="470"/>
                  </a:lnTo>
                  <a:lnTo>
                    <a:pt x="1286" y="482"/>
                  </a:lnTo>
                  <a:lnTo>
                    <a:pt x="1286" y="542"/>
                  </a:lnTo>
                  <a:lnTo>
                    <a:pt x="1290" y="542"/>
                  </a:lnTo>
                  <a:lnTo>
                    <a:pt x="1296" y="542"/>
                  </a:lnTo>
                  <a:lnTo>
                    <a:pt x="1300" y="542"/>
                  </a:lnTo>
                  <a:lnTo>
                    <a:pt x="1304" y="542"/>
                  </a:lnTo>
                  <a:lnTo>
                    <a:pt x="1304" y="476"/>
                  </a:lnTo>
                  <a:lnTo>
                    <a:pt x="1302" y="460"/>
                  </a:lnTo>
                  <a:lnTo>
                    <a:pt x="1300" y="452"/>
                  </a:lnTo>
                  <a:lnTo>
                    <a:pt x="1296" y="448"/>
                  </a:lnTo>
                  <a:lnTo>
                    <a:pt x="1292" y="442"/>
                  </a:lnTo>
                  <a:lnTo>
                    <a:pt x="1286" y="440"/>
                  </a:lnTo>
                  <a:lnTo>
                    <a:pt x="1278" y="438"/>
                  </a:lnTo>
                  <a:lnTo>
                    <a:pt x="1270" y="438"/>
                  </a:lnTo>
                  <a:close/>
                  <a:moveTo>
                    <a:pt x="790" y="474"/>
                  </a:moveTo>
                  <a:lnTo>
                    <a:pt x="790" y="474"/>
                  </a:lnTo>
                  <a:lnTo>
                    <a:pt x="778" y="468"/>
                  </a:lnTo>
                  <a:lnTo>
                    <a:pt x="768" y="464"/>
                  </a:lnTo>
                  <a:lnTo>
                    <a:pt x="776" y="462"/>
                  </a:lnTo>
                  <a:lnTo>
                    <a:pt x="784" y="454"/>
                  </a:lnTo>
                  <a:lnTo>
                    <a:pt x="788" y="444"/>
                  </a:lnTo>
                  <a:lnTo>
                    <a:pt x="790" y="434"/>
                  </a:lnTo>
                  <a:lnTo>
                    <a:pt x="790" y="424"/>
                  </a:lnTo>
                  <a:lnTo>
                    <a:pt x="786" y="416"/>
                  </a:lnTo>
                  <a:lnTo>
                    <a:pt x="782" y="410"/>
                  </a:lnTo>
                  <a:lnTo>
                    <a:pt x="776" y="404"/>
                  </a:lnTo>
                  <a:lnTo>
                    <a:pt x="770" y="402"/>
                  </a:lnTo>
                  <a:lnTo>
                    <a:pt x="760" y="398"/>
                  </a:lnTo>
                  <a:lnTo>
                    <a:pt x="740" y="396"/>
                  </a:lnTo>
                  <a:lnTo>
                    <a:pt x="722" y="398"/>
                  </a:lnTo>
                  <a:lnTo>
                    <a:pt x="708" y="398"/>
                  </a:lnTo>
                  <a:lnTo>
                    <a:pt x="708" y="542"/>
                  </a:lnTo>
                  <a:lnTo>
                    <a:pt x="724" y="542"/>
                  </a:lnTo>
                  <a:lnTo>
                    <a:pt x="742" y="544"/>
                  </a:lnTo>
                  <a:lnTo>
                    <a:pt x="764" y="542"/>
                  </a:lnTo>
                  <a:lnTo>
                    <a:pt x="774" y="538"/>
                  </a:lnTo>
                  <a:lnTo>
                    <a:pt x="782" y="534"/>
                  </a:lnTo>
                  <a:lnTo>
                    <a:pt x="790" y="528"/>
                  </a:lnTo>
                  <a:lnTo>
                    <a:pt x="794" y="522"/>
                  </a:lnTo>
                  <a:lnTo>
                    <a:pt x="798" y="512"/>
                  </a:lnTo>
                  <a:lnTo>
                    <a:pt x="800" y="502"/>
                  </a:lnTo>
                  <a:lnTo>
                    <a:pt x="798" y="492"/>
                  </a:lnTo>
                  <a:lnTo>
                    <a:pt x="796" y="486"/>
                  </a:lnTo>
                  <a:lnTo>
                    <a:pt x="794" y="480"/>
                  </a:lnTo>
                  <a:lnTo>
                    <a:pt x="790" y="474"/>
                  </a:lnTo>
                  <a:close/>
                  <a:moveTo>
                    <a:pt x="728" y="414"/>
                  </a:moveTo>
                  <a:lnTo>
                    <a:pt x="728" y="414"/>
                  </a:lnTo>
                  <a:lnTo>
                    <a:pt x="734" y="412"/>
                  </a:lnTo>
                  <a:lnTo>
                    <a:pt x="742" y="412"/>
                  </a:lnTo>
                  <a:lnTo>
                    <a:pt x="754" y="414"/>
                  </a:lnTo>
                  <a:lnTo>
                    <a:pt x="762" y="418"/>
                  </a:lnTo>
                  <a:lnTo>
                    <a:pt x="768" y="424"/>
                  </a:lnTo>
                  <a:lnTo>
                    <a:pt x="770" y="434"/>
                  </a:lnTo>
                  <a:lnTo>
                    <a:pt x="768" y="444"/>
                  </a:lnTo>
                  <a:lnTo>
                    <a:pt x="764" y="452"/>
                  </a:lnTo>
                  <a:lnTo>
                    <a:pt x="754" y="456"/>
                  </a:lnTo>
                  <a:lnTo>
                    <a:pt x="742" y="458"/>
                  </a:lnTo>
                  <a:lnTo>
                    <a:pt x="728" y="458"/>
                  </a:lnTo>
                  <a:lnTo>
                    <a:pt x="728" y="414"/>
                  </a:lnTo>
                  <a:close/>
                  <a:moveTo>
                    <a:pt x="776" y="514"/>
                  </a:moveTo>
                  <a:lnTo>
                    <a:pt x="776" y="514"/>
                  </a:lnTo>
                  <a:lnTo>
                    <a:pt x="772" y="518"/>
                  </a:lnTo>
                  <a:lnTo>
                    <a:pt x="768" y="522"/>
                  </a:lnTo>
                  <a:lnTo>
                    <a:pt x="756" y="526"/>
                  </a:lnTo>
                  <a:lnTo>
                    <a:pt x="744" y="526"/>
                  </a:lnTo>
                  <a:lnTo>
                    <a:pt x="736" y="526"/>
                  </a:lnTo>
                  <a:lnTo>
                    <a:pt x="728" y="526"/>
                  </a:lnTo>
                  <a:lnTo>
                    <a:pt x="728" y="474"/>
                  </a:lnTo>
                  <a:lnTo>
                    <a:pt x="744" y="474"/>
                  </a:lnTo>
                  <a:lnTo>
                    <a:pt x="758" y="476"/>
                  </a:lnTo>
                  <a:lnTo>
                    <a:pt x="768" y="480"/>
                  </a:lnTo>
                  <a:lnTo>
                    <a:pt x="772" y="484"/>
                  </a:lnTo>
                  <a:lnTo>
                    <a:pt x="776" y="488"/>
                  </a:lnTo>
                  <a:lnTo>
                    <a:pt x="778" y="494"/>
                  </a:lnTo>
                  <a:lnTo>
                    <a:pt x="778" y="500"/>
                  </a:lnTo>
                  <a:lnTo>
                    <a:pt x="778" y="508"/>
                  </a:lnTo>
                  <a:lnTo>
                    <a:pt x="776" y="514"/>
                  </a:lnTo>
                  <a:close/>
                  <a:moveTo>
                    <a:pt x="808" y="444"/>
                  </a:moveTo>
                  <a:lnTo>
                    <a:pt x="808" y="444"/>
                  </a:lnTo>
                  <a:lnTo>
                    <a:pt x="808" y="448"/>
                  </a:lnTo>
                  <a:lnTo>
                    <a:pt x="808" y="452"/>
                  </a:lnTo>
                  <a:lnTo>
                    <a:pt x="808" y="454"/>
                  </a:lnTo>
                  <a:lnTo>
                    <a:pt x="822" y="454"/>
                  </a:lnTo>
                  <a:lnTo>
                    <a:pt x="822" y="542"/>
                  </a:lnTo>
                  <a:lnTo>
                    <a:pt x="826" y="542"/>
                  </a:lnTo>
                  <a:lnTo>
                    <a:pt x="832" y="542"/>
                  </a:lnTo>
                  <a:lnTo>
                    <a:pt x="836" y="542"/>
                  </a:lnTo>
                  <a:lnTo>
                    <a:pt x="840" y="542"/>
                  </a:lnTo>
                  <a:lnTo>
                    <a:pt x="840" y="440"/>
                  </a:lnTo>
                  <a:lnTo>
                    <a:pt x="808" y="440"/>
                  </a:lnTo>
                  <a:lnTo>
                    <a:pt x="808" y="444"/>
                  </a:lnTo>
                  <a:close/>
                  <a:moveTo>
                    <a:pt x="10" y="304"/>
                  </a:moveTo>
                  <a:lnTo>
                    <a:pt x="340" y="304"/>
                  </a:lnTo>
                  <a:lnTo>
                    <a:pt x="342" y="304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48" y="296"/>
                  </a:lnTo>
                  <a:lnTo>
                    <a:pt x="348" y="268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8" y="264"/>
                  </a:lnTo>
                  <a:lnTo>
                    <a:pt x="198" y="228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22" y="224"/>
                  </a:lnTo>
                  <a:lnTo>
                    <a:pt x="324" y="220"/>
                  </a:lnTo>
                  <a:lnTo>
                    <a:pt x="324" y="218"/>
                  </a:lnTo>
                  <a:lnTo>
                    <a:pt x="324" y="188"/>
                  </a:lnTo>
                  <a:lnTo>
                    <a:pt x="200" y="188"/>
                  </a:lnTo>
                  <a:lnTo>
                    <a:pt x="198" y="188"/>
                  </a:lnTo>
                  <a:lnTo>
                    <a:pt x="198" y="186"/>
                  </a:lnTo>
                  <a:lnTo>
                    <a:pt x="198" y="156"/>
                  </a:lnTo>
                  <a:lnTo>
                    <a:pt x="150" y="156"/>
                  </a:lnTo>
                  <a:lnTo>
                    <a:pt x="150" y="186"/>
                  </a:lnTo>
                  <a:lnTo>
                    <a:pt x="150" y="188"/>
                  </a:lnTo>
                  <a:lnTo>
                    <a:pt x="148" y="188"/>
                  </a:lnTo>
                  <a:lnTo>
                    <a:pt x="24" y="188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4"/>
                  </a:lnTo>
                  <a:lnTo>
                    <a:pt x="30" y="226"/>
                  </a:lnTo>
                  <a:lnTo>
                    <a:pt x="34" y="226"/>
                  </a:lnTo>
                  <a:lnTo>
                    <a:pt x="148" y="226"/>
                  </a:lnTo>
                  <a:lnTo>
                    <a:pt x="150" y="226"/>
                  </a:lnTo>
                  <a:lnTo>
                    <a:pt x="150" y="228"/>
                  </a:lnTo>
                  <a:lnTo>
                    <a:pt x="150" y="264"/>
                  </a:lnTo>
                  <a:lnTo>
                    <a:pt x="150" y="268"/>
                  </a:lnTo>
                  <a:lnTo>
                    <a:pt x="148" y="268"/>
                  </a:lnTo>
                  <a:lnTo>
                    <a:pt x="0" y="268"/>
                  </a:lnTo>
                  <a:lnTo>
                    <a:pt x="0" y="296"/>
                  </a:lnTo>
                  <a:lnTo>
                    <a:pt x="2" y="300"/>
                  </a:lnTo>
                  <a:lnTo>
                    <a:pt x="4" y="302"/>
                  </a:lnTo>
                  <a:lnTo>
                    <a:pt x="6" y="304"/>
                  </a:lnTo>
                  <a:lnTo>
                    <a:pt x="10" y="304"/>
                  </a:lnTo>
                  <a:close/>
                  <a:moveTo>
                    <a:pt x="14" y="156"/>
                  </a:moveTo>
                  <a:lnTo>
                    <a:pt x="14" y="156"/>
                  </a:lnTo>
                  <a:lnTo>
                    <a:pt x="18" y="156"/>
                  </a:lnTo>
                  <a:lnTo>
                    <a:pt x="22" y="156"/>
                  </a:lnTo>
                  <a:lnTo>
                    <a:pt x="50" y="154"/>
                  </a:lnTo>
                  <a:lnTo>
                    <a:pt x="86" y="150"/>
                  </a:lnTo>
                  <a:lnTo>
                    <a:pt x="126" y="144"/>
                  </a:lnTo>
                  <a:lnTo>
                    <a:pt x="170" y="134"/>
                  </a:lnTo>
                  <a:lnTo>
                    <a:pt x="172" y="134"/>
                  </a:lnTo>
                  <a:lnTo>
                    <a:pt x="216" y="144"/>
                  </a:lnTo>
                  <a:lnTo>
                    <a:pt x="256" y="150"/>
                  </a:lnTo>
                  <a:lnTo>
                    <a:pt x="292" y="154"/>
                  </a:lnTo>
                  <a:lnTo>
                    <a:pt x="320" y="156"/>
                  </a:lnTo>
                  <a:lnTo>
                    <a:pt x="324" y="156"/>
                  </a:lnTo>
                  <a:lnTo>
                    <a:pt x="326" y="156"/>
                  </a:lnTo>
                  <a:lnTo>
                    <a:pt x="328" y="154"/>
                  </a:lnTo>
                  <a:lnTo>
                    <a:pt x="328" y="148"/>
                  </a:lnTo>
                  <a:lnTo>
                    <a:pt x="328" y="128"/>
                  </a:lnTo>
                  <a:lnTo>
                    <a:pt x="288" y="122"/>
                  </a:lnTo>
                  <a:lnTo>
                    <a:pt x="244" y="114"/>
                  </a:lnTo>
                  <a:lnTo>
                    <a:pt x="236" y="112"/>
                  </a:lnTo>
                  <a:lnTo>
                    <a:pt x="244" y="108"/>
                  </a:lnTo>
                  <a:lnTo>
                    <a:pt x="270" y="94"/>
                  </a:lnTo>
                  <a:lnTo>
                    <a:pt x="294" y="78"/>
                  </a:lnTo>
                  <a:lnTo>
                    <a:pt x="318" y="60"/>
                  </a:lnTo>
                  <a:lnTo>
                    <a:pt x="336" y="38"/>
                  </a:lnTo>
                  <a:lnTo>
                    <a:pt x="336" y="0"/>
                  </a:lnTo>
                  <a:lnTo>
                    <a:pt x="12" y="0"/>
                  </a:lnTo>
                  <a:lnTo>
                    <a:pt x="12" y="36"/>
                  </a:lnTo>
                  <a:lnTo>
                    <a:pt x="266" y="36"/>
                  </a:lnTo>
                  <a:lnTo>
                    <a:pt x="274" y="36"/>
                  </a:lnTo>
                  <a:lnTo>
                    <a:pt x="268" y="40"/>
                  </a:lnTo>
                  <a:lnTo>
                    <a:pt x="246" y="56"/>
                  </a:lnTo>
                  <a:lnTo>
                    <a:pt x="222" y="70"/>
                  </a:lnTo>
                  <a:lnTo>
                    <a:pt x="196" y="8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34" y="76"/>
                  </a:lnTo>
                  <a:lnTo>
                    <a:pt x="100" y="58"/>
                  </a:lnTo>
                  <a:lnTo>
                    <a:pt x="24" y="58"/>
                  </a:lnTo>
                  <a:lnTo>
                    <a:pt x="38" y="72"/>
                  </a:lnTo>
                  <a:lnTo>
                    <a:pt x="56" y="86"/>
                  </a:lnTo>
                  <a:lnTo>
                    <a:pt x="76" y="98"/>
                  </a:lnTo>
                  <a:lnTo>
                    <a:pt x="98" y="108"/>
                  </a:lnTo>
                  <a:lnTo>
                    <a:pt x="104" y="112"/>
                  </a:lnTo>
                  <a:lnTo>
                    <a:pt x="98" y="114"/>
                  </a:lnTo>
                  <a:lnTo>
                    <a:pt x="52" y="122"/>
                  </a:lnTo>
                  <a:lnTo>
                    <a:pt x="12" y="128"/>
                  </a:lnTo>
                  <a:lnTo>
                    <a:pt x="12" y="148"/>
                  </a:lnTo>
                  <a:lnTo>
                    <a:pt x="12" y="154"/>
                  </a:lnTo>
                  <a:lnTo>
                    <a:pt x="14" y="156"/>
                  </a:lnTo>
                  <a:close/>
                  <a:moveTo>
                    <a:pt x="406" y="34"/>
                  </a:moveTo>
                  <a:lnTo>
                    <a:pt x="406" y="34"/>
                  </a:lnTo>
                  <a:lnTo>
                    <a:pt x="430" y="48"/>
                  </a:lnTo>
                  <a:lnTo>
                    <a:pt x="450" y="64"/>
                  </a:lnTo>
                  <a:lnTo>
                    <a:pt x="452" y="64"/>
                  </a:lnTo>
                  <a:lnTo>
                    <a:pt x="454" y="64"/>
                  </a:lnTo>
                  <a:lnTo>
                    <a:pt x="458" y="58"/>
                  </a:lnTo>
                  <a:lnTo>
                    <a:pt x="474" y="34"/>
                  </a:lnTo>
                  <a:lnTo>
                    <a:pt x="474" y="32"/>
                  </a:lnTo>
                  <a:lnTo>
                    <a:pt x="474" y="30"/>
                  </a:lnTo>
                  <a:lnTo>
                    <a:pt x="452" y="14"/>
                  </a:lnTo>
                  <a:lnTo>
                    <a:pt x="430" y="0"/>
                  </a:lnTo>
                  <a:lnTo>
                    <a:pt x="428" y="0"/>
                  </a:lnTo>
                  <a:lnTo>
                    <a:pt x="426" y="0"/>
                  </a:lnTo>
                  <a:lnTo>
                    <a:pt x="406" y="30"/>
                  </a:lnTo>
                  <a:lnTo>
                    <a:pt x="406" y="32"/>
                  </a:lnTo>
                  <a:lnTo>
                    <a:pt x="406" y="34"/>
                  </a:lnTo>
                  <a:close/>
                  <a:moveTo>
                    <a:pt x="834" y="122"/>
                  </a:moveTo>
                  <a:lnTo>
                    <a:pt x="834" y="122"/>
                  </a:lnTo>
                  <a:lnTo>
                    <a:pt x="848" y="112"/>
                  </a:lnTo>
                  <a:lnTo>
                    <a:pt x="858" y="104"/>
                  </a:lnTo>
                  <a:lnTo>
                    <a:pt x="868" y="94"/>
                  </a:lnTo>
                  <a:lnTo>
                    <a:pt x="876" y="84"/>
                  </a:lnTo>
                  <a:lnTo>
                    <a:pt x="876" y="82"/>
                  </a:lnTo>
                  <a:lnTo>
                    <a:pt x="878" y="82"/>
                  </a:lnTo>
                  <a:lnTo>
                    <a:pt x="972" y="82"/>
                  </a:lnTo>
                  <a:lnTo>
                    <a:pt x="974" y="82"/>
                  </a:lnTo>
                  <a:lnTo>
                    <a:pt x="974" y="84"/>
                  </a:lnTo>
                  <a:lnTo>
                    <a:pt x="974" y="152"/>
                  </a:lnTo>
                  <a:lnTo>
                    <a:pt x="974" y="156"/>
                  </a:lnTo>
                  <a:lnTo>
                    <a:pt x="972" y="156"/>
                  </a:lnTo>
                  <a:lnTo>
                    <a:pt x="848" y="156"/>
                  </a:lnTo>
                  <a:lnTo>
                    <a:pt x="848" y="184"/>
                  </a:lnTo>
                  <a:lnTo>
                    <a:pt x="848" y="188"/>
                  </a:lnTo>
                  <a:lnTo>
                    <a:pt x="850" y="190"/>
                  </a:lnTo>
                  <a:lnTo>
                    <a:pt x="854" y="192"/>
                  </a:lnTo>
                  <a:lnTo>
                    <a:pt x="856" y="192"/>
                  </a:lnTo>
                  <a:lnTo>
                    <a:pt x="972" y="192"/>
                  </a:lnTo>
                  <a:lnTo>
                    <a:pt x="974" y="192"/>
                  </a:lnTo>
                  <a:lnTo>
                    <a:pt x="974" y="196"/>
                  </a:lnTo>
                  <a:lnTo>
                    <a:pt x="974" y="264"/>
                  </a:lnTo>
                  <a:lnTo>
                    <a:pt x="974" y="268"/>
                  </a:lnTo>
                  <a:lnTo>
                    <a:pt x="972" y="268"/>
                  </a:lnTo>
                  <a:lnTo>
                    <a:pt x="822" y="268"/>
                  </a:lnTo>
                  <a:lnTo>
                    <a:pt x="822" y="296"/>
                  </a:lnTo>
                  <a:lnTo>
                    <a:pt x="822" y="300"/>
                  </a:lnTo>
                  <a:lnTo>
                    <a:pt x="824" y="302"/>
                  </a:lnTo>
                  <a:lnTo>
                    <a:pt x="828" y="304"/>
                  </a:lnTo>
                  <a:lnTo>
                    <a:pt x="832" y="304"/>
                  </a:lnTo>
                  <a:lnTo>
                    <a:pt x="1160" y="304"/>
                  </a:lnTo>
                  <a:lnTo>
                    <a:pt x="1164" y="304"/>
                  </a:lnTo>
                  <a:lnTo>
                    <a:pt x="1166" y="302"/>
                  </a:lnTo>
                  <a:lnTo>
                    <a:pt x="1168" y="300"/>
                  </a:lnTo>
                  <a:lnTo>
                    <a:pt x="1170" y="296"/>
                  </a:lnTo>
                  <a:lnTo>
                    <a:pt x="1170" y="268"/>
                  </a:lnTo>
                  <a:lnTo>
                    <a:pt x="1028" y="268"/>
                  </a:lnTo>
                  <a:lnTo>
                    <a:pt x="1026" y="268"/>
                  </a:lnTo>
                  <a:lnTo>
                    <a:pt x="1026" y="264"/>
                  </a:lnTo>
                  <a:lnTo>
                    <a:pt x="1026" y="196"/>
                  </a:lnTo>
                  <a:lnTo>
                    <a:pt x="1026" y="192"/>
                  </a:lnTo>
                  <a:lnTo>
                    <a:pt x="1028" y="192"/>
                  </a:lnTo>
                  <a:lnTo>
                    <a:pt x="1140" y="192"/>
                  </a:lnTo>
                  <a:lnTo>
                    <a:pt x="1144" y="192"/>
                  </a:lnTo>
                  <a:lnTo>
                    <a:pt x="1146" y="190"/>
                  </a:lnTo>
                  <a:lnTo>
                    <a:pt x="1148" y="188"/>
                  </a:lnTo>
                  <a:lnTo>
                    <a:pt x="1150" y="184"/>
                  </a:lnTo>
                  <a:lnTo>
                    <a:pt x="1150" y="156"/>
                  </a:lnTo>
                  <a:lnTo>
                    <a:pt x="1028" y="156"/>
                  </a:lnTo>
                  <a:lnTo>
                    <a:pt x="1026" y="156"/>
                  </a:lnTo>
                  <a:lnTo>
                    <a:pt x="1026" y="152"/>
                  </a:lnTo>
                  <a:lnTo>
                    <a:pt x="1026" y="84"/>
                  </a:lnTo>
                  <a:lnTo>
                    <a:pt x="1026" y="82"/>
                  </a:lnTo>
                  <a:lnTo>
                    <a:pt x="1028" y="82"/>
                  </a:lnTo>
                  <a:lnTo>
                    <a:pt x="1146" y="82"/>
                  </a:lnTo>
                  <a:lnTo>
                    <a:pt x="1150" y="82"/>
                  </a:lnTo>
                  <a:lnTo>
                    <a:pt x="1152" y="80"/>
                  </a:lnTo>
                  <a:lnTo>
                    <a:pt x="1154" y="76"/>
                  </a:lnTo>
                  <a:lnTo>
                    <a:pt x="1154" y="74"/>
                  </a:lnTo>
                  <a:lnTo>
                    <a:pt x="1154" y="44"/>
                  </a:lnTo>
                  <a:lnTo>
                    <a:pt x="1028" y="44"/>
                  </a:lnTo>
                  <a:lnTo>
                    <a:pt x="1026" y="44"/>
                  </a:lnTo>
                  <a:lnTo>
                    <a:pt x="1026" y="42"/>
                  </a:lnTo>
                  <a:lnTo>
                    <a:pt x="1026" y="0"/>
                  </a:lnTo>
                  <a:lnTo>
                    <a:pt x="974" y="0"/>
                  </a:lnTo>
                  <a:lnTo>
                    <a:pt x="974" y="42"/>
                  </a:lnTo>
                  <a:lnTo>
                    <a:pt x="974" y="44"/>
                  </a:lnTo>
                  <a:lnTo>
                    <a:pt x="972" y="44"/>
                  </a:lnTo>
                  <a:lnTo>
                    <a:pt x="892" y="44"/>
                  </a:lnTo>
                  <a:lnTo>
                    <a:pt x="888" y="44"/>
                  </a:lnTo>
                  <a:lnTo>
                    <a:pt x="890" y="42"/>
                  </a:lnTo>
                  <a:lnTo>
                    <a:pt x="890" y="36"/>
                  </a:lnTo>
                  <a:lnTo>
                    <a:pt x="890" y="28"/>
                  </a:lnTo>
                  <a:lnTo>
                    <a:pt x="890" y="8"/>
                  </a:lnTo>
                  <a:lnTo>
                    <a:pt x="844" y="8"/>
                  </a:lnTo>
                  <a:lnTo>
                    <a:pt x="844" y="22"/>
                  </a:lnTo>
                  <a:lnTo>
                    <a:pt x="842" y="38"/>
                  </a:lnTo>
                  <a:lnTo>
                    <a:pt x="838" y="54"/>
                  </a:lnTo>
                  <a:lnTo>
                    <a:pt x="832" y="66"/>
                  </a:lnTo>
                  <a:lnTo>
                    <a:pt x="822" y="76"/>
                  </a:lnTo>
                  <a:lnTo>
                    <a:pt x="822" y="124"/>
                  </a:lnTo>
                  <a:lnTo>
                    <a:pt x="822" y="128"/>
                  </a:lnTo>
                  <a:lnTo>
                    <a:pt x="826" y="126"/>
                  </a:lnTo>
                  <a:lnTo>
                    <a:pt x="834" y="122"/>
                  </a:lnTo>
                  <a:close/>
                  <a:moveTo>
                    <a:pt x="1412" y="26"/>
                  </a:moveTo>
                  <a:lnTo>
                    <a:pt x="1410" y="26"/>
                  </a:lnTo>
                  <a:lnTo>
                    <a:pt x="1410" y="24"/>
                  </a:lnTo>
                  <a:lnTo>
                    <a:pt x="1410" y="12"/>
                  </a:lnTo>
                  <a:lnTo>
                    <a:pt x="1412" y="0"/>
                  </a:lnTo>
                  <a:lnTo>
                    <a:pt x="1374" y="0"/>
                  </a:lnTo>
                  <a:lnTo>
                    <a:pt x="1370" y="30"/>
                  </a:lnTo>
                  <a:lnTo>
                    <a:pt x="1366" y="54"/>
                  </a:lnTo>
                  <a:lnTo>
                    <a:pt x="1360" y="76"/>
                  </a:lnTo>
                  <a:lnTo>
                    <a:pt x="1354" y="92"/>
                  </a:lnTo>
                  <a:lnTo>
                    <a:pt x="1352" y="96"/>
                  </a:lnTo>
                  <a:lnTo>
                    <a:pt x="1354" y="96"/>
                  </a:lnTo>
                  <a:lnTo>
                    <a:pt x="1388" y="96"/>
                  </a:lnTo>
                  <a:lnTo>
                    <a:pt x="1390" y="96"/>
                  </a:lnTo>
                  <a:lnTo>
                    <a:pt x="1392" y="96"/>
                  </a:lnTo>
                  <a:lnTo>
                    <a:pt x="1394" y="92"/>
                  </a:lnTo>
                  <a:lnTo>
                    <a:pt x="1400" y="78"/>
                  </a:lnTo>
                  <a:lnTo>
                    <a:pt x="1404" y="62"/>
                  </a:lnTo>
                  <a:lnTo>
                    <a:pt x="1404" y="60"/>
                  </a:lnTo>
                  <a:lnTo>
                    <a:pt x="1406" y="60"/>
                  </a:lnTo>
                  <a:lnTo>
                    <a:pt x="1522" y="60"/>
                  </a:lnTo>
                  <a:lnTo>
                    <a:pt x="1524" y="60"/>
                  </a:lnTo>
                  <a:lnTo>
                    <a:pt x="1524" y="62"/>
                  </a:lnTo>
                  <a:lnTo>
                    <a:pt x="1524" y="74"/>
                  </a:lnTo>
                  <a:lnTo>
                    <a:pt x="1524" y="76"/>
                  </a:lnTo>
                  <a:lnTo>
                    <a:pt x="1522" y="76"/>
                  </a:lnTo>
                  <a:lnTo>
                    <a:pt x="1482" y="76"/>
                  </a:lnTo>
                  <a:lnTo>
                    <a:pt x="1438" y="196"/>
                  </a:lnTo>
                  <a:lnTo>
                    <a:pt x="1438" y="198"/>
                  </a:lnTo>
                  <a:lnTo>
                    <a:pt x="1432" y="212"/>
                  </a:lnTo>
                  <a:lnTo>
                    <a:pt x="1422" y="224"/>
                  </a:lnTo>
                  <a:lnTo>
                    <a:pt x="1414" y="234"/>
                  </a:lnTo>
                  <a:lnTo>
                    <a:pt x="1404" y="242"/>
                  </a:lnTo>
                  <a:lnTo>
                    <a:pt x="1394" y="248"/>
                  </a:lnTo>
                  <a:lnTo>
                    <a:pt x="1382" y="254"/>
                  </a:lnTo>
                  <a:lnTo>
                    <a:pt x="1358" y="262"/>
                  </a:lnTo>
                  <a:lnTo>
                    <a:pt x="1358" y="296"/>
                  </a:lnTo>
                  <a:lnTo>
                    <a:pt x="1358" y="298"/>
                  </a:lnTo>
                  <a:lnTo>
                    <a:pt x="1360" y="300"/>
                  </a:lnTo>
                  <a:lnTo>
                    <a:pt x="1364" y="300"/>
                  </a:lnTo>
                  <a:lnTo>
                    <a:pt x="1386" y="296"/>
                  </a:lnTo>
                  <a:lnTo>
                    <a:pt x="1404" y="292"/>
                  </a:lnTo>
                  <a:lnTo>
                    <a:pt x="1420" y="284"/>
                  </a:lnTo>
                  <a:lnTo>
                    <a:pt x="1436" y="274"/>
                  </a:lnTo>
                  <a:lnTo>
                    <a:pt x="1450" y="262"/>
                  </a:lnTo>
                  <a:lnTo>
                    <a:pt x="1462" y="246"/>
                  </a:lnTo>
                  <a:lnTo>
                    <a:pt x="1472" y="228"/>
                  </a:lnTo>
                  <a:lnTo>
                    <a:pt x="1480" y="204"/>
                  </a:lnTo>
                  <a:lnTo>
                    <a:pt x="1520" y="92"/>
                  </a:lnTo>
                  <a:lnTo>
                    <a:pt x="1524" y="80"/>
                  </a:lnTo>
                  <a:lnTo>
                    <a:pt x="1524" y="92"/>
                  </a:lnTo>
                  <a:lnTo>
                    <a:pt x="1524" y="240"/>
                  </a:lnTo>
                  <a:lnTo>
                    <a:pt x="1524" y="248"/>
                  </a:lnTo>
                  <a:lnTo>
                    <a:pt x="1522" y="256"/>
                  </a:lnTo>
                  <a:lnTo>
                    <a:pt x="1520" y="260"/>
                  </a:lnTo>
                  <a:lnTo>
                    <a:pt x="1516" y="264"/>
                  </a:lnTo>
                  <a:lnTo>
                    <a:pt x="1512" y="268"/>
                  </a:lnTo>
                  <a:lnTo>
                    <a:pt x="1506" y="268"/>
                  </a:lnTo>
                  <a:lnTo>
                    <a:pt x="1492" y="270"/>
                  </a:lnTo>
                  <a:lnTo>
                    <a:pt x="1462" y="270"/>
                  </a:lnTo>
                  <a:lnTo>
                    <a:pt x="1462" y="296"/>
                  </a:lnTo>
                  <a:lnTo>
                    <a:pt x="1462" y="300"/>
                  </a:lnTo>
                  <a:lnTo>
                    <a:pt x="1464" y="302"/>
                  </a:lnTo>
                  <a:lnTo>
                    <a:pt x="1466" y="304"/>
                  </a:lnTo>
                  <a:lnTo>
                    <a:pt x="1470" y="304"/>
                  </a:lnTo>
                  <a:lnTo>
                    <a:pt x="1480" y="304"/>
                  </a:lnTo>
                  <a:lnTo>
                    <a:pt x="1482" y="304"/>
                  </a:lnTo>
                  <a:lnTo>
                    <a:pt x="1512" y="304"/>
                  </a:lnTo>
                  <a:lnTo>
                    <a:pt x="1522" y="304"/>
                  </a:lnTo>
                  <a:lnTo>
                    <a:pt x="1534" y="302"/>
                  </a:lnTo>
                  <a:lnTo>
                    <a:pt x="1544" y="296"/>
                  </a:lnTo>
                  <a:lnTo>
                    <a:pt x="1554" y="288"/>
                  </a:lnTo>
                  <a:lnTo>
                    <a:pt x="1560" y="280"/>
                  </a:lnTo>
                  <a:lnTo>
                    <a:pt x="1566" y="272"/>
                  </a:lnTo>
                  <a:lnTo>
                    <a:pt x="1568" y="260"/>
                  </a:lnTo>
                  <a:lnTo>
                    <a:pt x="1570" y="246"/>
                  </a:lnTo>
                  <a:lnTo>
                    <a:pt x="1570" y="26"/>
                  </a:lnTo>
                  <a:lnTo>
                    <a:pt x="1412" y="26"/>
                  </a:lnTo>
                  <a:close/>
                  <a:moveTo>
                    <a:pt x="408" y="302"/>
                  </a:moveTo>
                  <a:lnTo>
                    <a:pt x="408" y="302"/>
                  </a:lnTo>
                  <a:lnTo>
                    <a:pt x="408" y="304"/>
                  </a:lnTo>
                  <a:lnTo>
                    <a:pt x="410" y="306"/>
                  </a:lnTo>
                  <a:lnTo>
                    <a:pt x="412" y="306"/>
                  </a:lnTo>
                  <a:lnTo>
                    <a:pt x="450" y="306"/>
                  </a:lnTo>
                  <a:lnTo>
                    <a:pt x="452" y="306"/>
                  </a:lnTo>
                  <a:lnTo>
                    <a:pt x="454" y="304"/>
                  </a:lnTo>
                  <a:lnTo>
                    <a:pt x="456" y="300"/>
                  </a:lnTo>
                  <a:lnTo>
                    <a:pt x="460" y="274"/>
                  </a:lnTo>
                  <a:lnTo>
                    <a:pt x="464" y="242"/>
                  </a:lnTo>
                  <a:lnTo>
                    <a:pt x="464" y="174"/>
                  </a:lnTo>
                  <a:lnTo>
                    <a:pt x="464" y="162"/>
                  </a:lnTo>
                  <a:lnTo>
                    <a:pt x="418" y="162"/>
                  </a:lnTo>
                  <a:lnTo>
                    <a:pt x="418" y="196"/>
                  </a:lnTo>
                  <a:lnTo>
                    <a:pt x="418" y="232"/>
                  </a:lnTo>
                  <a:lnTo>
                    <a:pt x="414" y="268"/>
                  </a:lnTo>
                  <a:lnTo>
                    <a:pt x="408" y="302"/>
                  </a:lnTo>
                  <a:close/>
                  <a:moveTo>
                    <a:pt x="474" y="108"/>
                  </a:moveTo>
                  <a:lnTo>
                    <a:pt x="474" y="108"/>
                  </a:lnTo>
                  <a:lnTo>
                    <a:pt x="454" y="92"/>
                  </a:lnTo>
                  <a:lnTo>
                    <a:pt x="432" y="78"/>
                  </a:lnTo>
                  <a:lnTo>
                    <a:pt x="428" y="76"/>
                  </a:lnTo>
                  <a:lnTo>
                    <a:pt x="428" y="78"/>
                  </a:lnTo>
                  <a:lnTo>
                    <a:pt x="416" y="94"/>
                  </a:lnTo>
                  <a:lnTo>
                    <a:pt x="406" y="108"/>
                  </a:lnTo>
                  <a:lnTo>
                    <a:pt x="406" y="110"/>
                  </a:lnTo>
                  <a:lnTo>
                    <a:pt x="430" y="126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62" y="130"/>
                  </a:lnTo>
                  <a:lnTo>
                    <a:pt x="474" y="112"/>
                  </a:lnTo>
                  <a:lnTo>
                    <a:pt x="476" y="110"/>
                  </a:lnTo>
                  <a:lnTo>
                    <a:pt x="474" y="108"/>
                  </a:lnTo>
                  <a:close/>
                  <a:moveTo>
                    <a:pt x="500" y="218"/>
                  </a:moveTo>
                  <a:lnTo>
                    <a:pt x="500" y="218"/>
                  </a:lnTo>
                  <a:lnTo>
                    <a:pt x="508" y="206"/>
                  </a:lnTo>
                  <a:lnTo>
                    <a:pt x="514" y="200"/>
                  </a:lnTo>
                  <a:lnTo>
                    <a:pt x="514" y="208"/>
                  </a:lnTo>
                  <a:lnTo>
                    <a:pt x="514" y="300"/>
                  </a:lnTo>
                  <a:lnTo>
                    <a:pt x="514" y="304"/>
                  </a:lnTo>
                  <a:lnTo>
                    <a:pt x="518" y="306"/>
                  </a:lnTo>
                  <a:lnTo>
                    <a:pt x="554" y="306"/>
                  </a:lnTo>
                  <a:lnTo>
                    <a:pt x="556" y="304"/>
                  </a:lnTo>
                  <a:lnTo>
                    <a:pt x="558" y="300"/>
                  </a:lnTo>
                  <a:lnTo>
                    <a:pt x="558" y="166"/>
                  </a:lnTo>
                  <a:lnTo>
                    <a:pt x="558" y="160"/>
                  </a:lnTo>
                  <a:lnTo>
                    <a:pt x="562" y="166"/>
                  </a:lnTo>
                  <a:lnTo>
                    <a:pt x="574" y="182"/>
                  </a:lnTo>
                  <a:lnTo>
                    <a:pt x="586" y="202"/>
                  </a:lnTo>
                  <a:lnTo>
                    <a:pt x="588" y="204"/>
                  </a:lnTo>
                  <a:lnTo>
                    <a:pt x="588" y="202"/>
                  </a:lnTo>
                  <a:lnTo>
                    <a:pt x="588" y="134"/>
                  </a:lnTo>
                  <a:lnTo>
                    <a:pt x="574" y="112"/>
                  </a:lnTo>
                  <a:lnTo>
                    <a:pt x="558" y="92"/>
                  </a:lnTo>
                  <a:lnTo>
                    <a:pt x="558" y="90"/>
                  </a:lnTo>
                  <a:lnTo>
                    <a:pt x="558" y="84"/>
                  </a:lnTo>
                  <a:lnTo>
                    <a:pt x="558" y="82"/>
                  </a:lnTo>
                  <a:lnTo>
                    <a:pt x="560" y="82"/>
                  </a:lnTo>
                  <a:lnTo>
                    <a:pt x="580" y="82"/>
                  </a:lnTo>
                  <a:lnTo>
                    <a:pt x="582" y="82"/>
                  </a:lnTo>
                  <a:lnTo>
                    <a:pt x="586" y="80"/>
                  </a:lnTo>
                  <a:lnTo>
                    <a:pt x="588" y="76"/>
                  </a:lnTo>
                  <a:lnTo>
                    <a:pt x="588" y="74"/>
                  </a:lnTo>
                  <a:lnTo>
                    <a:pt x="588" y="44"/>
                  </a:lnTo>
                  <a:lnTo>
                    <a:pt x="560" y="44"/>
                  </a:lnTo>
                  <a:lnTo>
                    <a:pt x="558" y="44"/>
                  </a:lnTo>
                  <a:lnTo>
                    <a:pt x="558" y="42"/>
                  </a:lnTo>
                  <a:lnTo>
                    <a:pt x="558" y="0"/>
                  </a:lnTo>
                  <a:lnTo>
                    <a:pt x="514" y="0"/>
                  </a:lnTo>
                  <a:lnTo>
                    <a:pt x="514" y="42"/>
                  </a:lnTo>
                  <a:lnTo>
                    <a:pt x="514" y="44"/>
                  </a:lnTo>
                  <a:lnTo>
                    <a:pt x="510" y="44"/>
                  </a:lnTo>
                  <a:lnTo>
                    <a:pt x="484" y="44"/>
                  </a:lnTo>
                  <a:lnTo>
                    <a:pt x="484" y="74"/>
                  </a:lnTo>
                  <a:lnTo>
                    <a:pt x="484" y="76"/>
                  </a:lnTo>
                  <a:lnTo>
                    <a:pt x="486" y="80"/>
                  </a:lnTo>
                  <a:lnTo>
                    <a:pt x="490" y="82"/>
                  </a:lnTo>
                  <a:lnTo>
                    <a:pt x="492" y="82"/>
                  </a:lnTo>
                  <a:lnTo>
                    <a:pt x="510" y="82"/>
                  </a:lnTo>
                  <a:lnTo>
                    <a:pt x="512" y="82"/>
                  </a:lnTo>
                  <a:lnTo>
                    <a:pt x="512" y="84"/>
                  </a:lnTo>
                  <a:lnTo>
                    <a:pt x="508" y="110"/>
                  </a:lnTo>
                  <a:lnTo>
                    <a:pt x="500" y="134"/>
                  </a:lnTo>
                  <a:lnTo>
                    <a:pt x="488" y="160"/>
                  </a:lnTo>
                  <a:lnTo>
                    <a:pt x="478" y="178"/>
                  </a:lnTo>
                  <a:lnTo>
                    <a:pt x="478" y="232"/>
                  </a:lnTo>
                  <a:lnTo>
                    <a:pt x="478" y="236"/>
                  </a:lnTo>
                  <a:lnTo>
                    <a:pt x="480" y="236"/>
                  </a:lnTo>
                  <a:lnTo>
                    <a:pt x="488" y="230"/>
                  </a:lnTo>
                  <a:lnTo>
                    <a:pt x="500" y="218"/>
                  </a:lnTo>
                  <a:close/>
                  <a:moveTo>
                    <a:pt x="744" y="300"/>
                  </a:moveTo>
                  <a:lnTo>
                    <a:pt x="744" y="300"/>
                  </a:lnTo>
                  <a:lnTo>
                    <a:pt x="748" y="296"/>
                  </a:lnTo>
                  <a:lnTo>
                    <a:pt x="752" y="292"/>
                  </a:lnTo>
                  <a:lnTo>
                    <a:pt x="754" y="284"/>
                  </a:lnTo>
                  <a:lnTo>
                    <a:pt x="754" y="276"/>
                  </a:lnTo>
                  <a:lnTo>
                    <a:pt x="754" y="40"/>
                  </a:lnTo>
                  <a:lnTo>
                    <a:pt x="754" y="28"/>
                  </a:lnTo>
                  <a:lnTo>
                    <a:pt x="754" y="0"/>
                  </a:lnTo>
                  <a:lnTo>
                    <a:pt x="602" y="0"/>
                  </a:lnTo>
                  <a:lnTo>
                    <a:pt x="602" y="26"/>
                  </a:lnTo>
                  <a:lnTo>
                    <a:pt x="602" y="40"/>
                  </a:lnTo>
                  <a:lnTo>
                    <a:pt x="602" y="276"/>
                  </a:lnTo>
                  <a:lnTo>
                    <a:pt x="602" y="284"/>
                  </a:lnTo>
                  <a:lnTo>
                    <a:pt x="604" y="292"/>
                  </a:lnTo>
                  <a:lnTo>
                    <a:pt x="606" y="296"/>
                  </a:lnTo>
                  <a:lnTo>
                    <a:pt x="610" y="300"/>
                  </a:lnTo>
                  <a:lnTo>
                    <a:pt x="616" y="302"/>
                  </a:lnTo>
                  <a:lnTo>
                    <a:pt x="622" y="304"/>
                  </a:lnTo>
                  <a:lnTo>
                    <a:pt x="636" y="306"/>
                  </a:lnTo>
                  <a:lnTo>
                    <a:pt x="672" y="306"/>
                  </a:lnTo>
                  <a:lnTo>
                    <a:pt x="676" y="306"/>
                  </a:lnTo>
                  <a:lnTo>
                    <a:pt x="720" y="306"/>
                  </a:lnTo>
                  <a:lnTo>
                    <a:pt x="734" y="304"/>
                  </a:lnTo>
                  <a:lnTo>
                    <a:pt x="740" y="302"/>
                  </a:lnTo>
                  <a:lnTo>
                    <a:pt x="744" y="300"/>
                  </a:lnTo>
                  <a:close/>
                  <a:moveTo>
                    <a:pt x="710" y="214"/>
                  </a:moveTo>
                  <a:lnTo>
                    <a:pt x="710" y="250"/>
                  </a:lnTo>
                  <a:lnTo>
                    <a:pt x="708" y="256"/>
                  </a:lnTo>
                  <a:lnTo>
                    <a:pt x="706" y="260"/>
                  </a:lnTo>
                  <a:lnTo>
                    <a:pt x="702" y="262"/>
                  </a:lnTo>
                  <a:lnTo>
                    <a:pt x="698" y="264"/>
                  </a:lnTo>
                  <a:lnTo>
                    <a:pt x="676" y="264"/>
                  </a:lnTo>
                  <a:lnTo>
                    <a:pt x="672" y="264"/>
                  </a:lnTo>
                  <a:lnTo>
                    <a:pt x="658" y="264"/>
                  </a:lnTo>
                  <a:lnTo>
                    <a:pt x="652" y="262"/>
                  </a:lnTo>
                  <a:lnTo>
                    <a:pt x="650" y="260"/>
                  </a:lnTo>
                  <a:lnTo>
                    <a:pt x="646" y="256"/>
                  </a:lnTo>
                  <a:lnTo>
                    <a:pt x="646" y="250"/>
                  </a:lnTo>
                  <a:lnTo>
                    <a:pt x="646" y="214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708" y="212"/>
                  </a:lnTo>
                  <a:lnTo>
                    <a:pt x="710" y="212"/>
                  </a:lnTo>
                  <a:lnTo>
                    <a:pt x="710" y="214"/>
                  </a:lnTo>
                  <a:close/>
                  <a:moveTo>
                    <a:pt x="710" y="128"/>
                  </a:moveTo>
                  <a:lnTo>
                    <a:pt x="710" y="172"/>
                  </a:lnTo>
                  <a:lnTo>
                    <a:pt x="710" y="174"/>
                  </a:lnTo>
                  <a:lnTo>
                    <a:pt x="708" y="174"/>
                  </a:lnTo>
                  <a:lnTo>
                    <a:pt x="648" y="174"/>
                  </a:lnTo>
                  <a:lnTo>
                    <a:pt x="646" y="174"/>
                  </a:lnTo>
                  <a:lnTo>
                    <a:pt x="646" y="172"/>
                  </a:lnTo>
                  <a:lnTo>
                    <a:pt x="646" y="128"/>
                  </a:lnTo>
                  <a:lnTo>
                    <a:pt x="646" y="126"/>
                  </a:lnTo>
                  <a:lnTo>
                    <a:pt x="648" y="126"/>
                  </a:lnTo>
                  <a:lnTo>
                    <a:pt x="708" y="126"/>
                  </a:lnTo>
                  <a:lnTo>
                    <a:pt x="710" y="126"/>
                  </a:lnTo>
                  <a:lnTo>
                    <a:pt x="710" y="128"/>
                  </a:lnTo>
                  <a:close/>
                  <a:moveTo>
                    <a:pt x="710" y="40"/>
                  </a:moveTo>
                  <a:lnTo>
                    <a:pt x="710" y="86"/>
                  </a:lnTo>
                  <a:lnTo>
                    <a:pt x="710" y="88"/>
                  </a:lnTo>
                  <a:lnTo>
                    <a:pt x="708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86"/>
                  </a:lnTo>
                  <a:lnTo>
                    <a:pt x="646" y="40"/>
                  </a:lnTo>
                  <a:lnTo>
                    <a:pt x="646" y="38"/>
                  </a:lnTo>
                  <a:lnTo>
                    <a:pt x="648" y="38"/>
                  </a:lnTo>
                  <a:lnTo>
                    <a:pt x="708" y="38"/>
                  </a:lnTo>
                  <a:lnTo>
                    <a:pt x="710" y="38"/>
                  </a:lnTo>
                  <a:lnTo>
                    <a:pt x="710" y="40"/>
                  </a:lnTo>
                  <a:close/>
                  <a:moveTo>
                    <a:pt x="1400" y="214"/>
                  </a:moveTo>
                  <a:lnTo>
                    <a:pt x="1400" y="214"/>
                  </a:lnTo>
                  <a:lnTo>
                    <a:pt x="1408" y="206"/>
                  </a:lnTo>
                  <a:lnTo>
                    <a:pt x="1416" y="196"/>
                  </a:lnTo>
                  <a:lnTo>
                    <a:pt x="1422" y="186"/>
                  </a:lnTo>
                  <a:lnTo>
                    <a:pt x="1428" y="172"/>
                  </a:lnTo>
                  <a:lnTo>
                    <a:pt x="1462" y="76"/>
                  </a:lnTo>
                  <a:lnTo>
                    <a:pt x="1418" y="76"/>
                  </a:lnTo>
                  <a:lnTo>
                    <a:pt x="1388" y="162"/>
                  </a:lnTo>
                  <a:lnTo>
                    <a:pt x="1382" y="172"/>
                  </a:lnTo>
                  <a:lnTo>
                    <a:pt x="1374" y="180"/>
                  </a:lnTo>
                  <a:lnTo>
                    <a:pt x="1366" y="188"/>
                  </a:lnTo>
                  <a:lnTo>
                    <a:pt x="1358" y="194"/>
                  </a:lnTo>
                  <a:lnTo>
                    <a:pt x="1358" y="234"/>
                  </a:lnTo>
                  <a:lnTo>
                    <a:pt x="1358" y="236"/>
                  </a:lnTo>
                  <a:lnTo>
                    <a:pt x="1360" y="236"/>
                  </a:lnTo>
                  <a:lnTo>
                    <a:pt x="1382" y="228"/>
                  </a:lnTo>
                  <a:lnTo>
                    <a:pt x="1392" y="222"/>
                  </a:lnTo>
                  <a:lnTo>
                    <a:pt x="1400" y="214"/>
                  </a:lnTo>
                  <a:close/>
                  <a:moveTo>
                    <a:pt x="1322" y="44"/>
                  </a:moveTo>
                  <a:lnTo>
                    <a:pt x="1322" y="42"/>
                  </a:lnTo>
                  <a:lnTo>
                    <a:pt x="1322" y="0"/>
                  </a:lnTo>
                  <a:lnTo>
                    <a:pt x="1280" y="0"/>
                  </a:lnTo>
                  <a:lnTo>
                    <a:pt x="1280" y="42"/>
                  </a:lnTo>
                  <a:lnTo>
                    <a:pt x="1280" y="44"/>
                  </a:lnTo>
                  <a:lnTo>
                    <a:pt x="1278" y="44"/>
                  </a:lnTo>
                  <a:lnTo>
                    <a:pt x="1268" y="44"/>
                  </a:lnTo>
                  <a:lnTo>
                    <a:pt x="1264" y="44"/>
                  </a:lnTo>
                  <a:lnTo>
                    <a:pt x="1264" y="42"/>
                  </a:lnTo>
                  <a:lnTo>
                    <a:pt x="1266" y="24"/>
                  </a:lnTo>
                  <a:lnTo>
                    <a:pt x="1266" y="8"/>
                  </a:lnTo>
                  <a:lnTo>
                    <a:pt x="1232" y="8"/>
                  </a:lnTo>
                  <a:lnTo>
                    <a:pt x="1232" y="12"/>
                  </a:lnTo>
                  <a:lnTo>
                    <a:pt x="1232" y="30"/>
                  </a:lnTo>
                  <a:lnTo>
                    <a:pt x="1230" y="46"/>
                  </a:lnTo>
                  <a:lnTo>
                    <a:pt x="1228" y="60"/>
                  </a:lnTo>
                  <a:lnTo>
                    <a:pt x="1226" y="64"/>
                  </a:lnTo>
                  <a:lnTo>
                    <a:pt x="1222" y="68"/>
                  </a:lnTo>
                  <a:lnTo>
                    <a:pt x="1222" y="102"/>
                  </a:lnTo>
                  <a:lnTo>
                    <a:pt x="1222" y="104"/>
                  </a:lnTo>
                  <a:lnTo>
                    <a:pt x="1224" y="104"/>
                  </a:lnTo>
                  <a:lnTo>
                    <a:pt x="1234" y="102"/>
                  </a:lnTo>
                  <a:lnTo>
                    <a:pt x="1244" y="98"/>
                  </a:lnTo>
                  <a:lnTo>
                    <a:pt x="1250" y="92"/>
                  </a:lnTo>
                  <a:lnTo>
                    <a:pt x="1256" y="84"/>
                  </a:lnTo>
                  <a:lnTo>
                    <a:pt x="1256" y="82"/>
                  </a:lnTo>
                  <a:lnTo>
                    <a:pt x="1258" y="82"/>
                  </a:lnTo>
                  <a:lnTo>
                    <a:pt x="1278" y="82"/>
                  </a:lnTo>
                  <a:lnTo>
                    <a:pt x="1280" y="82"/>
                  </a:lnTo>
                  <a:lnTo>
                    <a:pt x="1280" y="84"/>
                  </a:lnTo>
                  <a:lnTo>
                    <a:pt x="1280" y="166"/>
                  </a:lnTo>
                  <a:lnTo>
                    <a:pt x="1280" y="168"/>
                  </a:lnTo>
                  <a:lnTo>
                    <a:pt x="1278" y="170"/>
                  </a:lnTo>
                  <a:lnTo>
                    <a:pt x="1248" y="184"/>
                  </a:lnTo>
                  <a:lnTo>
                    <a:pt x="1222" y="196"/>
                  </a:lnTo>
                  <a:lnTo>
                    <a:pt x="1222" y="234"/>
                  </a:lnTo>
                  <a:lnTo>
                    <a:pt x="1222" y="238"/>
                  </a:lnTo>
                  <a:lnTo>
                    <a:pt x="1224" y="238"/>
                  </a:lnTo>
                  <a:lnTo>
                    <a:pt x="1250" y="228"/>
                  </a:lnTo>
                  <a:lnTo>
                    <a:pt x="1276" y="214"/>
                  </a:lnTo>
                  <a:lnTo>
                    <a:pt x="1280" y="212"/>
                  </a:lnTo>
                  <a:lnTo>
                    <a:pt x="1280" y="216"/>
                  </a:lnTo>
                  <a:lnTo>
                    <a:pt x="1280" y="300"/>
                  </a:lnTo>
                  <a:lnTo>
                    <a:pt x="1282" y="304"/>
                  </a:lnTo>
                  <a:lnTo>
                    <a:pt x="1284" y="304"/>
                  </a:lnTo>
                  <a:lnTo>
                    <a:pt x="1316" y="304"/>
                  </a:lnTo>
                  <a:lnTo>
                    <a:pt x="1320" y="304"/>
                  </a:lnTo>
                  <a:lnTo>
                    <a:pt x="1322" y="300"/>
                  </a:lnTo>
                  <a:lnTo>
                    <a:pt x="1322" y="188"/>
                  </a:lnTo>
                  <a:lnTo>
                    <a:pt x="1322" y="186"/>
                  </a:lnTo>
                  <a:lnTo>
                    <a:pt x="1336" y="176"/>
                  </a:lnTo>
                  <a:lnTo>
                    <a:pt x="1346" y="168"/>
                  </a:lnTo>
                  <a:lnTo>
                    <a:pt x="1346" y="126"/>
                  </a:lnTo>
                  <a:lnTo>
                    <a:pt x="1338" y="132"/>
                  </a:lnTo>
                  <a:lnTo>
                    <a:pt x="1326" y="140"/>
                  </a:lnTo>
                  <a:lnTo>
                    <a:pt x="1322" y="142"/>
                  </a:lnTo>
                  <a:lnTo>
                    <a:pt x="1322" y="138"/>
                  </a:lnTo>
                  <a:lnTo>
                    <a:pt x="1322" y="84"/>
                  </a:lnTo>
                  <a:lnTo>
                    <a:pt x="1322" y="82"/>
                  </a:lnTo>
                  <a:lnTo>
                    <a:pt x="1324" y="82"/>
                  </a:lnTo>
                  <a:lnTo>
                    <a:pt x="1338" y="82"/>
                  </a:lnTo>
                  <a:lnTo>
                    <a:pt x="1342" y="82"/>
                  </a:lnTo>
                  <a:lnTo>
                    <a:pt x="1344" y="80"/>
                  </a:lnTo>
                  <a:lnTo>
                    <a:pt x="1346" y="76"/>
                  </a:lnTo>
                  <a:lnTo>
                    <a:pt x="1346" y="74"/>
                  </a:lnTo>
                  <a:lnTo>
                    <a:pt x="1346" y="44"/>
                  </a:lnTo>
                  <a:lnTo>
                    <a:pt x="1324" y="44"/>
                  </a:lnTo>
                  <a:lnTo>
                    <a:pt x="132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4440238" y="5821363"/>
              <a:ext cx="520953" cy="520700"/>
            </a:xfrm>
            <a:custGeom>
              <a:avLst/>
              <a:gdLst>
                <a:gd name="T0" fmla="*/ 1154231435 w 1074"/>
                <a:gd name="T1" fmla="*/ 1849794640 h 1074"/>
                <a:gd name="T2" fmla="*/ 977820577 w 1074"/>
                <a:gd name="T3" fmla="*/ 1592738423 h 1074"/>
                <a:gd name="T4" fmla="*/ 524192460 w 1074"/>
                <a:gd name="T5" fmla="*/ 1547375631 h 1074"/>
                <a:gd name="T6" fmla="*/ 372983055 w 1074"/>
                <a:gd name="T7" fmla="*/ 1491932219 h 1074"/>
                <a:gd name="T8" fmla="*/ 322579953 w 1074"/>
                <a:gd name="T9" fmla="*/ 1391126014 h 1074"/>
                <a:gd name="T10" fmla="*/ 372983055 w 1074"/>
                <a:gd name="T11" fmla="*/ 1209674847 h 1074"/>
                <a:gd name="T12" fmla="*/ 514111840 w 1074"/>
                <a:gd name="T13" fmla="*/ 1154231435 h 1074"/>
                <a:gd name="T14" fmla="*/ 519152150 w 1074"/>
                <a:gd name="T15" fmla="*/ 836691891 h 1074"/>
                <a:gd name="T16" fmla="*/ 317539642 w 1074"/>
                <a:gd name="T17" fmla="*/ 877014373 h 1074"/>
                <a:gd name="T18" fmla="*/ 85685298 w 1074"/>
                <a:gd name="T19" fmla="*/ 1068546161 h 1074"/>
                <a:gd name="T20" fmla="*/ 0 w 1074"/>
                <a:gd name="T21" fmla="*/ 1350803533 h 1074"/>
                <a:gd name="T22" fmla="*/ 85685298 w 1074"/>
                <a:gd name="T23" fmla="*/ 1638101215 h 1074"/>
                <a:gd name="T24" fmla="*/ 317539642 w 1074"/>
                <a:gd name="T25" fmla="*/ 1824593089 h 1074"/>
                <a:gd name="T26" fmla="*/ 786288591 w 1074"/>
                <a:gd name="T27" fmla="*/ 1864915571 h 1074"/>
                <a:gd name="T28" fmla="*/ 821570762 w 1074"/>
                <a:gd name="T29" fmla="*/ 1880036502 h 1074"/>
                <a:gd name="T30" fmla="*/ 836691891 w 1074"/>
                <a:gd name="T31" fmla="*/ 2147483647 h 1074"/>
                <a:gd name="T32" fmla="*/ 861893443 w 1074"/>
                <a:gd name="T33" fmla="*/ 2147483647 h 1074"/>
                <a:gd name="T34" fmla="*/ 1028223679 w 1074"/>
                <a:gd name="T35" fmla="*/ 2147483647 h 1074"/>
                <a:gd name="T36" fmla="*/ 1300400431 w 1074"/>
                <a:gd name="T37" fmla="*/ 2147483647 h 1074"/>
                <a:gd name="T38" fmla="*/ 1592738423 w 1074"/>
                <a:gd name="T39" fmla="*/ 2147483647 h 1074"/>
                <a:gd name="T40" fmla="*/ 1804431848 w 1074"/>
                <a:gd name="T41" fmla="*/ 2147483647 h 1074"/>
                <a:gd name="T42" fmla="*/ 1864915571 w 1074"/>
                <a:gd name="T43" fmla="*/ 1869955881 h 1074"/>
                <a:gd name="T44" fmla="*/ 1854834950 w 1074"/>
                <a:gd name="T45" fmla="*/ 1658262455 h 1074"/>
                <a:gd name="T46" fmla="*/ 1779230297 w 1074"/>
                <a:gd name="T47" fmla="*/ 1421367876 h 1074"/>
                <a:gd name="T48" fmla="*/ 1522174080 w 1074"/>
                <a:gd name="T49" fmla="*/ 1234876398 h 1074"/>
                <a:gd name="T50" fmla="*/ 1209674847 w 1074"/>
                <a:gd name="T51" fmla="*/ 1108868643 h 1074"/>
                <a:gd name="T52" fmla="*/ 1154231435 w 1074"/>
                <a:gd name="T53" fmla="*/ 831651383 h 1074"/>
                <a:gd name="T54" fmla="*/ 1169352365 w 1074"/>
                <a:gd name="T55" fmla="*/ 438507187 h 1074"/>
                <a:gd name="T56" fmla="*/ 1275198880 w 1074"/>
                <a:gd name="T57" fmla="*/ 332660573 h 1074"/>
                <a:gd name="T58" fmla="*/ 1426408186 w 1074"/>
                <a:gd name="T59" fmla="*/ 332660573 h 1074"/>
                <a:gd name="T60" fmla="*/ 1547375631 w 1074"/>
                <a:gd name="T61" fmla="*/ 473789358 h 1074"/>
                <a:gd name="T62" fmla="*/ 1567536872 w 1074"/>
                <a:gd name="T63" fmla="*/ 917336855 h 1074"/>
                <a:gd name="T64" fmla="*/ 1789310918 w 1074"/>
                <a:gd name="T65" fmla="*/ 1139110504 h 1074"/>
                <a:gd name="T66" fmla="*/ 2147483647 w 1074"/>
                <a:gd name="T67" fmla="*/ 1154231435 h 1074"/>
                <a:gd name="T68" fmla="*/ 2147483647 w 1074"/>
                <a:gd name="T69" fmla="*/ 1214715157 h 1074"/>
                <a:gd name="T70" fmla="*/ 2147483647 w 1074"/>
                <a:gd name="T71" fmla="*/ 1350803533 h 1074"/>
                <a:gd name="T72" fmla="*/ 2147483647 w 1074"/>
                <a:gd name="T73" fmla="*/ 1491932219 h 1074"/>
                <a:gd name="T74" fmla="*/ 2147483647 w 1074"/>
                <a:gd name="T75" fmla="*/ 1547375631 h 1074"/>
                <a:gd name="T76" fmla="*/ 2147483647 w 1074"/>
                <a:gd name="T77" fmla="*/ 1864915571 h 1074"/>
                <a:gd name="T78" fmla="*/ 2147483647 w 1074"/>
                <a:gd name="T79" fmla="*/ 1779230297 h 1074"/>
                <a:gd name="T80" fmla="*/ 2147483647 w 1074"/>
                <a:gd name="T81" fmla="*/ 1547375631 h 1074"/>
                <a:gd name="T82" fmla="*/ 2147483647 w 1074"/>
                <a:gd name="T83" fmla="*/ 1249997329 h 1074"/>
                <a:gd name="T84" fmla="*/ 2147483647 w 1074"/>
                <a:gd name="T85" fmla="*/ 987901198 h 1074"/>
                <a:gd name="T86" fmla="*/ 2147483647 w 1074"/>
                <a:gd name="T87" fmla="*/ 851812822 h 1074"/>
                <a:gd name="T88" fmla="*/ 1915318673 w 1074"/>
                <a:gd name="T89" fmla="*/ 836691891 h 1074"/>
                <a:gd name="T90" fmla="*/ 1864915571 w 1074"/>
                <a:gd name="T91" fmla="*/ 786288591 h 1074"/>
                <a:gd name="T92" fmla="*/ 1864915571 w 1074"/>
                <a:gd name="T93" fmla="*/ 524192460 h 1074"/>
                <a:gd name="T94" fmla="*/ 1829633399 w 1074"/>
                <a:gd name="T95" fmla="*/ 312499332 h 1074"/>
                <a:gd name="T96" fmla="*/ 1638101215 w 1074"/>
                <a:gd name="T97" fmla="*/ 85685298 h 1074"/>
                <a:gd name="T98" fmla="*/ 1350803533 w 1074"/>
                <a:gd name="T99" fmla="*/ 0 h 1074"/>
                <a:gd name="T100" fmla="*/ 1068546161 w 1074"/>
                <a:gd name="T101" fmla="*/ 85685298 h 1074"/>
                <a:gd name="T102" fmla="*/ 877014373 w 1074"/>
                <a:gd name="T103" fmla="*/ 317539642 h 1074"/>
                <a:gd name="T104" fmla="*/ 836691891 w 1074"/>
                <a:gd name="T105" fmla="*/ 831651383 h 1074"/>
                <a:gd name="T106" fmla="*/ 841732202 w 1074"/>
                <a:gd name="T107" fmla="*/ 987901198 h 1074"/>
                <a:gd name="T108" fmla="*/ 927417475 w 1074"/>
                <a:gd name="T109" fmla="*/ 1280239190 h 1074"/>
                <a:gd name="T110" fmla="*/ 1184473296 w 1074"/>
                <a:gd name="T111" fmla="*/ 1466730668 h 1074"/>
                <a:gd name="T112" fmla="*/ 1471770978 w 1074"/>
                <a:gd name="T113" fmla="*/ 1567536872 h 1074"/>
                <a:gd name="T114" fmla="*/ 1547375631 w 1074"/>
                <a:gd name="T115" fmla="*/ 1869955881 h 1074"/>
                <a:gd name="T116" fmla="*/ 1547375631 w 1074"/>
                <a:gd name="T117" fmla="*/ 2147483647 h 1074"/>
                <a:gd name="T118" fmla="*/ 1426408186 w 1074"/>
                <a:gd name="T119" fmla="*/ 2147483647 h 1074"/>
                <a:gd name="T120" fmla="*/ 1275198880 w 1074"/>
                <a:gd name="T121" fmla="*/ 2147483647 h 1074"/>
                <a:gd name="T122" fmla="*/ 1159271745 w 1074"/>
                <a:gd name="T123" fmla="*/ 2147483647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74"/>
                <a:gd name="T187" fmla="*/ 0 h 1074"/>
                <a:gd name="T188" fmla="*/ 1074 w 1074"/>
                <a:gd name="T189" fmla="*/ 1074 h 10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74" h="1074">
                  <a:moveTo>
                    <a:pt x="460" y="886"/>
                  </a:moveTo>
                  <a:lnTo>
                    <a:pt x="460" y="886"/>
                  </a:lnTo>
                  <a:lnTo>
                    <a:pt x="458" y="874"/>
                  </a:lnTo>
                  <a:lnTo>
                    <a:pt x="458" y="870"/>
                  </a:lnTo>
                  <a:lnTo>
                    <a:pt x="458" y="750"/>
                  </a:lnTo>
                  <a:lnTo>
                    <a:pt x="458" y="748"/>
                  </a:lnTo>
                  <a:lnTo>
                    <a:pt x="458" y="734"/>
                  </a:lnTo>
                  <a:lnTo>
                    <a:pt x="456" y="720"/>
                  </a:lnTo>
                  <a:lnTo>
                    <a:pt x="452" y="708"/>
                  </a:lnTo>
                  <a:lnTo>
                    <a:pt x="448" y="696"/>
                  </a:lnTo>
                  <a:lnTo>
                    <a:pt x="442" y="684"/>
                  </a:lnTo>
                  <a:lnTo>
                    <a:pt x="434" y="674"/>
                  </a:lnTo>
                  <a:lnTo>
                    <a:pt x="418" y="654"/>
                  </a:lnTo>
                  <a:lnTo>
                    <a:pt x="398" y="638"/>
                  </a:lnTo>
                  <a:lnTo>
                    <a:pt x="388" y="632"/>
                  </a:lnTo>
                  <a:lnTo>
                    <a:pt x="376" y="626"/>
                  </a:lnTo>
                  <a:lnTo>
                    <a:pt x="364" y="620"/>
                  </a:lnTo>
                  <a:lnTo>
                    <a:pt x="350" y="618"/>
                  </a:lnTo>
                  <a:lnTo>
                    <a:pt x="338" y="616"/>
                  </a:lnTo>
                  <a:lnTo>
                    <a:pt x="324" y="614"/>
                  </a:lnTo>
                  <a:lnTo>
                    <a:pt x="322" y="614"/>
                  </a:lnTo>
                  <a:lnTo>
                    <a:pt x="210" y="614"/>
                  </a:lnTo>
                  <a:lnTo>
                    <a:pt x="208" y="614"/>
                  </a:lnTo>
                  <a:lnTo>
                    <a:pt x="204" y="614"/>
                  </a:lnTo>
                  <a:lnTo>
                    <a:pt x="188" y="612"/>
                  </a:lnTo>
                  <a:lnTo>
                    <a:pt x="174" y="608"/>
                  </a:lnTo>
                  <a:lnTo>
                    <a:pt x="160" y="602"/>
                  </a:lnTo>
                  <a:lnTo>
                    <a:pt x="148" y="592"/>
                  </a:lnTo>
                  <a:lnTo>
                    <a:pt x="146" y="590"/>
                  </a:lnTo>
                  <a:lnTo>
                    <a:pt x="138" y="580"/>
                  </a:lnTo>
                  <a:lnTo>
                    <a:pt x="132" y="566"/>
                  </a:lnTo>
                  <a:lnTo>
                    <a:pt x="128" y="552"/>
                  </a:lnTo>
                  <a:lnTo>
                    <a:pt x="126" y="536"/>
                  </a:lnTo>
                  <a:lnTo>
                    <a:pt x="128" y="520"/>
                  </a:lnTo>
                  <a:lnTo>
                    <a:pt x="132" y="506"/>
                  </a:lnTo>
                  <a:lnTo>
                    <a:pt x="138" y="492"/>
                  </a:lnTo>
                  <a:lnTo>
                    <a:pt x="148" y="480"/>
                  </a:lnTo>
                  <a:lnTo>
                    <a:pt x="160" y="472"/>
                  </a:lnTo>
                  <a:lnTo>
                    <a:pt x="174" y="464"/>
                  </a:lnTo>
                  <a:lnTo>
                    <a:pt x="188" y="460"/>
                  </a:lnTo>
                  <a:lnTo>
                    <a:pt x="204" y="458"/>
                  </a:lnTo>
                  <a:lnTo>
                    <a:pt x="206" y="458"/>
                  </a:lnTo>
                  <a:lnTo>
                    <a:pt x="268" y="458"/>
                  </a:lnTo>
                  <a:lnTo>
                    <a:pt x="272" y="458"/>
                  </a:lnTo>
                  <a:lnTo>
                    <a:pt x="272" y="454"/>
                  </a:lnTo>
                  <a:lnTo>
                    <a:pt x="272" y="338"/>
                  </a:lnTo>
                  <a:lnTo>
                    <a:pt x="272" y="332"/>
                  </a:lnTo>
                  <a:lnTo>
                    <a:pt x="268" y="332"/>
                  </a:lnTo>
                  <a:lnTo>
                    <a:pt x="206" y="332"/>
                  </a:lnTo>
                  <a:lnTo>
                    <a:pt x="204" y="332"/>
                  </a:lnTo>
                  <a:lnTo>
                    <a:pt x="184" y="334"/>
                  </a:lnTo>
                  <a:lnTo>
                    <a:pt x="164" y="336"/>
                  </a:lnTo>
                  <a:lnTo>
                    <a:pt x="144" y="342"/>
                  </a:lnTo>
                  <a:lnTo>
                    <a:pt x="126" y="348"/>
                  </a:lnTo>
                  <a:lnTo>
                    <a:pt x="108" y="356"/>
                  </a:lnTo>
                  <a:lnTo>
                    <a:pt x="90" y="366"/>
                  </a:lnTo>
                  <a:lnTo>
                    <a:pt x="74" y="378"/>
                  </a:lnTo>
                  <a:lnTo>
                    <a:pt x="60" y="392"/>
                  </a:lnTo>
                  <a:lnTo>
                    <a:pt x="46" y="406"/>
                  </a:lnTo>
                  <a:lnTo>
                    <a:pt x="34" y="424"/>
                  </a:lnTo>
                  <a:lnTo>
                    <a:pt x="24" y="440"/>
                  </a:lnTo>
                  <a:lnTo>
                    <a:pt x="16" y="458"/>
                  </a:lnTo>
                  <a:lnTo>
                    <a:pt x="8" y="476"/>
                  </a:lnTo>
                  <a:lnTo>
                    <a:pt x="4" y="496"/>
                  </a:lnTo>
                  <a:lnTo>
                    <a:pt x="0" y="516"/>
                  </a:lnTo>
                  <a:lnTo>
                    <a:pt x="0" y="536"/>
                  </a:lnTo>
                  <a:lnTo>
                    <a:pt x="0" y="556"/>
                  </a:lnTo>
                  <a:lnTo>
                    <a:pt x="4" y="576"/>
                  </a:lnTo>
                  <a:lnTo>
                    <a:pt x="8" y="596"/>
                  </a:lnTo>
                  <a:lnTo>
                    <a:pt x="16" y="614"/>
                  </a:lnTo>
                  <a:lnTo>
                    <a:pt x="24" y="632"/>
                  </a:lnTo>
                  <a:lnTo>
                    <a:pt x="34" y="650"/>
                  </a:lnTo>
                  <a:lnTo>
                    <a:pt x="46" y="666"/>
                  </a:lnTo>
                  <a:lnTo>
                    <a:pt x="60" y="680"/>
                  </a:lnTo>
                  <a:lnTo>
                    <a:pt x="74" y="694"/>
                  </a:lnTo>
                  <a:lnTo>
                    <a:pt x="90" y="706"/>
                  </a:lnTo>
                  <a:lnTo>
                    <a:pt x="108" y="716"/>
                  </a:lnTo>
                  <a:lnTo>
                    <a:pt x="126" y="724"/>
                  </a:lnTo>
                  <a:lnTo>
                    <a:pt x="142" y="730"/>
                  </a:lnTo>
                  <a:lnTo>
                    <a:pt x="160" y="736"/>
                  </a:lnTo>
                  <a:lnTo>
                    <a:pt x="178" y="738"/>
                  </a:lnTo>
                  <a:lnTo>
                    <a:pt x="196" y="740"/>
                  </a:lnTo>
                  <a:lnTo>
                    <a:pt x="198" y="740"/>
                  </a:lnTo>
                  <a:lnTo>
                    <a:pt x="204" y="740"/>
                  </a:lnTo>
                  <a:lnTo>
                    <a:pt x="312" y="740"/>
                  </a:lnTo>
                  <a:lnTo>
                    <a:pt x="318" y="740"/>
                  </a:lnTo>
                  <a:lnTo>
                    <a:pt x="322" y="742"/>
                  </a:lnTo>
                  <a:lnTo>
                    <a:pt x="326" y="746"/>
                  </a:lnTo>
                  <a:lnTo>
                    <a:pt x="332" y="752"/>
                  </a:lnTo>
                  <a:lnTo>
                    <a:pt x="332" y="760"/>
                  </a:lnTo>
                  <a:lnTo>
                    <a:pt x="332" y="864"/>
                  </a:lnTo>
                  <a:lnTo>
                    <a:pt x="332" y="866"/>
                  </a:lnTo>
                  <a:lnTo>
                    <a:pt x="332" y="870"/>
                  </a:lnTo>
                  <a:lnTo>
                    <a:pt x="334" y="890"/>
                  </a:lnTo>
                  <a:lnTo>
                    <a:pt x="336" y="910"/>
                  </a:lnTo>
                  <a:lnTo>
                    <a:pt x="342" y="930"/>
                  </a:lnTo>
                  <a:lnTo>
                    <a:pt x="348" y="948"/>
                  </a:lnTo>
                  <a:lnTo>
                    <a:pt x="356" y="966"/>
                  </a:lnTo>
                  <a:lnTo>
                    <a:pt x="368" y="982"/>
                  </a:lnTo>
                  <a:lnTo>
                    <a:pt x="380" y="998"/>
                  </a:lnTo>
                  <a:lnTo>
                    <a:pt x="392" y="1014"/>
                  </a:lnTo>
                  <a:lnTo>
                    <a:pt x="408" y="1026"/>
                  </a:lnTo>
                  <a:lnTo>
                    <a:pt x="424" y="1038"/>
                  </a:lnTo>
                  <a:lnTo>
                    <a:pt x="440" y="1050"/>
                  </a:lnTo>
                  <a:lnTo>
                    <a:pt x="458" y="1058"/>
                  </a:lnTo>
                  <a:lnTo>
                    <a:pt x="478" y="1064"/>
                  </a:lnTo>
                  <a:lnTo>
                    <a:pt x="496" y="1070"/>
                  </a:lnTo>
                  <a:lnTo>
                    <a:pt x="516" y="1072"/>
                  </a:lnTo>
                  <a:lnTo>
                    <a:pt x="536" y="1074"/>
                  </a:lnTo>
                  <a:lnTo>
                    <a:pt x="556" y="1072"/>
                  </a:lnTo>
                  <a:lnTo>
                    <a:pt x="576" y="1070"/>
                  </a:lnTo>
                  <a:lnTo>
                    <a:pt x="596" y="1064"/>
                  </a:lnTo>
                  <a:lnTo>
                    <a:pt x="614" y="1058"/>
                  </a:lnTo>
                  <a:lnTo>
                    <a:pt x="632" y="1050"/>
                  </a:lnTo>
                  <a:lnTo>
                    <a:pt x="650" y="1038"/>
                  </a:lnTo>
                  <a:lnTo>
                    <a:pt x="666" y="1026"/>
                  </a:lnTo>
                  <a:lnTo>
                    <a:pt x="680" y="1014"/>
                  </a:lnTo>
                  <a:lnTo>
                    <a:pt x="694" y="998"/>
                  </a:lnTo>
                  <a:lnTo>
                    <a:pt x="706" y="982"/>
                  </a:lnTo>
                  <a:lnTo>
                    <a:pt x="716" y="966"/>
                  </a:lnTo>
                  <a:lnTo>
                    <a:pt x="724" y="948"/>
                  </a:lnTo>
                  <a:lnTo>
                    <a:pt x="732" y="928"/>
                  </a:lnTo>
                  <a:lnTo>
                    <a:pt x="736" y="910"/>
                  </a:lnTo>
                  <a:lnTo>
                    <a:pt x="740" y="890"/>
                  </a:lnTo>
                  <a:lnTo>
                    <a:pt x="740" y="870"/>
                  </a:lnTo>
                  <a:lnTo>
                    <a:pt x="740" y="742"/>
                  </a:lnTo>
                  <a:lnTo>
                    <a:pt x="740" y="736"/>
                  </a:lnTo>
                  <a:lnTo>
                    <a:pt x="740" y="732"/>
                  </a:lnTo>
                  <a:lnTo>
                    <a:pt x="740" y="730"/>
                  </a:lnTo>
                  <a:lnTo>
                    <a:pt x="740" y="728"/>
                  </a:lnTo>
                  <a:lnTo>
                    <a:pt x="738" y="680"/>
                  </a:lnTo>
                  <a:lnTo>
                    <a:pt x="736" y="658"/>
                  </a:lnTo>
                  <a:lnTo>
                    <a:pt x="734" y="638"/>
                  </a:lnTo>
                  <a:lnTo>
                    <a:pt x="730" y="618"/>
                  </a:lnTo>
                  <a:lnTo>
                    <a:pt x="724" y="600"/>
                  </a:lnTo>
                  <a:lnTo>
                    <a:pt x="716" y="582"/>
                  </a:lnTo>
                  <a:lnTo>
                    <a:pt x="706" y="564"/>
                  </a:lnTo>
                  <a:lnTo>
                    <a:pt x="694" y="548"/>
                  </a:lnTo>
                  <a:lnTo>
                    <a:pt x="680" y="534"/>
                  </a:lnTo>
                  <a:lnTo>
                    <a:pt x="664" y="522"/>
                  </a:lnTo>
                  <a:lnTo>
                    <a:pt x="646" y="510"/>
                  </a:lnTo>
                  <a:lnTo>
                    <a:pt x="626" y="500"/>
                  </a:lnTo>
                  <a:lnTo>
                    <a:pt x="604" y="490"/>
                  </a:lnTo>
                  <a:lnTo>
                    <a:pt x="580" y="482"/>
                  </a:lnTo>
                  <a:lnTo>
                    <a:pt x="552" y="476"/>
                  </a:lnTo>
                  <a:lnTo>
                    <a:pt x="534" y="470"/>
                  </a:lnTo>
                  <a:lnTo>
                    <a:pt x="516" y="466"/>
                  </a:lnTo>
                  <a:lnTo>
                    <a:pt x="502" y="458"/>
                  </a:lnTo>
                  <a:lnTo>
                    <a:pt x="490" y="450"/>
                  </a:lnTo>
                  <a:lnTo>
                    <a:pt x="480" y="440"/>
                  </a:lnTo>
                  <a:lnTo>
                    <a:pt x="470" y="428"/>
                  </a:lnTo>
                  <a:lnTo>
                    <a:pt x="464" y="412"/>
                  </a:lnTo>
                  <a:lnTo>
                    <a:pt x="460" y="392"/>
                  </a:lnTo>
                  <a:lnTo>
                    <a:pt x="458" y="366"/>
                  </a:lnTo>
                  <a:lnTo>
                    <a:pt x="458" y="334"/>
                  </a:lnTo>
                  <a:lnTo>
                    <a:pt x="458" y="330"/>
                  </a:lnTo>
                  <a:lnTo>
                    <a:pt x="458" y="326"/>
                  </a:lnTo>
                  <a:lnTo>
                    <a:pt x="458" y="210"/>
                  </a:lnTo>
                  <a:lnTo>
                    <a:pt x="458" y="208"/>
                  </a:lnTo>
                  <a:lnTo>
                    <a:pt x="458" y="204"/>
                  </a:lnTo>
                  <a:lnTo>
                    <a:pt x="460" y="188"/>
                  </a:lnTo>
                  <a:lnTo>
                    <a:pt x="464" y="174"/>
                  </a:lnTo>
                  <a:lnTo>
                    <a:pt x="472" y="160"/>
                  </a:lnTo>
                  <a:lnTo>
                    <a:pt x="482" y="148"/>
                  </a:lnTo>
                  <a:lnTo>
                    <a:pt x="494" y="138"/>
                  </a:lnTo>
                  <a:lnTo>
                    <a:pt x="506" y="132"/>
                  </a:lnTo>
                  <a:lnTo>
                    <a:pt x="522" y="126"/>
                  </a:lnTo>
                  <a:lnTo>
                    <a:pt x="536" y="126"/>
                  </a:lnTo>
                  <a:lnTo>
                    <a:pt x="552" y="126"/>
                  </a:lnTo>
                  <a:lnTo>
                    <a:pt x="566" y="132"/>
                  </a:lnTo>
                  <a:lnTo>
                    <a:pt x="580" y="138"/>
                  </a:lnTo>
                  <a:lnTo>
                    <a:pt x="592" y="148"/>
                  </a:lnTo>
                  <a:lnTo>
                    <a:pt x="602" y="160"/>
                  </a:lnTo>
                  <a:lnTo>
                    <a:pt x="608" y="174"/>
                  </a:lnTo>
                  <a:lnTo>
                    <a:pt x="614" y="188"/>
                  </a:lnTo>
                  <a:lnTo>
                    <a:pt x="614" y="200"/>
                  </a:lnTo>
                  <a:lnTo>
                    <a:pt x="614" y="202"/>
                  </a:lnTo>
                  <a:lnTo>
                    <a:pt x="614" y="324"/>
                  </a:lnTo>
                  <a:lnTo>
                    <a:pt x="614" y="326"/>
                  </a:lnTo>
                  <a:lnTo>
                    <a:pt x="616" y="338"/>
                  </a:lnTo>
                  <a:lnTo>
                    <a:pt x="618" y="352"/>
                  </a:lnTo>
                  <a:lnTo>
                    <a:pt x="622" y="364"/>
                  </a:lnTo>
                  <a:lnTo>
                    <a:pt x="626" y="376"/>
                  </a:lnTo>
                  <a:lnTo>
                    <a:pt x="632" y="388"/>
                  </a:lnTo>
                  <a:lnTo>
                    <a:pt x="638" y="398"/>
                  </a:lnTo>
                  <a:lnTo>
                    <a:pt x="654" y="418"/>
                  </a:lnTo>
                  <a:lnTo>
                    <a:pt x="674" y="434"/>
                  </a:lnTo>
                  <a:lnTo>
                    <a:pt x="686" y="442"/>
                  </a:lnTo>
                  <a:lnTo>
                    <a:pt x="698" y="448"/>
                  </a:lnTo>
                  <a:lnTo>
                    <a:pt x="710" y="452"/>
                  </a:lnTo>
                  <a:lnTo>
                    <a:pt x="722" y="456"/>
                  </a:lnTo>
                  <a:lnTo>
                    <a:pt x="736" y="458"/>
                  </a:lnTo>
                  <a:lnTo>
                    <a:pt x="750" y="458"/>
                  </a:lnTo>
                  <a:lnTo>
                    <a:pt x="752" y="458"/>
                  </a:lnTo>
                  <a:lnTo>
                    <a:pt x="862" y="458"/>
                  </a:lnTo>
                  <a:lnTo>
                    <a:pt x="864" y="458"/>
                  </a:lnTo>
                  <a:lnTo>
                    <a:pt x="870" y="458"/>
                  </a:lnTo>
                  <a:lnTo>
                    <a:pt x="886" y="460"/>
                  </a:lnTo>
                  <a:lnTo>
                    <a:pt x="900" y="464"/>
                  </a:lnTo>
                  <a:lnTo>
                    <a:pt x="914" y="472"/>
                  </a:lnTo>
                  <a:lnTo>
                    <a:pt x="924" y="482"/>
                  </a:lnTo>
                  <a:lnTo>
                    <a:pt x="926" y="482"/>
                  </a:lnTo>
                  <a:lnTo>
                    <a:pt x="934" y="492"/>
                  </a:lnTo>
                  <a:lnTo>
                    <a:pt x="942" y="506"/>
                  </a:lnTo>
                  <a:lnTo>
                    <a:pt x="946" y="522"/>
                  </a:lnTo>
                  <a:lnTo>
                    <a:pt x="948" y="536"/>
                  </a:lnTo>
                  <a:lnTo>
                    <a:pt x="946" y="552"/>
                  </a:lnTo>
                  <a:lnTo>
                    <a:pt x="942" y="566"/>
                  </a:lnTo>
                  <a:lnTo>
                    <a:pt x="934" y="580"/>
                  </a:lnTo>
                  <a:lnTo>
                    <a:pt x="924" y="592"/>
                  </a:lnTo>
                  <a:lnTo>
                    <a:pt x="914" y="602"/>
                  </a:lnTo>
                  <a:lnTo>
                    <a:pt x="900" y="608"/>
                  </a:lnTo>
                  <a:lnTo>
                    <a:pt x="886" y="612"/>
                  </a:lnTo>
                  <a:lnTo>
                    <a:pt x="870" y="614"/>
                  </a:lnTo>
                  <a:lnTo>
                    <a:pt x="868" y="614"/>
                  </a:lnTo>
                  <a:lnTo>
                    <a:pt x="806" y="614"/>
                  </a:lnTo>
                  <a:lnTo>
                    <a:pt x="800" y="614"/>
                  </a:lnTo>
                  <a:lnTo>
                    <a:pt x="800" y="620"/>
                  </a:lnTo>
                  <a:lnTo>
                    <a:pt x="800" y="736"/>
                  </a:lnTo>
                  <a:lnTo>
                    <a:pt x="800" y="740"/>
                  </a:lnTo>
                  <a:lnTo>
                    <a:pt x="806" y="740"/>
                  </a:lnTo>
                  <a:lnTo>
                    <a:pt x="868" y="740"/>
                  </a:lnTo>
                  <a:lnTo>
                    <a:pt x="870" y="740"/>
                  </a:lnTo>
                  <a:lnTo>
                    <a:pt x="890" y="740"/>
                  </a:lnTo>
                  <a:lnTo>
                    <a:pt x="910" y="736"/>
                  </a:lnTo>
                  <a:lnTo>
                    <a:pt x="930" y="732"/>
                  </a:lnTo>
                  <a:lnTo>
                    <a:pt x="948" y="724"/>
                  </a:lnTo>
                  <a:lnTo>
                    <a:pt x="966" y="716"/>
                  </a:lnTo>
                  <a:lnTo>
                    <a:pt x="982" y="706"/>
                  </a:lnTo>
                  <a:lnTo>
                    <a:pt x="1000" y="694"/>
                  </a:lnTo>
                  <a:lnTo>
                    <a:pt x="1014" y="680"/>
                  </a:lnTo>
                  <a:lnTo>
                    <a:pt x="1028" y="666"/>
                  </a:lnTo>
                  <a:lnTo>
                    <a:pt x="1040" y="650"/>
                  </a:lnTo>
                  <a:lnTo>
                    <a:pt x="1050" y="632"/>
                  </a:lnTo>
                  <a:lnTo>
                    <a:pt x="1058" y="614"/>
                  </a:lnTo>
                  <a:lnTo>
                    <a:pt x="1064" y="596"/>
                  </a:lnTo>
                  <a:lnTo>
                    <a:pt x="1070" y="576"/>
                  </a:lnTo>
                  <a:lnTo>
                    <a:pt x="1072" y="556"/>
                  </a:lnTo>
                  <a:lnTo>
                    <a:pt x="1074" y="536"/>
                  </a:lnTo>
                  <a:lnTo>
                    <a:pt x="1072" y="516"/>
                  </a:lnTo>
                  <a:lnTo>
                    <a:pt x="1070" y="496"/>
                  </a:lnTo>
                  <a:lnTo>
                    <a:pt x="1064" y="478"/>
                  </a:lnTo>
                  <a:lnTo>
                    <a:pt x="1058" y="458"/>
                  </a:lnTo>
                  <a:lnTo>
                    <a:pt x="1050" y="440"/>
                  </a:lnTo>
                  <a:lnTo>
                    <a:pt x="1040" y="424"/>
                  </a:lnTo>
                  <a:lnTo>
                    <a:pt x="1028" y="408"/>
                  </a:lnTo>
                  <a:lnTo>
                    <a:pt x="1014" y="392"/>
                  </a:lnTo>
                  <a:lnTo>
                    <a:pt x="1000" y="378"/>
                  </a:lnTo>
                  <a:lnTo>
                    <a:pt x="982" y="366"/>
                  </a:lnTo>
                  <a:lnTo>
                    <a:pt x="966" y="356"/>
                  </a:lnTo>
                  <a:lnTo>
                    <a:pt x="948" y="348"/>
                  </a:lnTo>
                  <a:lnTo>
                    <a:pt x="930" y="342"/>
                  </a:lnTo>
                  <a:lnTo>
                    <a:pt x="914" y="338"/>
                  </a:lnTo>
                  <a:lnTo>
                    <a:pt x="896" y="334"/>
                  </a:lnTo>
                  <a:lnTo>
                    <a:pt x="876" y="332"/>
                  </a:lnTo>
                  <a:lnTo>
                    <a:pt x="874" y="332"/>
                  </a:lnTo>
                  <a:lnTo>
                    <a:pt x="870" y="332"/>
                  </a:lnTo>
                  <a:lnTo>
                    <a:pt x="762" y="332"/>
                  </a:lnTo>
                  <a:lnTo>
                    <a:pt x="760" y="332"/>
                  </a:lnTo>
                  <a:lnTo>
                    <a:pt x="754" y="332"/>
                  </a:lnTo>
                  <a:lnTo>
                    <a:pt x="756" y="332"/>
                  </a:lnTo>
                  <a:lnTo>
                    <a:pt x="750" y="330"/>
                  </a:lnTo>
                  <a:lnTo>
                    <a:pt x="746" y="326"/>
                  </a:lnTo>
                  <a:lnTo>
                    <a:pt x="742" y="320"/>
                  </a:lnTo>
                  <a:lnTo>
                    <a:pt x="740" y="312"/>
                  </a:lnTo>
                  <a:lnTo>
                    <a:pt x="740" y="210"/>
                  </a:lnTo>
                  <a:lnTo>
                    <a:pt x="740" y="208"/>
                  </a:lnTo>
                  <a:lnTo>
                    <a:pt x="740" y="202"/>
                  </a:lnTo>
                  <a:lnTo>
                    <a:pt x="740" y="182"/>
                  </a:lnTo>
                  <a:lnTo>
                    <a:pt x="736" y="162"/>
                  </a:lnTo>
                  <a:lnTo>
                    <a:pt x="732" y="144"/>
                  </a:lnTo>
                  <a:lnTo>
                    <a:pt x="726" y="124"/>
                  </a:lnTo>
                  <a:lnTo>
                    <a:pt x="716" y="106"/>
                  </a:lnTo>
                  <a:lnTo>
                    <a:pt x="706" y="90"/>
                  </a:lnTo>
                  <a:lnTo>
                    <a:pt x="694" y="74"/>
                  </a:lnTo>
                  <a:lnTo>
                    <a:pt x="680" y="60"/>
                  </a:lnTo>
                  <a:lnTo>
                    <a:pt x="666" y="46"/>
                  </a:lnTo>
                  <a:lnTo>
                    <a:pt x="650" y="34"/>
                  </a:lnTo>
                  <a:lnTo>
                    <a:pt x="632" y="24"/>
                  </a:lnTo>
                  <a:lnTo>
                    <a:pt x="614" y="14"/>
                  </a:lnTo>
                  <a:lnTo>
                    <a:pt x="596" y="8"/>
                  </a:lnTo>
                  <a:lnTo>
                    <a:pt x="576" y="4"/>
                  </a:lnTo>
                  <a:lnTo>
                    <a:pt x="556" y="0"/>
                  </a:lnTo>
                  <a:lnTo>
                    <a:pt x="536" y="0"/>
                  </a:lnTo>
                  <a:lnTo>
                    <a:pt x="516" y="0"/>
                  </a:lnTo>
                  <a:lnTo>
                    <a:pt x="496" y="4"/>
                  </a:lnTo>
                  <a:lnTo>
                    <a:pt x="478" y="8"/>
                  </a:lnTo>
                  <a:lnTo>
                    <a:pt x="458" y="14"/>
                  </a:lnTo>
                  <a:lnTo>
                    <a:pt x="440" y="24"/>
                  </a:lnTo>
                  <a:lnTo>
                    <a:pt x="424" y="34"/>
                  </a:lnTo>
                  <a:lnTo>
                    <a:pt x="408" y="46"/>
                  </a:lnTo>
                  <a:lnTo>
                    <a:pt x="392" y="60"/>
                  </a:lnTo>
                  <a:lnTo>
                    <a:pt x="380" y="74"/>
                  </a:lnTo>
                  <a:lnTo>
                    <a:pt x="368" y="90"/>
                  </a:lnTo>
                  <a:lnTo>
                    <a:pt x="356" y="108"/>
                  </a:lnTo>
                  <a:lnTo>
                    <a:pt x="348" y="126"/>
                  </a:lnTo>
                  <a:lnTo>
                    <a:pt x="342" y="144"/>
                  </a:lnTo>
                  <a:lnTo>
                    <a:pt x="336" y="164"/>
                  </a:lnTo>
                  <a:lnTo>
                    <a:pt x="334" y="184"/>
                  </a:lnTo>
                  <a:lnTo>
                    <a:pt x="332" y="204"/>
                  </a:lnTo>
                  <a:lnTo>
                    <a:pt x="332" y="330"/>
                  </a:lnTo>
                  <a:lnTo>
                    <a:pt x="332" y="338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4" y="392"/>
                  </a:lnTo>
                  <a:lnTo>
                    <a:pt x="336" y="414"/>
                  </a:lnTo>
                  <a:lnTo>
                    <a:pt x="340" y="434"/>
                  </a:lnTo>
                  <a:lnTo>
                    <a:pt x="344" y="454"/>
                  </a:lnTo>
                  <a:lnTo>
                    <a:pt x="350" y="474"/>
                  </a:lnTo>
                  <a:lnTo>
                    <a:pt x="358" y="492"/>
                  </a:lnTo>
                  <a:lnTo>
                    <a:pt x="368" y="508"/>
                  </a:lnTo>
                  <a:lnTo>
                    <a:pt x="380" y="524"/>
                  </a:lnTo>
                  <a:lnTo>
                    <a:pt x="394" y="538"/>
                  </a:lnTo>
                  <a:lnTo>
                    <a:pt x="410" y="552"/>
                  </a:lnTo>
                  <a:lnTo>
                    <a:pt x="428" y="562"/>
                  </a:lnTo>
                  <a:lnTo>
                    <a:pt x="446" y="572"/>
                  </a:lnTo>
                  <a:lnTo>
                    <a:pt x="470" y="582"/>
                  </a:lnTo>
                  <a:lnTo>
                    <a:pt x="494" y="590"/>
                  </a:lnTo>
                  <a:lnTo>
                    <a:pt x="522" y="598"/>
                  </a:lnTo>
                  <a:lnTo>
                    <a:pt x="540" y="602"/>
                  </a:lnTo>
                  <a:lnTo>
                    <a:pt x="556" y="608"/>
                  </a:lnTo>
                  <a:lnTo>
                    <a:pt x="570" y="614"/>
                  </a:lnTo>
                  <a:lnTo>
                    <a:pt x="584" y="622"/>
                  </a:lnTo>
                  <a:lnTo>
                    <a:pt x="594" y="632"/>
                  </a:lnTo>
                  <a:lnTo>
                    <a:pt x="602" y="646"/>
                  </a:lnTo>
                  <a:lnTo>
                    <a:pt x="608" y="660"/>
                  </a:lnTo>
                  <a:lnTo>
                    <a:pt x="612" y="680"/>
                  </a:lnTo>
                  <a:lnTo>
                    <a:pt x="614" y="706"/>
                  </a:lnTo>
                  <a:lnTo>
                    <a:pt x="614" y="738"/>
                  </a:lnTo>
                  <a:lnTo>
                    <a:pt x="614" y="742"/>
                  </a:lnTo>
                  <a:lnTo>
                    <a:pt x="614" y="746"/>
                  </a:lnTo>
                  <a:lnTo>
                    <a:pt x="614" y="862"/>
                  </a:lnTo>
                  <a:lnTo>
                    <a:pt x="614" y="864"/>
                  </a:lnTo>
                  <a:lnTo>
                    <a:pt x="614" y="870"/>
                  </a:lnTo>
                  <a:lnTo>
                    <a:pt x="614" y="884"/>
                  </a:lnTo>
                  <a:lnTo>
                    <a:pt x="608" y="900"/>
                  </a:lnTo>
                  <a:lnTo>
                    <a:pt x="602" y="912"/>
                  </a:lnTo>
                  <a:lnTo>
                    <a:pt x="592" y="924"/>
                  </a:lnTo>
                  <a:lnTo>
                    <a:pt x="580" y="934"/>
                  </a:lnTo>
                  <a:lnTo>
                    <a:pt x="566" y="942"/>
                  </a:lnTo>
                  <a:lnTo>
                    <a:pt x="552" y="946"/>
                  </a:lnTo>
                  <a:lnTo>
                    <a:pt x="536" y="948"/>
                  </a:lnTo>
                  <a:lnTo>
                    <a:pt x="522" y="946"/>
                  </a:lnTo>
                  <a:lnTo>
                    <a:pt x="506" y="942"/>
                  </a:lnTo>
                  <a:lnTo>
                    <a:pt x="494" y="934"/>
                  </a:lnTo>
                  <a:lnTo>
                    <a:pt x="482" y="924"/>
                  </a:lnTo>
                  <a:lnTo>
                    <a:pt x="472" y="912"/>
                  </a:lnTo>
                  <a:lnTo>
                    <a:pt x="464" y="900"/>
                  </a:lnTo>
                  <a:lnTo>
                    <a:pt x="460" y="8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0" y="923925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4152900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8675" y="1388125"/>
            <a:ext cx="7486650" cy="1275697"/>
          </a:xfrm>
        </p:spPr>
        <p:txBody>
          <a:bodyPr anchor="b"/>
          <a:lstStyle>
            <a:lvl1pPr algn="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8675" y="2908192"/>
            <a:ext cx="7486650" cy="749408"/>
          </a:xfrm>
        </p:spPr>
        <p:txBody>
          <a:bodyPr/>
          <a:lstStyle>
            <a:lvl1pPr marL="0" indent="0" algn="r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117452-346F-4541-B796-4D03CB2CDE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542338" y="6178550"/>
            <a:ext cx="601662" cy="263525"/>
          </a:xfrm>
          <a:custGeom>
            <a:avLst/>
            <a:gdLst>
              <a:gd name="connsiteX0" fmla="*/ 0 w 802888"/>
              <a:gd name="connsiteY0" fmla="*/ 131584 h 263170"/>
              <a:gd name="connsiteX1" fmla="*/ 0 w 802888"/>
              <a:gd name="connsiteY1" fmla="*/ 131585 h 263170"/>
              <a:gd name="connsiteX2" fmla="*/ 0 w 802888"/>
              <a:gd name="connsiteY2" fmla="*/ 131585 h 263170"/>
              <a:gd name="connsiteX3" fmla="*/ 131585 w 802888"/>
              <a:gd name="connsiteY3" fmla="*/ 0 h 263170"/>
              <a:gd name="connsiteX4" fmla="*/ 802888 w 802888"/>
              <a:gd name="connsiteY4" fmla="*/ 0 h 263170"/>
              <a:gd name="connsiteX5" fmla="*/ 802888 w 802888"/>
              <a:gd name="connsiteY5" fmla="*/ 263170 h 263170"/>
              <a:gd name="connsiteX6" fmla="*/ 131585 w 802888"/>
              <a:gd name="connsiteY6" fmla="*/ 263169 h 263170"/>
              <a:gd name="connsiteX7" fmla="*/ 10341 w 802888"/>
              <a:gd name="connsiteY7" fmla="*/ 182803 h 263170"/>
              <a:gd name="connsiteX8" fmla="*/ 0 w 802888"/>
              <a:gd name="connsiteY8" fmla="*/ 131585 h 263170"/>
              <a:gd name="connsiteX9" fmla="*/ 10341 w 802888"/>
              <a:gd name="connsiteY9" fmla="*/ 80367 h 263170"/>
              <a:gd name="connsiteX10" fmla="*/ 131585 w 802888"/>
              <a:gd name="connsiteY10" fmla="*/ 0 h 26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2888" h="263170">
                <a:moveTo>
                  <a:pt x="0" y="131584"/>
                </a:moveTo>
                <a:lnTo>
                  <a:pt x="0" y="131585"/>
                </a:lnTo>
                <a:lnTo>
                  <a:pt x="0" y="131585"/>
                </a:lnTo>
                <a:close/>
                <a:moveTo>
                  <a:pt x="131585" y="0"/>
                </a:moveTo>
                <a:lnTo>
                  <a:pt x="802888" y="0"/>
                </a:lnTo>
                <a:lnTo>
                  <a:pt x="802888" y="263170"/>
                </a:lnTo>
                <a:lnTo>
                  <a:pt x="131585" y="263169"/>
                </a:lnTo>
                <a:cubicBezTo>
                  <a:pt x="77081" y="263169"/>
                  <a:pt x="30316" y="230031"/>
                  <a:pt x="10341" y="182803"/>
                </a:cubicBezTo>
                <a:lnTo>
                  <a:pt x="0" y="131585"/>
                </a:lnTo>
                <a:lnTo>
                  <a:pt x="10341" y="80367"/>
                </a:lnTo>
                <a:cubicBezTo>
                  <a:pt x="30316" y="33139"/>
                  <a:pt x="77081" y="0"/>
                  <a:pt x="13158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灯片编号占位符 5"/>
          <p:cNvSpPr txBox="1"/>
          <p:nvPr/>
        </p:nvSpPr>
        <p:spPr>
          <a:xfrm>
            <a:off x="8428038" y="6197600"/>
            <a:ext cx="595312" cy="222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7FB81FB-101B-4B47-AB13-668D5AD876EC}" type="slidenum">
              <a:rPr lang="zh-CN" altLang="en-US" sz="1300">
                <a:solidFill>
                  <a:prstClr val="white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 sz="1300">
              <a:solidFill>
                <a:prstClr val="white"/>
              </a:solidFill>
            </a:endParaRPr>
          </a:p>
        </p:txBody>
      </p:sp>
      <p:grpSp>
        <p:nvGrpSpPr>
          <p:cNvPr id="5" name="组合 8"/>
          <p:cNvGrpSpPr>
            <a:grpSpLocks/>
          </p:cNvGrpSpPr>
          <p:nvPr userDrawn="1"/>
        </p:nvGrpSpPr>
        <p:grpSpPr bwMode="auto">
          <a:xfrm>
            <a:off x="7456488" y="6037263"/>
            <a:ext cx="1030287" cy="520700"/>
            <a:chOff x="4602571" y="2509112"/>
            <a:chExt cx="4502150" cy="1704975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614319" y="3039318"/>
              <a:ext cx="2490402" cy="862884"/>
            </a:xfrm>
            <a:custGeom>
              <a:avLst/>
              <a:gdLst>
                <a:gd name="T0" fmla="*/ 587375 w 1570"/>
                <a:gd name="T1" fmla="*/ 701675 h 544"/>
                <a:gd name="T2" fmla="*/ 558800 w 1570"/>
                <a:gd name="T3" fmla="*/ 812800 h 544"/>
                <a:gd name="T4" fmla="*/ 581025 w 1570"/>
                <a:gd name="T5" fmla="*/ 841375 h 544"/>
                <a:gd name="T6" fmla="*/ 63500 w 1570"/>
                <a:gd name="T7" fmla="*/ 657225 h 544"/>
                <a:gd name="T8" fmla="*/ 31750 w 1570"/>
                <a:gd name="T9" fmla="*/ 736600 h 544"/>
                <a:gd name="T10" fmla="*/ 28575 w 1570"/>
                <a:gd name="T11" fmla="*/ 860425 h 544"/>
                <a:gd name="T12" fmla="*/ 1323975 w 1570"/>
                <a:gd name="T13" fmla="*/ 663575 h 544"/>
                <a:gd name="T14" fmla="*/ 1003300 w 1570"/>
                <a:gd name="T15" fmla="*/ 714375 h 544"/>
                <a:gd name="T16" fmla="*/ 923925 w 1570"/>
                <a:gd name="T17" fmla="*/ 857250 h 544"/>
                <a:gd name="T18" fmla="*/ 1019175 w 1570"/>
                <a:gd name="T19" fmla="*/ 752475 h 544"/>
                <a:gd name="T20" fmla="*/ 717550 w 1570"/>
                <a:gd name="T21" fmla="*/ 831850 h 544"/>
                <a:gd name="T22" fmla="*/ 628650 w 1570"/>
                <a:gd name="T23" fmla="*/ 838200 h 544"/>
                <a:gd name="T24" fmla="*/ 219075 w 1570"/>
                <a:gd name="T25" fmla="*/ 720725 h 544"/>
                <a:gd name="T26" fmla="*/ 177800 w 1570"/>
                <a:gd name="T27" fmla="*/ 850900 h 544"/>
                <a:gd name="T28" fmla="*/ 215900 w 1570"/>
                <a:gd name="T29" fmla="*/ 838200 h 544"/>
                <a:gd name="T30" fmla="*/ 349250 w 1570"/>
                <a:gd name="T31" fmla="*/ 723900 h 544"/>
                <a:gd name="T32" fmla="*/ 361950 w 1570"/>
                <a:gd name="T33" fmla="*/ 733425 h 544"/>
                <a:gd name="T34" fmla="*/ 412750 w 1570"/>
                <a:gd name="T35" fmla="*/ 695325 h 544"/>
                <a:gd name="T36" fmla="*/ 790575 w 1570"/>
                <a:gd name="T37" fmla="*/ 860425 h 544"/>
                <a:gd name="T38" fmla="*/ 869950 w 1570"/>
                <a:gd name="T39" fmla="*/ 704850 h 544"/>
                <a:gd name="T40" fmla="*/ 1546225 w 1570"/>
                <a:gd name="T41" fmla="*/ 685800 h 544"/>
                <a:gd name="T42" fmla="*/ 1892300 w 1570"/>
                <a:gd name="T43" fmla="*/ 835025 h 544"/>
                <a:gd name="T44" fmla="*/ 1892300 w 1570"/>
                <a:gd name="T45" fmla="*/ 695325 h 544"/>
                <a:gd name="T46" fmla="*/ 1914525 w 1570"/>
                <a:gd name="T47" fmla="*/ 857250 h 544"/>
                <a:gd name="T48" fmla="*/ 1371600 w 1570"/>
                <a:gd name="T49" fmla="*/ 825500 h 544"/>
                <a:gd name="T50" fmla="*/ 1470025 w 1570"/>
                <a:gd name="T51" fmla="*/ 822325 h 544"/>
                <a:gd name="T52" fmla="*/ 1479550 w 1570"/>
                <a:gd name="T53" fmla="*/ 777875 h 544"/>
                <a:gd name="T54" fmla="*/ 1638300 w 1570"/>
                <a:gd name="T55" fmla="*/ 828675 h 544"/>
                <a:gd name="T56" fmla="*/ 1771650 w 1570"/>
                <a:gd name="T57" fmla="*/ 787400 h 544"/>
                <a:gd name="T58" fmla="*/ 2016125 w 1570"/>
                <a:gd name="T59" fmla="*/ 695325 h 544"/>
                <a:gd name="T60" fmla="*/ 1968500 w 1570"/>
                <a:gd name="T61" fmla="*/ 777875 h 544"/>
                <a:gd name="T62" fmla="*/ 2066925 w 1570"/>
                <a:gd name="T63" fmla="*/ 730250 h 544"/>
                <a:gd name="T64" fmla="*/ 1231900 w 1570"/>
                <a:gd name="T65" fmla="*/ 641350 h 544"/>
                <a:gd name="T66" fmla="*/ 1263650 w 1570"/>
                <a:gd name="T67" fmla="*/ 771525 h 544"/>
                <a:gd name="T68" fmla="*/ 1200150 w 1570"/>
                <a:gd name="T69" fmla="*/ 835025 h 544"/>
                <a:gd name="T70" fmla="*/ 1282700 w 1570"/>
                <a:gd name="T71" fmla="*/ 717550 h 544"/>
                <a:gd name="T72" fmla="*/ 314325 w 1570"/>
                <a:gd name="T73" fmla="*/ 419100 h 544"/>
                <a:gd name="T74" fmla="*/ 234950 w 1570"/>
                <a:gd name="T75" fmla="*/ 358775 h 544"/>
                <a:gd name="T76" fmla="*/ 273050 w 1570"/>
                <a:gd name="T77" fmla="*/ 212725 h 544"/>
                <a:gd name="T78" fmla="*/ 19050 w 1570"/>
                <a:gd name="T79" fmla="*/ 57150 h 544"/>
                <a:gd name="T80" fmla="*/ 19050 w 1570"/>
                <a:gd name="T81" fmla="*/ 203200 h 544"/>
                <a:gd name="T82" fmla="*/ 682625 w 1570"/>
                <a:gd name="T83" fmla="*/ 0 h 544"/>
                <a:gd name="T84" fmla="*/ 1546225 w 1570"/>
                <a:gd name="T85" fmla="*/ 247650 h 544"/>
                <a:gd name="T86" fmla="*/ 1851025 w 1570"/>
                <a:gd name="T87" fmla="*/ 479425 h 544"/>
                <a:gd name="T88" fmla="*/ 1828800 w 1570"/>
                <a:gd name="T89" fmla="*/ 127000 h 544"/>
                <a:gd name="T90" fmla="*/ 1304925 w 1570"/>
                <a:gd name="T91" fmla="*/ 196850 h 544"/>
                <a:gd name="T92" fmla="*/ 2149475 w 1570"/>
                <a:gd name="T93" fmla="*/ 152400 h 544"/>
                <a:gd name="T94" fmla="*/ 2228850 w 1570"/>
                <a:gd name="T95" fmla="*/ 384175 h 544"/>
                <a:gd name="T96" fmla="*/ 2419350 w 1570"/>
                <a:gd name="T97" fmla="*/ 381000 h 544"/>
                <a:gd name="T98" fmla="*/ 2486025 w 1570"/>
                <a:gd name="T99" fmla="*/ 431800 h 544"/>
                <a:gd name="T100" fmla="*/ 663575 w 1570"/>
                <a:gd name="T101" fmla="*/ 368300 h 544"/>
                <a:gd name="T102" fmla="*/ 682625 w 1570"/>
                <a:gd name="T103" fmla="*/ 200025 h 544"/>
                <a:gd name="T104" fmla="*/ 882650 w 1570"/>
                <a:gd name="T105" fmla="*/ 482600 h 544"/>
                <a:gd name="T106" fmla="*/ 930275 w 1570"/>
                <a:gd name="T107" fmla="*/ 127000 h 544"/>
                <a:gd name="T108" fmla="*/ 774700 w 1570"/>
                <a:gd name="T109" fmla="*/ 254000 h 544"/>
                <a:gd name="T110" fmla="*/ 955675 w 1570"/>
                <a:gd name="T111" fmla="*/ 450850 h 544"/>
                <a:gd name="T112" fmla="*/ 1035050 w 1570"/>
                <a:gd name="T113" fmla="*/ 415925 h 544"/>
                <a:gd name="T114" fmla="*/ 1028700 w 1570"/>
                <a:gd name="T115" fmla="*/ 139700 h 544"/>
                <a:gd name="T116" fmla="*/ 2155825 w 1570"/>
                <a:gd name="T117" fmla="*/ 374650 h 544"/>
                <a:gd name="T118" fmla="*/ 1955800 w 1570"/>
                <a:gd name="T119" fmla="*/ 47625 h 544"/>
                <a:gd name="T120" fmla="*/ 1939925 w 1570"/>
                <a:gd name="T121" fmla="*/ 311150 h 544"/>
                <a:gd name="T122" fmla="*/ 2120900 w 1570"/>
                <a:gd name="T123" fmla="*/ 279400 h 5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70" h="544">
                  <a:moveTo>
                    <a:pt x="366" y="492"/>
                  </a:moveTo>
                  <a:lnTo>
                    <a:pt x="366" y="492"/>
                  </a:lnTo>
                  <a:lnTo>
                    <a:pt x="358" y="486"/>
                  </a:lnTo>
                  <a:lnTo>
                    <a:pt x="348" y="482"/>
                  </a:lnTo>
                  <a:lnTo>
                    <a:pt x="340" y="480"/>
                  </a:lnTo>
                  <a:lnTo>
                    <a:pt x="334" y="478"/>
                  </a:lnTo>
                  <a:lnTo>
                    <a:pt x="328" y="474"/>
                  </a:lnTo>
                  <a:lnTo>
                    <a:pt x="324" y="470"/>
                  </a:lnTo>
                  <a:lnTo>
                    <a:pt x="322" y="464"/>
                  </a:lnTo>
                  <a:lnTo>
                    <a:pt x="324" y="458"/>
                  </a:lnTo>
                  <a:lnTo>
                    <a:pt x="328" y="456"/>
                  </a:lnTo>
                  <a:lnTo>
                    <a:pt x="334" y="454"/>
                  </a:lnTo>
                  <a:lnTo>
                    <a:pt x="342" y="452"/>
                  </a:lnTo>
                  <a:lnTo>
                    <a:pt x="354" y="454"/>
                  </a:lnTo>
                  <a:lnTo>
                    <a:pt x="364" y="458"/>
                  </a:lnTo>
                  <a:lnTo>
                    <a:pt x="368" y="450"/>
                  </a:lnTo>
                  <a:lnTo>
                    <a:pt x="370" y="442"/>
                  </a:lnTo>
                  <a:lnTo>
                    <a:pt x="356" y="438"/>
                  </a:lnTo>
                  <a:lnTo>
                    <a:pt x="340" y="438"/>
                  </a:lnTo>
                  <a:lnTo>
                    <a:pt x="324" y="440"/>
                  </a:lnTo>
                  <a:lnTo>
                    <a:pt x="318" y="442"/>
                  </a:lnTo>
                  <a:lnTo>
                    <a:pt x="312" y="446"/>
                  </a:lnTo>
                  <a:lnTo>
                    <a:pt x="308" y="450"/>
                  </a:lnTo>
                  <a:lnTo>
                    <a:pt x="306" y="454"/>
                  </a:lnTo>
                  <a:lnTo>
                    <a:pt x="304" y="460"/>
                  </a:lnTo>
                  <a:lnTo>
                    <a:pt x="304" y="466"/>
                  </a:lnTo>
                  <a:lnTo>
                    <a:pt x="304" y="476"/>
                  </a:lnTo>
                  <a:lnTo>
                    <a:pt x="308" y="482"/>
                  </a:lnTo>
                  <a:lnTo>
                    <a:pt x="316" y="488"/>
                  </a:lnTo>
                  <a:lnTo>
                    <a:pt x="328" y="494"/>
                  </a:lnTo>
                  <a:lnTo>
                    <a:pt x="334" y="496"/>
                  </a:lnTo>
                  <a:lnTo>
                    <a:pt x="342" y="498"/>
                  </a:lnTo>
                  <a:lnTo>
                    <a:pt x="348" y="502"/>
                  </a:lnTo>
                  <a:lnTo>
                    <a:pt x="350" y="506"/>
                  </a:lnTo>
                  <a:lnTo>
                    <a:pt x="352" y="512"/>
                  </a:lnTo>
                  <a:lnTo>
                    <a:pt x="350" y="518"/>
                  </a:lnTo>
                  <a:lnTo>
                    <a:pt x="346" y="524"/>
                  </a:lnTo>
                  <a:lnTo>
                    <a:pt x="338" y="526"/>
                  </a:lnTo>
                  <a:lnTo>
                    <a:pt x="330" y="528"/>
                  </a:lnTo>
                  <a:lnTo>
                    <a:pt x="316" y="526"/>
                  </a:lnTo>
                  <a:lnTo>
                    <a:pt x="306" y="522"/>
                  </a:lnTo>
                  <a:lnTo>
                    <a:pt x="302" y="530"/>
                  </a:lnTo>
                  <a:lnTo>
                    <a:pt x="300" y="538"/>
                  </a:lnTo>
                  <a:lnTo>
                    <a:pt x="314" y="542"/>
                  </a:lnTo>
                  <a:lnTo>
                    <a:pt x="330" y="544"/>
                  </a:lnTo>
                  <a:lnTo>
                    <a:pt x="340" y="544"/>
                  </a:lnTo>
                  <a:lnTo>
                    <a:pt x="348" y="542"/>
                  </a:lnTo>
                  <a:lnTo>
                    <a:pt x="354" y="538"/>
                  </a:lnTo>
                  <a:lnTo>
                    <a:pt x="360" y="534"/>
                  </a:lnTo>
                  <a:lnTo>
                    <a:pt x="366" y="530"/>
                  </a:lnTo>
                  <a:lnTo>
                    <a:pt x="370" y="524"/>
                  </a:lnTo>
                  <a:lnTo>
                    <a:pt x="372" y="518"/>
                  </a:lnTo>
                  <a:lnTo>
                    <a:pt x="372" y="510"/>
                  </a:lnTo>
                  <a:lnTo>
                    <a:pt x="370" y="500"/>
                  </a:lnTo>
                  <a:lnTo>
                    <a:pt x="366" y="492"/>
                  </a:lnTo>
                  <a:close/>
                  <a:moveTo>
                    <a:pt x="82" y="474"/>
                  </a:moveTo>
                  <a:lnTo>
                    <a:pt x="82" y="474"/>
                  </a:lnTo>
                  <a:lnTo>
                    <a:pt x="72" y="466"/>
                  </a:lnTo>
                  <a:lnTo>
                    <a:pt x="58" y="458"/>
                  </a:lnTo>
                  <a:lnTo>
                    <a:pt x="46" y="454"/>
                  </a:lnTo>
                  <a:lnTo>
                    <a:pt x="38" y="452"/>
                  </a:lnTo>
                  <a:lnTo>
                    <a:pt x="32" y="446"/>
                  </a:lnTo>
                  <a:lnTo>
                    <a:pt x="28" y="440"/>
                  </a:lnTo>
                  <a:lnTo>
                    <a:pt x="26" y="434"/>
                  </a:lnTo>
                  <a:lnTo>
                    <a:pt x="28" y="424"/>
                  </a:lnTo>
                  <a:lnTo>
                    <a:pt x="32" y="418"/>
                  </a:lnTo>
                  <a:lnTo>
                    <a:pt x="40" y="414"/>
                  </a:lnTo>
                  <a:lnTo>
                    <a:pt x="52" y="414"/>
                  </a:lnTo>
                  <a:lnTo>
                    <a:pt x="68" y="414"/>
                  </a:lnTo>
                  <a:lnTo>
                    <a:pt x="80" y="418"/>
                  </a:lnTo>
                  <a:lnTo>
                    <a:pt x="84" y="402"/>
                  </a:lnTo>
                  <a:lnTo>
                    <a:pt x="70" y="398"/>
                  </a:lnTo>
                  <a:lnTo>
                    <a:pt x="52" y="396"/>
                  </a:lnTo>
                  <a:lnTo>
                    <a:pt x="40" y="396"/>
                  </a:lnTo>
                  <a:lnTo>
                    <a:pt x="32" y="398"/>
                  </a:lnTo>
                  <a:lnTo>
                    <a:pt x="24" y="402"/>
                  </a:lnTo>
                  <a:lnTo>
                    <a:pt x="16" y="406"/>
                  </a:lnTo>
                  <a:lnTo>
                    <a:pt x="12" y="412"/>
                  </a:lnTo>
                  <a:lnTo>
                    <a:pt x="8" y="418"/>
                  </a:lnTo>
                  <a:lnTo>
                    <a:pt x="6" y="426"/>
                  </a:lnTo>
                  <a:lnTo>
                    <a:pt x="4" y="434"/>
                  </a:lnTo>
                  <a:lnTo>
                    <a:pt x="6" y="448"/>
                  </a:lnTo>
                  <a:lnTo>
                    <a:pt x="12" y="458"/>
                  </a:lnTo>
                  <a:lnTo>
                    <a:pt x="20" y="464"/>
                  </a:lnTo>
                  <a:lnTo>
                    <a:pt x="30" y="470"/>
                  </a:lnTo>
                  <a:lnTo>
                    <a:pt x="42" y="474"/>
                  </a:lnTo>
                  <a:lnTo>
                    <a:pt x="54" y="480"/>
                  </a:lnTo>
                  <a:lnTo>
                    <a:pt x="62" y="484"/>
                  </a:lnTo>
                  <a:lnTo>
                    <a:pt x="68" y="492"/>
                  </a:lnTo>
                  <a:lnTo>
                    <a:pt x="70" y="500"/>
                  </a:lnTo>
                  <a:lnTo>
                    <a:pt x="68" y="512"/>
                  </a:lnTo>
                  <a:lnTo>
                    <a:pt x="62" y="518"/>
                  </a:lnTo>
                  <a:lnTo>
                    <a:pt x="50" y="524"/>
                  </a:lnTo>
                  <a:lnTo>
                    <a:pt x="36" y="526"/>
                  </a:lnTo>
                  <a:lnTo>
                    <a:pt x="20" y="524"/>
                  </a:lnTo>
                  <a:lnTo>
                    <a:pt x="6" y="520"/>
                  </a:lnTo>
                  <a:lnTo>
                    <a:pt x="2" y="528"/>
                  </a:lnTo>
                  <a:lnTo>
                    <a:pt x="0" y="538"/>
                  </a:lnTo>
                  <a:lnTo>
                    <a:pt x="8" y="540"/>
                  </a:lnTo>
                  <a:lnTo>
                    <a:pt x="18" y="542"/>
                  </a:lnTo>
                  <a:lnTo>
                    <a:pt x="26" y="544"/>
                  </a:lnTo>
                  <a:lnTo>
                    <a:pt x="38" y="544"/>
                  </a:lnTo>
                  <a:lnTo>
                    <a:pt x="50" y="542"/>
                  </a:lnTo>
                  <a:lnTo>
                    <a:pt x="60" y="540"/>
                  </a:lnTo>
                  <a:lnTo>
                    <a:pt x="70" y="536"/>
                  </a:lnTo>
                  <a:lnTo>
                    <a:pt x="76" y="532"/>
                  </a:lnTo>
                  <a:lnTo>
                    <a:pt x="84" y="526"/>
                  </a:lnTo>
                  <a:lnTo>
                    <a:pt x="88" y="518"/>
                  </a:lnTo>
                  <a:lnTo>
                    <a:pt x="90" y="510"/>
                  </a:lnTo>
                  <a:lnTo>
                    <a:pt x="92" y="500"/>
                  </a:lnTo>
                  <a:lnTo>
                    <a:pt x="90" y="492"/>
                  </a:lnTo>
                  <a:lnTo>
                    <a:pt x="88" y="484"/>
                  </a:lnTo>
                  <a:lnTo>
                    <a:pt x="86" y="478"/>
                  </a:lnTo>
                  <a:lnTo>
                    <a:pt x="82" y="474"/>
                  </a:lnTo>
                  <a:close/>
                  <a:moveTo>
                    <a:pt x="818" y="418"/>
                  </a:moveTo>
                  <a:lnTo>
                    <a:pt x="818" y="418"/>
                  </a:lnTo>
                  <a:lnTo>
                    <a:pt x="822" y="418"/>
                  </a:lnTo>
                  <a:lnTo>
                    <a:pt x="828" y="418"/>
                  </a:lnTo>
                  <a:lnTo>
                    <a:pt x="834" y="418"/>
                  </a:lnTo>
                  <a:lnTo>
                    <a:pt x="838" y="418"/>
                  </a:lnTo>
                  <a:lnTo>
                    <a:pt x="838" y="412"/>
                  </a:lnTo>
                  <a:lnTo>
                    <a:pt x="840" y="406"/>
                  </a:lnTo>
                  <a:lnTo>
                    <a:pt x="838" y="402"/>
                  </a:lnTo>
                  <a:lnTo>
                    <a:pt x="838" y="398"/>
                  </a:lnTo>
                  <a:lnTo>
                    <a:pt x="834" y="396"/>
                  </a:lnTo>
                  <a:lnTo>
                    <a:pt x="828" y="396"/>
                  </a:lnTo>
                  <a:lnTo>
                    <a:pt x="822" y="396"/>
                  </a:lnTo>
                  <a:lnTo>
                    <a:pt x="818" y="398"/>
                  </a:lnTo>
                  <a:lnTo>
                    <a:pt x="816" y="402"/>
                  </a:lnTo>
                  <a:lnTo>
                    <a:pt x="816" y="406"/>
                  </a:lnTo>
                  <a:lnTo>
                    <a:pt x="816" y="412"/>
                  </a:lnTo>
                  <a:lnTo>
                    <a:pt x="818" y="418"/>
                  </a:lnTo>
                  <a:close/>
                  <a:moveTo>
                    <a:pt x="632" y="450"/>
                  </a:moveTo>
                  <a:lnTo>
                    <a:pt x="632" y="450"/>
                  </a:lnTo>
                  <a:lnTo>
                    <a:pt x="626" y="444"/>
                  </a:lnTo>
                  <a:lnTo>
                    <a:pt x="620" y="440"/>
                  </a:lnTo>
                  <a:lnTo>
                    <a:pt x="610" y="438"/>
                  </a:lnTo>
                  <a:lnTo>
                    <a:pt x="600" y="438"/>
                  </a:lnTo>
                  <a:lnTo>
                    <a:pt x="590" y="438"/>
                  </a:lnTo>
                  <a:lnTo>
                    <a:pt x="580" y="442"/>
                  </a:lnTo>
                  <a:lnTo>
                    <a:pt x="572" y="446"/>
                  </a:lnTo>
                  <a:lnTo>
                    <a:pt x="564" y="452"/>
                  </a:lnTo>
                  <a:lnTo>
                    <a:pt x="560" y="460"/>
                  </a:lnTo>
                  <a:lnTo>
                    <a:pt x="556" y="470"/>
                  </a:lnTo>
                  <a:lnTo>
                    <a:pt x="554" y="480"/>
                  </a:lnTo>
                  <a:lnTo>
                    <a:pt x="552" y="492"/>
                  </a:lnTo>
                  <a:lnTo>
                    <a:pt x="554" y="502"/>
                  </a:lnTo>
                  <a:lnTo>
                    <a:pt x="556" y="512"/>
                  </a:lnTo>
                  <a:lnTo>
                    <a:pt x="560" y="522"/>
                  </a:lnTo>
                  <a:lnTo>
                    <a:pt x="564" y="528"/>
                  </a:lnTo>
                  <a:lnTo>
                    <a:pt x="572" y="536"/>
                  </a:lnTo>
                  <a:lnTo>
                    <a:pt x="582" y="540"/>
                  </a:lnTo>
                  <a:lnTo>
                    <a:pt x="592" y="542"/>
                  </a:lnTo>
                  <a:lnTo>
                    <a:pt x="606" y="544"/>
                  </a:lnTo>
                  <a:lnTo>
                    <a:pt x="622" y="542"/>
                  </a:lnTo>
                  <a:lnTo>
                    <a:pt x="636" y="538"/>
                  </a:lnTo>
                  <a:lnTo>
                    <a:pt x="636" y="530"/>
                  </a:lnTo>
                  <a:lnTo>
                    <a:pt x="634" y="522"/>
                  </a:lnTo>
                  <a:lnTo>
                    <a:pt x="620" y="526"/>
                  </a:lnTo>
                  <a:lnTo>
                    <a:pt x="606" y="528"/>
                  </a:lnTo>
                  <a:lnTo>
                    <a:pt x="592" y="526"/>
                  </a:lnTo>
                  <a:lnTo>
                    <a:pt x="586" y="522"/>
                  </a:lnTo>
                  <a:lnTo>
                    <a:pt x="582" y="520"/>
                  </a:lnTo>
                  <a:lnTo>
                    <a:pt x="578" y="516"/>
                  </a:lnTo>
                  <a:lnTo>
                    <a:pt x="576" y="510"/>
                  </a:lnTo>
                  <a:lnTo>
                    <a:pt x="574" y="496"/>
                  </a:lnTo>
                  <a:lnTo>
                    <a:pt x="642" y="496"/>
                  </a:lnTo>
                  <a:lnTo>
                    <a:pt x="644" y="490"/>
                  </a:lnTo>
                  <a:lnTo>
                    <a:pt x="644" y="484"/>
                  </a:lnTo>
                  <a:lnTo>
                    <a:pt x="642" y="474"/>
                  </a:lnTo>
                  <a:lnTo>
                    <a:pt x="640" y="466"/>
                  </a:lnTo>
                  <a:lnTo>
                    <a:pt x="638" y="458"/>
                  </a:lnTo>
                  <a:lnTo>
                    <a:pt x="632" y="450"/>
                  </a:lnTo>
                  <a:close/>
                  <a:moveTo>
                    <a:pt x="574" y="480"/>
                  </a:moveTo>
                  <a:lnTo>
                    <a:pt x="574" y="480"/>
                  </a:lnTo>
                  <a:lnTo>
                    <a:pt x="576" y="468"/>
                  </a:lnTo>
                  <a:lnTo>
                    <a:pt x="582" y="460"/>
                  </a:lnTo>
                  <a:lnTo>
                    <a:pt x="590" y="454"/>
                  </a:lnTo>
                  <a:lnTo>
                    <a:pt x="600" y="452"/>
                  </a:lnTo>
                  <a:lnTo>
                    <a:pt x="606" y="454"/>
                  </a:lnTo>
                  <a:lnTo>
                    <a:pt x="610" y="456"/>
                  </a:lnTo>
                  <a:lnTo>
                    <a:pt x="618" y="462"/>
                  </a:lnTo>
                  <a:lnTo>
                    <a:pt x="622" y="470"/>
                  </a:lnTo>
                  <a:lnTo>
                    <a:pt x="624" y="480"/>
                  </a:lnTo>
                  <a:lnTo>
                    <a:pt x="574" y="480"/>
                  </a:lnTo>
                  <a:close/>
                  <a:moveTo>
                    <a:pt x="462" y="438"/>
                  </a:moveTo>
                  <a:lnTo>
                    <a:pt x="462" y="438"/>
                  </a:lnTo>
                  <a:lnTo>
                    <a:pt x="456" y="438"/>
                  </a:lnTo>
                  <a:lnTo>
                    <a:pt x="452" y="440"/>
                  </a:lnTo>
                  <a:lnTo>
                    <a:pt x="452" y="524"/>
                  </a:lnTo>
                  <a:lnTo>
                    <a:pt x="444" y="526"/>
                  </a:lnTo>
                  <a:lnTo>
                    <a:pt x="434" y="528"/>
                  </a:lnTo>
                  <a:lnTo>
                    <a:pt x="422" y="526"/>
                  </a:lnTo>
                  <a:lnTo>
                    <a:pt x="418" y="524"/>
                  </a:lnTo>
                  <a:lnTo>
                    <a:pt x="414" y="520"/>
                  </a:lnTo>
                  <a:lnTo>
                    <a:pt x="410" y="516"/>
                  </a:lnTo>
                  <a:lnTo>
                    <a:pt x="408" y="510"/>
                  </a:lnTo>
                  <a:lnTo>
                    <a:pt x="406" y="496"/>
                  </a:lnTo>
                  <a:lnTo>
                    <a:pt x="406" y="440"/>
                  </a:lnTo>
                  <a:lnTo>
                    <a:pt x="402" y="438"/>
                  </a:lnTo>
                  <a:lnTo>
                    <a:pt x="396" y="438"/>
                  </a:lnTo>
                  <a:lnTo>
                    <a:pt x="392" y="438"/>
                  </a:lnTo>
                  <a:lnTo>
                    <a:pt x="388" y="440"/>
                  </a:lnTo>
                  <a:lnTo>
                    <a:pt x="388" y="496"/>
                  </a:lnTo>
                  <a:lnTo>
                    <a:pt x="388" y="510"/>
                  </a:lnTo>
                  <a:lnTo>
                    <a:pt x="392" y="520"/>
                  </a:lnTo>
                  <a:lnTo>
                    <a:pt x="396" y="528"/>
                  </a:lnTo>
                  <a:lnTo>
                    <a:pt x="402" y="536"/>
                  </a:lnTo>
                  <a:lnTo>
                    <a:pt x="408" y="540"/>
                  </a:lnTo>
                  <a:lnTo>
                    <a:pt x="416" y="542"/>
                  </a:lnTo>
                  <a:lnTo>
                    <a:pt x="434" y="544"/>
                  </a:lnTo>
                  <a:lnTo>
                    <a:pt x="454" y="542"/>
                  </a:lnTo>
                  <a:lnTo>
                    <a:pt x="472" y="538"/>
                  </a:lnTo>
                  <a:lnTo>
                    <a:pt x="472" y="440"/>
                  </a:lnTo>
                  <a:lnTo>
                    <a:pt x="466" y="438"/>
                  </a:lnTo>
                  <a:lnTo>
                    <a:pt x="462" y="438"/>
                  </a:lnTo>
                  <a:close/>
                  <a:moveTo>
                    <a:pt x="140" y="438"/>
                  </a:moveTo>
                  <a:lnTo>
                    <a:pt x="140" y="438"/>
                  </a:lnTo>
                  <a:lnTo>
                    <a:pt x="124" y="438"/>
                  </a:lnTo>
                  <a:lnTo>
                    <a:pt x="110" y="442"/>
                  </a:lnTo>
                  <a:lnTo>
                    <a:pt x="110" y="450"/>
                  </a:lnTo>
                  <a:lnTo>
                    <a:pt x="112" y="458"/>
                  </a:lnTo>
                  <a:lnTo>
                    <a:pt x="124" y="454"/>
                  </a:lnTo>
                  <a:lnTo>
                    <a:pt x="138" y="454"/>
                  </a:lnTo>
                  <a:lnTo>
                    <a:pt x="148" y="454"/>
                  </a:lnTo>
                  <a:lnTo>
                    <a:pt x="154" y="458"/>
                  </a:lnTo>
                  <a:lnTo>
                    <a:pt x="160" y="464"/>
                  </a:lnTo>
                  <a:lnTo>
                    <a:pt x="160" y="474"/>
                  </a:lnTo>
                  <a:lnTo>
                    <a:pt x="160" y="478"/>
                  </a:lnTo>
                  <a:lnTo>
                    <a:pt x="154" y="478"/>
                  </a:lnTo>
                  <a:lnTo>
                    <a:pt x="144" y="476"/>
                  </a:lnTo>
                  <a:lnTo>
                    <a:pt x="128" y="480"/>
                  </a:lnTo>
                  <a:lnTo>
                    <a:pt x="120" y="482"/>
                  </a:lnTo>
                  <a:lnTo>
                    <a:pt x="114" y="486"/>
                  </a:lnTo>
                  <a:lnTo>
                    <a:pt x="108" y="490"/>
                  </a:lnTo>
                  <a:lnTo>
                    <a:pt x="104" y="496"/>
                  </a:lnTo>
                  <a:lnTo>
                    <a:pt x="102" y="504"/>
                  </a:lnTo>
                  <a:lnTo>
                    <a:pt x="100" y="512"/>
                  </a:lnTo>
                  <a:lnTo>
                    <a:pt x="102" y="520"/>
                  </a:lnTo>
                  <a:lnTo>
                    <a:pt x="104" y="526"/>
                  </a:lnTo>
                  <a:lnTo>
                    <a:pt x="108" y="532"/>
                  </a:lnTo>
                  <a:lnTo>
                    <a:pt x="112" y="536"/>
                  </a:lnTo>
                  <a:lnTo>
                    <a:pt x="118" y="540"/>
                  </a:lnTo>
                  <a:lnTo>
                    <a:pt x="126" y="542"/>
                  </a:lnTo>
                  <a:lnTo>
                    <a:pt x="142" y="544"/>
                  </a:lnTo>
                  <a:lnTo>
                    <a:pt x="164" y="542"/>
                  </a:lnTo>
                  <a:lnTo>
                    <a:pt x="180" y="538"/>
                  </a:lnTo>
                  <a:lnTo>
                    <a:pt x="180" y="476"/>
                  </a:lnTo>
                  <a:lnTo>
                    <a:pt x="180" y="466"/>
                  </a:lnTo>
                  <a:lnTo>
                    <a:pt x="178" y="458"/>
                  </a:lnTo>
                  <a:lnTo>
                    <a:pt x="174" y="452"/>
                  </a:lnTo>
                  <a:lnTo>
                    <a:pt x="170" y="446"/>
                  </a:lnTo>
                  <a:lnTo>
                    <a:pt x="164" y="442"/>
                  </a:lnTo>
                  <a:lnTo>
                    <a:pt x="156" y="440"/>
                  </a:lnTo>
                  <a:lnTo>
                    <a:pt x="148" y="438"/>
                  </a:lnTo>
                  <a:lnTo>
                    <a:pt x="140" y="438"/>
                  </a:lnTo>
                  <a:close/>
                  <a:moveTo>
                    <a:pt x="160" y="526"/>
                  </a:moveTo>
                  <a:lnTo>
                    <a:pt x="160" y="526"/>
                  </a:lnTo>
                  <a:lnTo>
                    <a:pt x="152" y="528"/>
                  </a:lnTo>
                  <a:lnTo>
                    <a:pt x="142" y="528"/>
                  </a:lnTo>
                  <a:lnTo>
                    <a:pt x="136" y="528"/>
                  </a:lnTo>
                  <a:lnTo>
                    <a:pt x="128" y="526"/>
                  </a:lnTo>
                  <a:lnTo>
                    <a:pt x="122" y="520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2" y="502"/>
                  </a:lnTo>
                  <a:lnTo>
                    <a:pt x="126" y="496"/>
                  </a:lnTo>
                  <a:lnTo>
                    <a:pt x="134" y="494"/>
                  </a:lnTo>
                  <a:lnTo>
                    <a:pt x="146" y="492"/>
                  </a:lnTo>
                  <a:lnTo>
                    <a:pt x="154" y="492"/>
                  </a:lnTo>
                  <a:lnTo>
                    <a:pt x="160" y="494"/>
                  </a:lnTo>
                  <a:lnTo>
                    <a:pt x="160" y="526"/>
                  </a:lnTo>
                  <a:close/>
                  <a:moveTo>
                    <a:pt x="252" y="438"/>
                  </a:moveTo>
                  <a:lnTo>
                    <a:pt x="252" y="438"/>
                  </a:lnTo>
                  <a:lnTo>
                    <a:pt x="240" y="438"/>
                  </a:lnTo>
                  <a:lnTo>
                    <a:pt x="232" y="444"/>
                  </a:lnTo>
                  <a:lnTo>
                    <a:pt x="224" y="450"/>
                  </a:lnTo>
                  <a:lnTo>
                    <a:pt x="220" y="456"/>
                  </a:lnTo>
                  <a:lnTo>
                    <a:pt x="218" y="448"/>
                  </a:lnTo>
                  <a:lnTo>
                    <a:pt x="218" y="440"/>
                  </a:lnTo>
                  <a:lnTo>
                    <a:pt x="214" y="438"/>
                  </a:lnTo>
                  <a:lnTo>
                    <a:pt x="210" y="438"/>
                  </a:lnTo>
                  <a:lnTo>
                    <a:pt x="206" y="438"/>
                  </a:lnTo>
                  <a:lnTo>
                    <a:pt x="200" y="440"/>
                  </a:lnTo>
                  <a:lnTo>
                    <a:pt x="200" y="542"/>
                  </a:lnTo>
                  <a:lnTo>
                    <a:pt x="206" y="542"/>
                  </a:lnTo>
                  <a:lnTo>
                    <a:pt x="210" y="542"/>
                  </a:lnTo>
                  <a:lnTo>
                    <a:pt x="216" y="542"/>
                  </a:lnTo>
                  <a:lnTo>
                    <a:pt x="220" y="542"/>
                  </a:lnTo>
                  <a:lnTo>
                    <a:pt x="220" y="490"/>
                  </a:lnTo>
                  <a:lnTo>
                    <a:pt x="222" y="482"/>
                  </a:lnTo>
                  <a:lnTo>
                    <a:pt x="222" y="474"/>
                  </a:lnTo>
                  <a:lnTo>
                    <a:pt x="226" y="468"/>
                  </a:lnTo>
                  <a:lnTo>
                    <a:pt x="228" y="462"/>
                  </a:lnTo>
                  <a:lnTo>
                    <a:pt x="232" y="460"/>
                  </a:lnTo>
                  <a:lnTo>
                    <a:pt x="238" y="456"/>
                  </a:lnTo>
                  <a:lnTo>
                    <a:pt x="248" y="454"/>
                  </a:lnTo>
                  <a:lnTo>
                    <a:pt x="256" y="456"/>
                  </a:lnTo>
                  <a:lnTo>
                    <a:pt x="262" y="462"/>
                  </a:lnTo>
                  <a:lnTo>
                    <a:pt x="266" y="470"/>
                  </a:lnTo>
                  <a:lnTo>
                    <a:pt x="266" y="482"/>
                  </a:lnTo>
                  <a:lnTo>
                    <a:pt x="266" y="542"/>
                  </a:lnTo>
                  <a:lnTo>
                    <a:pt x="272" y="542"/>
                  </a:lnTo>
                  <a:lnTo>
                    <a:pt x="276" y="542"/>
                  </a:lnTo>
                  <a:lnTo>
                    <a:pt x="280" y="542"/>
                  </a:lnTo>
                  <a:lnTo>
                    <a:pt x="286" y="542"/>
                  </a:lnTo>
                  <a:lnTo>
                    <a:pt x="286" y="476"/>
                  </a:lnTo>
                  <a:lnTo>
                    <a:pt x="284" y="460"/>
                  </a:lnTo>
                  <a:lnTo>
                    <a:pt x="282" y="452"/>
                  </a:lnTo>
                  <a:lnTo>
                    <a:pt x="278" y="448"/>
                  </a:lnTo>
                  <a:lnTo>
                    <a:pt x="272" y="442"/>
                  </a:lnTo>
                  <a:lnTo>
                    <a:pt x="268" y="440"/>
                  </a:lnTo>
                  <a:lnTo>
                    <a:pt x="260" y="438"/>
                  </a:lnTo>
                  <a:lnTo>
                    <a:pt x="252" y="438"/>
                  </a:lnTo>
                  <a:close/>
                  <a:moveTo>
                    <a:pt x="546" y="440"/>
                  </a:moveTo>
                  <a:lnTo>
                    <a:pt x="546" y="440"/>
                  </a:lnTo>
                  <a:lnTo>
                    <a:pt x="544" y="440"/>
                  </a:lnTo>
                  <a:lnTo>
                    <a:pt x="540" y="438"/>
                  </a:lnTo>
                  <a:lnTo>
                    <a:pt x="530" y="440"/>
                  </a:lnTo>
                  <a:lnTo>
                    <a:pt x="524" y="444"/>
                  </a:lnTo>
                  <a:lnTo>
                    <a:pt x="516" y="450"/>
                  </a:lnTo>
                  <a:lnTo>
                    <a:pt x="512" y="456"/>
                  </a:lnTo>
                  <a:lnTo>
                    <a:pt x="512" y="448"/>
                  </a:lnTo>
                  <a:lnTo>
                    <a:pt x="510" y="440"/>
                  </a:lnTo>
                  <a:lnTo>
                    <a:pt x="506" y="438"/>
                  </a:lnTo>
                  <a:lnTo>
                    <a:pt x="502" y="438"/>
                  </a:lnTo>
                  <a:lnTo>
                    <a:pt x="498" y="438"/>
                  </a:lnTo>
                  <a:lnTo>
                    <a:pt x="494" y="440"/>
                  </a:lnTo>
                  <a:lnTo>
                    <a:pt x="494" y="542"/>
                  </a:lnTo>
                  <a:lnTo>
                    <a:pt x="498" y="542"/>
                  </a:lnTo>
                  <a:lnTo>
                    <a:pt x="504" y="542"/>
                  </a:lnTo>
                  <a:lnTo>
                    <a:pt x="508" y="542"/>
                  </a:lnTo>
                  <a:lnTo>
                    <a:pt x="514" y="542"/>
                  </a:lnTo>
                  <a:lnTo>
                    <a:pt x="514" y="490"/>
                  </a:lnTo>
                  <a:lnTo>
                    <a:pt x="514" y="482"/>
                  </a:lnTo>
                  <a:lnTo>
                    <a:pt x="516" y="474"/>
                  </a:lnTo>
                  <a:lnTo>
                    <a:pt x="518" y="468"/>
                  </a:lnTo>
                  <a:lnTo>
                    <a:pt x="522" y="464"/>
                  </a:lnTo>
                  <a:lnTo>
                    <a:pt x="526" y="460"/>
                  </a:lnTo>
                  <a:lnTo>
                    <a:pt x="530" y="458"/>
                  </a:lnTo>
                  <a:lnTo>
                    <a:pt x="540" y="456"/>
                  </a:lnTo>
                  <a:lnTo>
                    <a:pt x="544" y="456"/>
                  </a:lnTo>
                  <a:lnTo>
                    <a:pt x="546" y="458"/>
                  </a:lnTo>
                  <a:lnTo>
                    <a:pt x="548" y="452"/>
                  </a:lnTo>
                  <a:lnTo>
                    <a:pt x="548" y="448"/>
                  </a:lnTo>
                  <a:lnTo>
                    <a:pt x="548" y="444"/>
                  </a:lnTo>
                  <a:lnTo>
                    <a:pt x="546" y="440"/>
                  </a:lnTo>
                  <a:close/>
                  <a:moveTo>
                    <a:pt x="1020" y="526"/>
                  </a:moveTo>
                  <a:lnTo>
                    <a:pt x="1020" y="526"/>
                  </a:lnTo>
                  <a:lnTo>
                    <a:pt x="1014" y="526"/>
                  </a:lnTo>
                  <a:lnTo>
                    <a:pt x="1008" y="526"/>
                  </a:lnTo>
                  <a:lnTo>
                    <a:pt x="1000" y="526"/>
                  </a:lnTo>
                  <a:lnTo>
                    <a:pt x="996" y="522"/>
                  </a:lnTo>
                  <a:lnTo>
                    <a:pt x="994" y="514"/>
                  </a:lnTo>
                  <a:lnTo>
                    <a:pt x="994" y="502"/>
                  </a:lnTo>
                  <a:lnTo>
                    <a:pt x="994" y="456"/>
                  </a:lnTo>
                  <a:lnTo>
                    <a:pt x="1018" y="456"/>
                  </a:lnTo>
                  <a:lnTo>
                    <a:pt x="1020" y="452"/>
                  </a:lnTo>
                  <a:lnTo>
                    <a:pt x="1020" y="448"/>
                  </a:lnTo>
                  <a:lnTo>
                    <a:pt x="1018" y="440"/>
                  </a:lnTo>
                  <a:lnTo>
                    <a:pt x="994" y="440"/>
                  </a:lnTo>
                  <a:lnTo>
                    <a:pt x="994" y="416"/>
                  </a:lnTo>
                  <a:lnTo>
                    <a:pt x="974" y="416"/>
                  </a:lnTo>
                  <a:lnTo>
                    <a:pt x="974" y="432"/>
                  </a:lnTo>
                  <a:lnTo>
                    <a:pt x="972" y="436"/>
                  </a:lnTo>
                  <a:lnTo>
                    <a:pt x="968" y="438"/>
                  </a:lnTo>
                  <a:lnTo>
                    <a:pt x="964" y="440"/>
                  </a:lnTo>
                  <a:lnTo>
                    <a:pt x="958" y="440"/>
                  </a:lnTo>
                  <a:lnTo>
                    <a:pt x="958" y="456"/>
                  </a:lnTo>
                  <a:lnTo>
                    <a:pt x="974" y="456"/>
                  </a:lnTo>
                  <a:lnTo>
                    <a:pt x="974" y="512"/>
                  </a:lnTo>
                  <a:lnTo>
                    <a:pt x="976" y="526"/>
                  </a:lnTo>
                  <a:lnTo>
                    <a:pt x="978" y="532"/>
                  </a:lnTo>
                  <a:lnTo>
                    <a:pt x="982" y="536"/>
                  </a:lnTo>
                  <a:lnTo>
                    <a:pt x="992" y="542"/>
                  </a:lnTo>
                  <a:lnTo>
                    <a:pt x="1004" y="542"/>
                  </a:lnTo>
                  <a:lnTo>
                    <a:pt x="1014" y="542"/>
                  </a:lnTo>
                  <a:lnTo>
                    <a:pt x="1022" y="540"/>
                  </a:lnTo>
                  <a:lnTo>
                    <a:pt x="1022" y="534"/>
                  </a:lnTo>
                  <a:lnTo>
                    <a:pt x="1020" y="526"/>
                  </a:lnTo>
                  <a:close/>
                  <a:moveTo>
                    <a:pt x="1202" y="524"/>
                  </a:moveTo>
                  <a:lnTo>
                    <a:pt x="1202" y="524"/>
                  </a:lnTo>
                  <a:lnTo>
                    <a:pt x="1192" y="526"/>
                  </a:lnTo>
                  <a:lnTo>
                    <a:pt x="1180" y="528"/>
                  </a:lnTo>
                  <a:lnTo>
                    <a:pt x="1174" y="526"/>
                  </a:lnTo>
                  <a:lnTo>
                    <a:pt x="1168" y="524"/>
                  </a:lnTo>
                  <a:lnTo>
                    <a:pt x="1162" y="522"/>
                  </a:lnTo>
                  <a:lnTo>
                    <a:pt x="1158" y="518"/>
                  </a:lnTo>
                  <a:lnTo>
                    <a:pt x="1154" y="514"/>
                  </a:lnTo>
                  <a:lnTo>
                    <a:pt x="1150" y="506"/>
                  </a:lnTo>
                  <a:lnTo>
                    <a:pt x="1150" y="500"/>
                  </a:lnTo>
                  <a:lnTo>
                    <a:pt x="1148" y="490"/>
                  </a:lnTo>
                  <a:lnTo>
                    <a:pt x="1150" y="476"/>
                  </a:lnTo>
                  <a:lnTo>
                    <a:pt x="1156" y="464"/>
                  </a:lnTo>
                  <a:lnTo>
                    <a:pt x="1160" y="460"/>
                  </a:lnTo>
                  <a:lnTo>
                    <a:pt x="1166" y="456"/>
                  </a:lnTo>
                  <a:lnTo>
                    <a:pt x="1172" y="454"/>
                  </a:lnTo>
                  <a:lnTo>
                    <a:pt x="1178" y="454"/>
                  </a:lnTo>
                  <a:lnTo>
                    <a:pt x="1190" y="454"/>
                  </a:lnTo>
                  <a:lnTo>
                    <a:pt x="1202" y="456"/>
                  </a:lnTo>
                  <a:lnTo>
                    <a:pt x="1204" y="450"/>
                  </a:lnTo>
                  <a:lnTo>
                    <a:pt x="1204" y="442"/>
                  </a:lnTo>
                  <a:lnTo>
                    <a:pt x="1192" y="438"/>
                  </a:lnTo>
                  <a:lnTo>
                    <a:pt x="1178" y="438"/>
                  </a:lnTo>
                  <a:lnTo>
                    <a:pt x="1166" y="438"/>
                  </a:lnTo>
                  <a:lnTo>
                    <a:pt x="1156" y="442"/>
                  </a:lnTo>
                  <a:lnTo>
                    <a:pt x="1148" y="446"/>
                  </a:lnTo>
                  <a:lnTo>
                    <a:pt x="1140" y="452"/>
                  </a:lnTo>
                  <a:lnTo>
                    <a:pt x="1134" y="460"/>
                  </a:lnTo>
                  <a:lnTo>
                    <a:pt x="1132" y="470"/>
                  </a:lnTo>
                  <a:lnTo>
                    <a:pt x="1128" y="480"/>
                  </a:lnTo>
                  <a:lnTo>
                    <a:pt x="1128" y="490"/>
                  </a:lnTo>
                  <a:lnTo>
                    <a:pt x="1128" y="502"/>
                  </a:lnTo>
                  <a:lnTo>
                    <a:pt x="1132" y="512"/>
                  </a:lnTo>
                  <a:lnTo>
                    <a:pt x="1136" y="522"/>
                  </a:lnTo>
                  <a:lnTo>
                    <a:pt x="1140" y="530"/>
                  </a:lnTo>
                  <a:lnTo>
                    <a:pt x="1148" y="536"/>
                  </a:lnTo>
                  <a:lnTo>
                    <a:pt x="1156" y="540"/>
                  </a:lnTo>
                  <a:lnTo>
                    <a:pt x="1168" y="542"/>
                  </a:lnTo>
                  <a:lnTo>
                    <a:pt x="1180" y="544"/>
                  </a:lnTo>
                  <a:lnTo>
                    <a:pt x="1194" y="542"/>
                  </a:lnTo>
                  <a:lnTo>
                    <a:pt x="1206" y="540"/>
                  </a:lnTo>
                  <a:lnTo>
                    <a:pt x="1204" y="530"/>
                  </a:lnTo>
                  <a:lnTo>
                    <a:pt x="1202" y="524"/>
                  </a:lnTo>
                  <a:close/>
                  <a:moveTo>
                    <a:pt x="942" y="452"/>
                  </a:moveTo>
                  <a:lnTo>
                    <a:pt x="942" y="452"/>
                  </a:lnTo>
                  <a:lnTo>
                    <a:pt x="934" y="446"/>
                  </a:lnTo>
                  <a:lnTo>
                    <a:pt x="926" y="442"/>
                  </a:lnTo>
                  <a:lnTo>
                    <a:pt x="916" y="438"/>
                  </a:lnTo>
                  <a:lnTo>
                    <a:pt x="906" y="438"/>
                  </a:lnTo>
                  <a:lnTo>
                    <a:pt x="894" y="438"/>
                  </a:lnTo>
                  <a:lnTo>
                    <a:pt x="884" y="442"/>
                  </a:lnTo>
                  <a:lnTo>
                    <a:pt x="876" y="446"/>
                  </a:lnTo>
                  <a:lnTo>
                    <a:pt x="870" y="452"/>
                  </a:lnTo>
                  <a:lnTo>
                    <a:pt x="864" y="460"/>
                  </a:lnTo>
                  <a:lnTo>
                    <a:pt x="860" y="470"/>
                  </a:lnTo>
                  <a:lnTo>
                    <a:pt x="858" y="480"/>
                  </a:lnTo>
                  <a:lnTo>
                    <a:pt x="858" y="490"/>
                  </a:lnTo>
                  <a:lnTo>
                    <a:pt x="858" y="502"/>
                  </a:lnTo>
                  <a:lnTo>
                    <a:pt x="860" y="512"/>
                  </a:lnTo>
                  <a:lnTo>
                    <a:pt x="864" y="520"/>
                  </a:lnTo>
                  <a:lnTo>
                    <a:pt x="870" y="528"/>
                  </a:lnTo>
                  <a:lnTo>
                    <a:pt x="876" y="534"/>
                  </a:lnTo>
                  <a:lnTo>
                    <a:pt x="884" y="540"/>
                  </a:lnTo>
                  <a:lnTo>
                    <a:pt x="894" y="542"/>
                  </a:lnTo>
                  <a:lnTo>
                    <a:pt x="906" y="544"/>
                  </a:lnTo>
                  <a:lnTo>
                    <a:pt x="916" y="542"/>
                  </a:lnTo>
                  <a:lnTo>
                    <a:pt x="926" y="540"/>
                  </a:lnTo>
                  <a:lnTo>
                    <a:pt x="934" y="534"/>
                  </a:lnTo>
                  <a:lnTo>
                    <a:pt x="942" y="528"/>
                  </a:lnTo>
                  <a:lnTo>
                    <a:pt x="946" y="520"/>
                  </a:lnTo>
                  <a:lnTo>
                    <a:pt x="950" y="512"/>
                  </a:lnTo>
                  <a:lnTo>
                    <a:pt x="952" y="502"/>
                  </a:lnTo>
                  <a:lnTo>
                    <a:pt x="952" y="490"/>
                  </a:lnTo>
                  <a:lnTo>
                    <a:pt x="952" y="480"/>
                  </a:lnTo>
                  <a:lnTo>
                    <a:pt x="950" y="470"/>
                  </a:lnTo>
                  <a:lnTo>
                    <a:pt x="946" y="460"/>
                  </a:lnTo>
                  <a:lnTo>
                    <a:pt x="942" y="452"/>
                  </a:lnTo>
                  <a:close/>
                  <a:moveTo>
                    <a:pt x="926" y="518"/>
                  </a:moveTo>
                  <a:lnTo>
                    <a:pt x="926" y="518"/>
                  </a:lnTo>
                  <a:lnTo>
                    <a:pt x="922" y="522"/>
                  </a:lnTo>
                  <a:lnTo>
                    <a:pt x="918" y="526"/>
                  </a:lnTo>
                  <a:lnTo>
                    <a:pt x="912" y="528"/>
                  </a:lnTo>
                  <a:lnTo>
                    <a:pt x="906" y="528"/>
                  </a:lnTo>
                  <a:lnTo>
                    <a:pt x="898" y="528"/>
                  </a:lnTo>
                  <a:lnTo>
                    <a:pt x="894" y="526"/>
                  </a:lnTo>
                  <a:lnTo>
                    <a:pt x="888" y="522"/>
                  </a:lnTo>
                  <a:lnTo>
                    <a:pt x="886" y="518"/>
                  </a:lnTo>
                  <a:lnTo>
                    <a:pt x="880" y="506"/>
                  </a:lnTo>
                  <a:lnTo>
                    <a:pt x="878" y="490"/>
                  </a:lnTo>
                  <a:lnTo>
                    <a:pt x="880" y="474"/>
                  </a:lnTo>
                  <a:lnTo>
                    <a:pt x="886" y="464"/>
                  </a:lnTo>
                  <a:lnTo>
                    <a:pt x="888" y="458"/>
                  </a:lnTo>
                  <a:lnTo>
                    <a:pt x="894" y="456"/>
                  </a:lnTo>
                  <a:lnTo>
                    <a:pt x="898" y="454"/>
                  </a:lnTo>
                  <a:lnTo>
                    <a:pt x="906" y="454"/>
                  </a:lnTo>
                  <a:lnTo>
                    <a:pt x="912" y="454"/>
                  </a:lnTo>
                  <a:lnTo>
                    <a:pt x="918" y="456"/>
                  </a:lnTo>
                  <a:lnTo>
                    <a:pt x="922" y="458"/>
                  </a:lnTo>
                  <a:lnTo>
                    <a:pt x="926" y="464"/>
                  </a:lnTo>
                  <a:lnTo>
                    <a:pt x="930" y="474"/>
                  </a:lnTo>
                  <a:lnTo>
                    <a:pt x="932" y="490"/>
                  </a:lnTo>
                  <a:lnTo>
                    <a:pt x="930" y="506"/>
                  </a:lnTo>
                  <a:lnTo>
                    <a:pt x="926" y="518"/>
                  </a:lnTo>
                  <a:close/>
                  <a:moveTo>
                    <a:pt x="1106" y="450"/>
                  </a:moveTo>
                  <a:lnTo>
                    <a:pt x="1106" y="450"/>
                  </a:lnTo>
                  <a:lnTo>
                    <a:pt x="1100" y="444"/>
                  </a:lnTo>
                  <a:lnTo>
                    <a:pt x="1092" y="440"/>
                  </a:lnTo>
                  <a:lnTo>
                    <a:pt x="1084" y="438"/>
                  </a:lnTo>
                  <a:lnTo>
                    <a:pt x="1074" y="438"/>
                  </a:lnTo>
                  <a:lnTo>
                    <a:pt x="1062" y="438"/>
                  </a:lnTo>
                  <a:lnTo>
                    <a:pt x="1052" y="442"/>
                  </a:lnTo>
                  <a:lnTo>
                    <a:pt x="1044" y="446"/>
                  </a:lnTo>
                  <a:lnTo>
                    <a:pt x="1038" y="452"/>
                  </a:lnTo>
                  <a:lnTo>
                    <a:pt x="1032" y="460"/>
                  </a:lnTo>
                  <a:lnTo>
                    <a:pt x="1028" y="470"/>
                  </a:lnTo>
                  <a:lnTo>
                    <a:pt x="1026" y="480"/>
                  </a:lnTo>
                  <a:lnTo>
                    <a:pt x="1026" y="492"/>
                  </a:lnTo>
                  <a:lnTo>
                    <a:pt x="1026" y="502"/>
                  </a:lnTo>
                  <a:lnTo>
                    <a:pt x="1030" y="512"/>
                  </a:lnTo>
                  <a:lnTo>
                    <a:pt x="1032" y="522"/>
                  </a:lnTo>
                  <a:lnTo>
                    <a:pt x="1038" y="528"/>
                  </a:lnTo>
                  <a:lnTo>
                    <a:pt x="1046" y="536"/>
                  </a:lnTo>
                  <a:lnTo>
                    <a:pt x="1054" y="540"/>
                  </a:lnTo>
                  <a:lnTo>
                    <a:pt x="1066" y="542"/>
                  </a:lnTo>
                  <a:lnTo>
                    <a:pt x="1078" y="544"/>
                  </a:lnTo>
                  <a:lnTo>
                    <a:pt x="1096" y="542"/>
                  </a:lnTo>
                  <a:lnTo>
                    <a:pt x="1110" y="538"/>
                  </a:lnTo>
                  <a:lnTo>
                    <a:pt x="1110" y="530"/>
                  </a:lnTo>
                  <a:lnTo>
                    <a:pt x="1106" y="522"/>
                  </a:lnTo>
                  <a:lnTo>
                    <a:pt x="1094" y="526"/>
                  </a:lnTo>
                  <a:lnTo>
                    <a:pt x="1080" y="528"/>
                  </a:lnTo>
                  <a:lnTo>
                    <a:pt x="1066" y="526"/>
                  </a:lnTo>
                  <a:lnTo>
                    <a:pt x="1060" y="522"/>
                  </a:lnTo>
                  <a:lnTo>
                    <a:pt x="1056" y="520"/>
                  </a:lnTo>
                  <a:lnTo>
                    <a:pt x="1052" y="516"/>
                  </a:lnTo>
                  <a:lnTo>
                    <a:pt x="1050" y="510"/>
                  </a:lnTo>
                  <a:lnTo>
                    <a:pt x="1046" y="496"/>
                  </a:lnTo>
                  <a:lnTo>
                    <a:pt x="1116" y="496"/>
                  </a:lnTo>
                  <a:lnTo>
                    <a:pt x="1116" y="490"/>
                  </a:lnTo>
                  <a:lnTo>
                    <a:pt x="1116" y="484"/>
                  </a:lnTo>
                  <a:lnTo>
                    <a:pt x="1116" y="474"/>
                  </a:lnTo>
                  <a:lnTo>
                    <a:pt x="1114" y="466"/>
                  </a:lnTo>
                  <a:lnTo>
                    <a:pt x="1110" y="458"/>
                  </a:lnTo>
                  <a:lnTo>
                    <a:pt x="1106" y="450"/>
                  </a:lnTo>
                  <a:close/>
                  <a:moveTo>
                    <a:pt x="1048" y="480"/>
                  </a:moveTo>
                  <a:lnTo>
                    <a:pt x="1048" y="480"/>
                  </a:lnTo>
                  <a:lnTo>
                    <a:pt x="1050" y="468"/>
                  </a:lnTo>
                  <a:lnTo>
                    <a:pt x="1054" y="460"/>
                  </a:lnTo>
                  <a:lnTo>
                    <a:pt x="1062" y="454"/>
                  </a:lnTo>
                  <a:lnTo>
                    <a:pt x="1074" y="452"/>
                  </a:lnTo>
                  <a:lnTo>
                    <a:pt x="1080" y="454"/>
                  </a:lnTo>
                  <a:lnTo>
                    <a:pt x="1084" y="456"/>
                  </a:lnTo>
                  <a:lnTo>
                    <a:pt x="1092" y="462"/>
                  </a:lnTo>
                  <a:lnTo>
                    <a:pt x="1096" y="470"/>
                  </a:lnTo>
                  <a:lnTo>
                    <a:pt x="1098" y="480"/>
                  </a:lnTo>
                  <a:lnTo>
                    <a:pt x="1048" y="480"/>
                  </a:lnTo>
                  <a:close/>
                  <a:moveTo>
                    <a:pt x="1270" y="438"/>
                  </a:moveTo>
                  <a:lnTo>
                    <a:pt x="1270" y="438"/>
                  </a:lnTo>
                  <a:lnTo>
                    <a:pt x="1260" y="438"/>
                  </a:lnTo>
                  <a:lnTo>
                    <a:pt x="1250" y="444"/>
                  </a:lnTo>
                  <a:lnTo>
                    <a:pt x="1244" y="450"/>
                  </a:lnTo>
                  <a:lnTo>
                    <a:pt x="1240" y="454"/>
                  </a:lnTo>
                  <a:lnTo>
                    <a:pt x="1240" y="396"/>
                  </a:lnTo>
                  <a:lnTo>
                    <a:pt x="1234" y="396"/>
                  </a:lnTo>
                  <a:lnTo>
                    <a:pt x="1230" y="396"/>
                  </a:lnTo>
                  <a:lnTo>
                    <a:pt x="1224" y="396"/>
                  </a:lnTo>
                  <a:lnTo>
                    <a:pt x="1220" y="396"/>
                  </a:lnTo>
                  <a:lnTo>
                    <a:pt x="1220" y="542"/>
                  </a:lnTo>
                  <a:lnTo>
                    <a:pt x="1224" y="542"/>
                  </a:lnTo>
                  <a:lnTo>
                    <a:pt x="1230" y="542"/>
                  </a:lnTo>
                  <a:lnTo>
                    <a:pt x="1234" y="542"/>
                  </a:lnTo>
                  <a:lnTo>
                    <a:pt x="1240" y="542"/>
                  </a:lnTo>
                  <a:lnTo>
                    <a:pt x="1240" y="490"/>
                  </a:lnTo>
                  <a:lnTo>
                    <a:pt x="1240" y="480"/>
                  </a:lnTo>
                  <a:lnTo>
                    <a:pt x="1242" y="474"/>
                  </a:lnTo>
                  <a:lnTo>
                    <a:pt x="1244" y="468"/>
                  </a:lnTo>
                  <a:lnTo>
                    <a:pt x="1248" y="462"/>
                  </a:lnTo>
                  <a:lnTo>
                    <a:pt x="1252" y="460"/>
                  </a:lnTo>
                  <a:lnTo>
                    <a:pt x="1256" y="456"/>
                  </a:lnTo>
                  <a:lnTo>
                    <a:pt x="1266" y="454"/>
                  </a:lnTo>
                  <a:lnTo>
                    <a:pt x="1274" y="456"/>
                  </a:lnTo>
                  <a:lnTo>
                    <a:pt x="1280" y="462"/>
                  </a:lnTo>
                  <a:lnTo>
                    <a:pt x="1284" y="470"/>
                  </a:lnTo>
                  <a:lnTo>
                    <a:pt x="1286" y="482"/>
                  </a:lnTo>
                  <a:lnTo>
                    <a:pt x="1286" y="542"/>
                  </a:lnTo>
                  <a:lnTo>
                    <a:pt x="1290" y="542"/>
                  </a:lnTo>
                  <a:lnTo>
                    <a:pt x="1296" y="542"/>
                  </a:lnTo>
                  <a:lnTo>
                    <a:pt x="1300" y="542"/>
                  </a:lnTo>
                  <a:lnTo>
                    <a:pt x="1304" y="542"/>
                  </a:lnTo>
                  <a:lnTo>
                    <a:pt x="1304" y="476"/>
                  </a:lnTo>
                  <a:lnTo>
                    <a:pt x="1302" y="460"/>
                  </a:lnTo>
                  <a:lnTo>
                    <a:pt x="1300" y="452"/>
                  </a:lnTo>
                  <a:lnTo>
                    <a:pt x="1296" y="448"/>
                  </a:lnTo>
                  <a:lnTo>
                    <a:pt x="1292" y="442"/>
                  </a:lnTo>
                  <a:lnTo>
                    <a:pt x="1286" y="440"/>
                  </a:lnTo>
                  <a:lnTo>
                    <a:pt x="1278" y="438"/>
                  </a:lnTo>
                  <a:lnTo>
                    <a:pt x="1270" y="438"/>
                  </a:lnTo>
                  <a:close/>
                  <a:moveTo>
                    <a:pt x="790" y="474"/>
                  </a:moveTo>
                  <a:lnTo>
                    <a:pt x="790" y="474"/>
                  </a:lnTo>
                  <a:lnTo>
                    <a:pt x="778" y="468"/>
                  </a:lnTo>
                  <a:lnTo>
                    <a:pt x="768" y="464"/>
                  </a:lnTo>
                  <a:lnTo>
                    <a:pt x="776" y="462"/>
                  </a:lnTo>
                  <a:lnTo>
                    <a:pt x="784" y="454"/>
                  </a:lnTo>
                  <a:lnTo>
                    <a:pt x="788" y="444"/>
                  </a:lnTo>
                  <a:lnTo>
                    <a:pt x="790" y="434"/>
                  </a:lnTo>
                  <a:lnTo>
                    <a:pt x="790" y="424"/>
                  </a:lnTo>
                  <a:lnTo>
                    <a:pt x="786" y="416"/>
                  </a:lnTo>
                  <a:lnTo>
                    <a:pt x="782" y="410"/>
                  </a:lnTo>
                  <a:lnTo>
                    <a:pt x="776" y="404"/>
                  </a:lnTo>
                  <a:lnTo>
                    <a:pt x="770" y="402"/>
                  </a:lnTo>
                  <a:lnTo>
                    <a:pt x="760" y="398"/>
                  </a:lnTo>
                  <a:lnTo>
                    <a:pt x="740" y="396"/>
                  </a:lnTo>
                  <a:lnTo>
                    <a:pt x="722" y="398"/>
                  </a:lnTo>
                  <a:lnTo>
                    <a:pt x="708" y="398"/>
                  </a:lnTo>
                  <a:lnTo>
                    <a:pt x="708" y="542"/>
                  </a:lnTo>
                  <a:lnTo>
                    <a:pt x="724" y="542"/>
                  </a:lnTo>
                  <a:lnTo>
                    <a:pt x="742" y="544"/>
                  </a:lnTo>
                  <a:lnTo>
                    <a:pt x="764" y="542"/>
                  </a:lnTo>
                  <a:lnTo>
                    <a:pt x="774" y="538"/>
                  </a:lnTo>
                  <a:lnTo>
                    <a:pt x="782" y="534"/>
                  </a:lnTo>
                  <a:lnTo>
                    <a:pt x="790" y="528"/>
                  </a:lnTo>
                  <a:lnTo>
                    <a:pt x="794" y="522"/>
                  </a:lnTo>
                  <a:lnTo>
                    <a:pt x="798" y="512"/>
                  </a:lnTo>
                  <a:lnTo>
                    <a:pt x="800" y="502"/>
                  </a:lnTo>
                  <a:lnTo>
                    <a:pt x="798" y="492"/>
                  </a:lnTo>
                  <a:lnTo>
                    <a:pt x="796" y="486"/>
                  </a:lnTo>
                  <a:lnTo>
                    <a:pt x="794" y="480"/>
                  </a:lnTo>
                  <a:lnTo>
                    <a:pt x="790" y="474"/>
                  </a:lnTo>
                  <a:close/>
                  <a:moveTo>
                    <a:pt x="728" y="414"/>
                  </a:moveTo>
                  <a:lnTo>
                    <a:pt x="728" y="414"/>
                  </a:lnTo>
                  <a:lnTo>
                    <a:pt x="734" y="412"/>
                  </a:lnTo>
                  <a:lnTo>
                    <a:pt x="742" y="412"/>
                  </a:lnTo>
                  <a:lnTo>
                    <a:pt x="754" y="414"/>
                  </a:lnTo>
                  <a:lnTo>
                    <a:pt x="762" y="418"/>
                  </a:lnTo>
                  <a:lnTo>
                    <a:pt x="768" y="424"/>
                  </a:lnTo>
                  <a:lnTo>
                    <a:pt x="770" y="434"/>
                  </a:lnTo>
                  <a:lnTo>
                    <a:pt x="768" y="444"/>
                  </a:lnTo>
                  <a:lnTo>
                    <a:pt x="764" y="452"/>
                  </a:lnTo>
                  <a:lnTo>
                    <a:pt x="754" y="456"/>
                  </a:lnTo>
                  <a:lnTo>
                    <a:pt x="742" y="458"/>
                  </a:lnTo>
                  <a:lnTo>
                    <a:pt x="728" y="458"/>
                  </a:lnTo>
                  <a:lnTo>
                    <a:pt x="728" y="414"/>
                  </a:lnTo>
                  <a:close/>
                  <a:moveTo>
                    <a:pt x="776" y="514"/>
                  </a:moveTo>
                  <a:lnTo>
                    <a:pt x="776" y="514"/>
                  </a:lnTo>
                  <a:lnTo>
                    <a:pt x="772" y="518"/>
                  </a:lnTo>
                  <a:lnTo>
                    <a:pt x="768" y="522"/>
                  </a:lnTo>
                  <a:lnTo>
                    <a:pt x="756" y="526"/>
                  </a:lnTo>
                  <a:lnTo>
                    <a:pt x="744" y="526"/>
                  </a:lnTo>
                  <a:lnTo>
                    <a:pt x="736" y="526"/>
                  </a:lnTo>
                  <a:lnTo>
                    <a:pt x="728" y="526"/>
                  </a:lnTo>
                  <a:lnTo>
                    <a:pt x="728" y="474"/>
                  </a:lnTo>
                  <a:lnTo>
                    <a:pt x="744" y="474"/>
                  </a:lnTo>
                  <a:lnTo>
                    <a:pt x="758" y="476"/>
                  </a:lnTo>
                  <a:lnTo>
                    <a:pt x="768" y="480"/>
                  </a:lnTo>
                  <a:lnTo>
                    <a:pt x="772" y="484"/>
                  </a:lnTo>
                  <a:lnTo>
                    <a:pt x="776" y="488"/>
                  </a:lnTo>
                  <a:lnTo>
                    <a:pt x="778" y="494"/>
                  </a:lnTo>
                  <a:lnTo>
                    <a:pt x="778" y="500"/>
                  </a:lnTo>
                  <a:lnTo>
                    <a:pt x="778" y="508"/>
                  </a:lnTo>
                  <a:lnTo>
                    <a:pt x="776" y="514"/>
                  </a:lnTo>
                  <a:close/>
                  <a:moveTo>
                    <a:pt x="808" y="444"/>
                  </a:moveTo>
                  <a:lnTo>
                    <a:pt x="808" y="444"/>
                  </a:lnTo>
                  <a:lnTo>
                    <a:pt x="808" y="448"/>
                  </a:lnTo>
                  <a:lnTo>
                    <a:pt x="808" y="452"/>
                  </a:lnTo>
                  <a:lnTo>
                    <a:pt x="808" y="454"/>
                  </a:lnTo>
                  <a:lnTo>
                    <a:pt x="822" y="454"/>
                  </a:lnTo>
                  <a:lnTo>
                    <a:pt x="822" y="542"/>
                  </a:lnTo>
                  <a:lnTo>
                    <a:pt x="826" y="542"/>
                  </a:lnTo>
                  <a:lnTo>
                    <a:pt x="832" y="542"/>
                  </a:lnTo>
                  <a:lnTo>
                    <a:pt x="836" y="542"/>
                  </a:lnTo>
                  <a:lnTo>
                    <a:pt x="840" y="542"/>
                  </a:lnTo>
                  <a:lnTo>
                    <a:pt x="840" y="440"/>
                  </a:lnTo>
                  <a:lnTo>
                    <a:pt x="808" y="440"/>
                  </a:lnTo>
                  <a:lnTo>
                    <a:pt x="808" y="444"/>
                  </a:lnTo>
                  <a:close/>
                  <a:moveTo>
                    <a:pt x="10" y="304"/>
                  </a:moveTo>
                  <a:lnTo>
                    <a:pt x="340" y="304"/>
                  </a:lnTo>
                  <a:lnTo>
                    <a:pt x="342" y="304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48" y="296"/>
                  </a:lnTo>
                  <a:lnTo>
                    <a:pt x="348" y="268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8" y="264"/>
                  </a:lnTo>
                  <a:lnTo>
                    <a:pt x="198" y="228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22" y="224"/>
                  </a:lnTo>
                  <a:lnTo>
                    <a:pt x="324" y="220"/>
                  </a:lnTo>
                  <a:lnTo>
                    <a:pt x="324" y="218"/>
                  </a:lnTo>
                  <a:lnTo>
                    <a:pt x="324" y="188"/>
                  </a:lnTo>
                  <a:lnTo>
                    <a:pt x="200" y="188"/>
                  </a:lnTo>
                  <a:lnTo>
                    <a:pt x="198" y="188"/>
                  </a:lnTo>
                  <a:lnTo>
                    <a:pt x="198" y="186"/>
                  </a:lnTo>
                  <a:lnTo>
                    <a:pt x="198" y="156"/>
                  </a:lnTo>
                  <a:lnTo>
                    <a:pt x="150" y="156"/>
                  </a:lnTo>
                  <a:lnTo>
                    <a:pt x="150" y="186"/>
                  </a:lnTo>
                  <a:lnTo>
                    <a:pt x="150" y="188"/>
                  </a:lnTo>
                  <a:lnTo>
                    <a:pt x="148" y="188"/>
                  </a:lnTo>
                  <a:lnTo>
                    <a:pt x="24" y="188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4"/>
                  </a:lnTo>
                  <a:lnTo>
                    <a:pt x="30" y="226"/>
                  </a:lnTo>
                  <a:lnTo>
                    <a:pt x="34" y="226"/>
                  </a:lnTo>
                  <a:lnTo>
                    <a:pt x="148" y="226"/>
                  </a:lnTo>
                  <a:lnTo>
                    <a:pt x="150" y="226"/>
                  </a:lnTo>
                  <a:lnTo>
                    <a:pt x="150" y="228"/>
                  </a:lnTo>
                  <a:lnTo>
                    <a:pt x="150" y="264"/>
                  </a:lnTo>
                  <a:lnTo>
                    <a:pt x="150" y="268"/>
                  </a:lnTo>
                  <a:lnTo>
                    <a:pt x="148" y="268"/>
                  </a:lnTo>
                  <a:lnTo>
                    <a:pt x="0" y="268"/>
                  </a:lnTo>
                  <a:lnTo>
                    <a:pt x="0" y="296"/>
                  </a:lnTo>
                  <a:lnTo>
                    <a:pt x="2" y="300"/>
                  </a:lnTo>
                  <a:lnTo>
                    <a:pt x="4" y="302"/>
                  </a:lnTo>
                  <a:lnTo>
                    <a:pt x="6" y="304"/>
                  </a:lnTo>
                  <a:lnTo>
                    <a:pt x="10" y="304"/>
                  </a:lnTo>
                  <a:close/>
                  <a:moveTo>
                    <a:pt x="14" y="156"/>
                  </a:moveTo>
                  <a:lnTo>
                    <a:pt x="14" y="156"/>
                  </a:lnTo>
                  <a:lnTo>
                    <a:pt x="18" y="156"/>
                  </a:lnTo>
                  <a:lnTo>
                    <a:pt x="22" y="156"/>
                  </a:lnTo>
                  <a:lnTo>
                    <a:pt x="50" y="154"/>
                  </a:lnTo>
                  <a:lnTo>
                    <a:pt x="86" y="150"/>
                  </a:lnTo>
                  <a:lnTo>
                    <a:pt x="126" y="144"/>
                  </a:lnTo>
                  <a:lnTo>
                    <a:pt x="170" y="134"/>
                  </a:lnTo>
                  <a:lnTo>
                    <a:pt x="172" y="134"/>
                  </a:lnTo>
                  <a:lnTo>
                    <a:pt x="216" y="144"/>
                  </a:lnTo>
                  <a:lnTo>
                    <a:pt x="256" y="150"/>
                  </a:lnTo>
                  <a:lnTo>
                    <a:pt x="292" y="154"/>
                  </a:lnTo>
                  <a:lnTo>
                    <a:pt x="320" y="156"/>
                  </a:lnTo>
                  <a:lnTo>
                    <a:pt x="324" y="156"/>
                  </a:lnTo>
                  <a:lnTo>
                    <a:pt x="326" y="156"/>
                  </a:lnTo>
                  <a:lnTo>
                    <a:pt x="328" y="154"/>
                  </a:lnTo>
                  <a:lnTo>
                    <a:pt x="328" y="148"/>
                  </a:lnTo>
                  <a:lnTo>
                    <a:pt x="328" y="128"/>
                  </a:lnTo>
                  <a:lnTo>
                    <a:pt x="288" y="122"/>
                  </a:lnTo>
                  <a:lnTo>
                    <a:pt x="244" y="114"/>
                  </a:lnTo>
                  <a:lnTo>
                    <a:pt x="236" y="112"/>
                  </a:lnTo>
                  <a:lnTo>
                    <a:pt x="244" y="108"/>
                  </a:lnTo>
                  <a:lnTo>
                    <a:pt x="270" y="94"/>
                  </a:lnTo>
                  <a:lnTo>
                    <a:pt x="294" y="78"/>
                  </a:lnTo>
                  <a:lnTo>
                    <a:pt x="318" y="60"/>
                  </a:lnTo>
                  <a:lnTo>
                    <a:pt x="336" y="38"/>
                  </a:lnTo>
                  <a:lnTo>
                    <a:pt x="336" y="0"/>
                  </a:lnTo>
                  <a:lnTo>
                    <a:pt x="12" y="0"/>
                  </a:lnTo>
                  <a:lnTo>
                    <a:pt x="12" y="36"/>
                  </a:lnTo>
                  <a:lnTo>
                    <a:pt x="266" y="36"/>
                  </a:lnTo>
                  <a:lnTo>
                    <a:pt x="274" y="36"/>
                  </a:lnTo>
                  <a:lnTo>
                    <a:pt x="268" y="40"/>
                  </a:lnTo>
                  <a:lnTo>
                    <a:pt x="246" y="56"/>
                  </a:lnTo>
                  <a:lnTo>
                    <a:pt x="222" y="70"/>
                  </a:lnTo>
                  <a:lnTo>
                    <a:pt x="196" y="8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34" y="76"/>
                  </a:lnTo>
                  <a:lnTo>
                    <a:pt x="100" y="58"/>
                  </a:lnTo>
                  <a:lnTo>
                    <a:pt x="24" y="58"/>
                  </a:lnTo>
                  <a:lnTo>
                    <a:pt x="38" y="72"/>
                  </a:lnTo>
                  <a:lnTo>
                    <a:pt x="56" y="86"/>
                  </a:lnTo>
                  <a:lnTo>
                    <a:pt x="76" y="98"/>
                  </a:lnTo>
                  <a:lnTo>
                    <a:pt x="98" y="108"/>
                  </a:lnTo>
                  <a:lnTo>
                    <a:pt x="104" y="112"/>
                  </a:lnTo>
                  <a:lnTo>
                    <a:pt x="98" y="114"/>
                  </a:lnTo>
                  <a:lnTo>
                    <a:pt x="52" y="122"/>
                  </a:lnTo>
                  <a:lnTo>
                    <a:pt x="12" y="128"/>
                  </a:lnTo>
                  <a:lnTo>
                    <a:pt x="12" y="148"/>
                  </a:lnTo>
                  <a:lnTo>
                    <a:pt x="12" y="154"/>
                  </a:lnTo>
                  <a:lnTo>
                    <a:pt x="14" y="156"/>
                  </a:lnTo>
                  <a:close/>
                  <a:moveTo>
                    <a:pt x="406" y="34"/>
                  </a:moveTo>
                  <a:lnTo>
                    <a:pt x="406" y="34"/>
                  </a:lnTo>
                  <a:lnTo>
                    <a:pt x="430" y="48"/>
                  </a:lnTo>
                  <a:lnTo>
                    <a:pt x="450" y="64"/>
                  </a:lnTo>
                  <a:lnTo>
                    <a:pt x="452" y="64"/>
                  </a:lnTo>
                  <a:lnTo>
                    <a:pt x="454" y="64"/>
                  </a:lnTo>
                  <a:lnTo>
                    <a:pt x="458" y="58"/>
                  </a:lnTo>
                  <a:lnTo>
                    <a:pt x="474" y="34"/>
                  </a:lnTo>
                  <a:lnTo>
                    <a:pt x="474" y="32"/>
                  </a:lnTo>
                  <a:lnTo>
                    <a:pt x="474" y="30"/>
                  </a:lnTo>
                  <a:lnTo>
                    <a:pt x="452" y="14"/>
                  </a:lnTo>
                  <a:lnTo>
                    <a:pt x="430" y="0"/>
                  </a:lnTo>
                  <a:lnTo>
                    <a:pt x="428" y="0"/>
                  </a:lnTo>
                  <a:lnTo>
                    <a:pt x="426" y="0"/>
                  </a:lnTo>
                  <a:lnTo>
                    <a:pt x="406" y="30"/>
                  </a:lnTo>
                  <a:lnTo>
                    <a:pt x="406" y="32"/>
                  </a:lnTo>
                  <a:lnTo>
                    <a:pt x="406" y="34"/>
                  </a:lnTo>
                  <a:close/>
                  <a:moveTo>
                    <a:pt x="834" y="122"/>
                  </a:moveTo>
                  <a:lnTo>
                    <a:pt x="834" y="122"/>
                  </a:lnTo>
                  <a:lnTo>
                    <a:pt x="848" y="112"/>
                  </a:lnTo>
                  <a:lnTo>
                    <a:pt x="858" y="104"/>
                  </a:lnTo>
                  <a:lnTo>
                    <a:pt x="868" y="94"/>
                  </a:lnTo>
                  <a:lnTo>
                    <a:pt x="876" y="84"/>
                  </a:lnTo>
                  <a:lnTo>
                    <a:pt x="876" y="82"/>
                  </a:lnTo>
                  <a:lnTo>
                    <a:pt x="878" y="82"/>
                  </a:lnTo>
                  <a:lnTo>
                    <a:pt x="972" y="82"/>
                  </a:lnTo>
                  <a:lnTo>
                    <a:pt x="974" y="82"/>
                  </a:lnTo>
                  <a:lnTo>
                    <a:pt x="974" y="84"/>
                  </a:lnTo>
                  <a:lnTo>
                    <a:pt x="974" y="152"/>
                  </a:lnTo>
                  <a:lnTo>
                    <a:pt x="974" y="156"/>
                  </a:lnTo>
                  <a:lnTo>
                    <a:pt x="972" y="156"/>
                  </a:lnTo>
                  <a:lnTo>
                    <a:pt x="848" y="156"/>
                  </a:lnTo>
                  <a:lnTo>
                    <a:pt x="848" y="184"/>
                  </a:lnTo>
                  <a:lnTo>
                    <a:pt x="848" y="188"/>
                  </a:lnTo>
                  <a:lnTo>
                    <a:pt x="850" y="190"/>
                  </a:lnTo>
                  <a:lnTo>
                    <a:pt x="854" y="192"/>
                  </a:lnTo>
                  <a:lnTo>
                    <a:pt x="856" y="192"/>
                  </a:lnTo>
                  <a:lnTo>
                    <a:pt x="972" y="192"/>
                  </a:lnTo>
                  <a:lnTo>
                    <a:pt x="974" y="192"/>
                  </a:lnTo>
                  <a:lnTo>
                    <a:pt x="974" y="196"/>
                  </a:lnTo>
                  <a:lnTo>
                    <a:pt x="974" y="264"/>
                  </a:lnTo>
                  <a:lnTo>
                    <a:pt x="974" y="268"/>
                  </a:lnTo>
                  <a:lnTo>
                    <a:pt x="972" y="268"/>
                  </a:lnTo>
                  <a:lnTo>
                    <a:pt x="822" y="268"/>
                  </a:lnTo>
                  <a:lnTo>
                    <a:pt x="822" y="296"/>
                  </a:lnTo>
                  <a:lnTo>
                    <a:pt x="822" y="300"/>
                  </a:lnTo>
                  <a:lnTo>
                    <a:pt x="824" y="302"/>
                  </a:lnTo>
                  <a:lnTo>
                    <a:pt x="828" y="304"/>
                  </a:lnTo>
                  <a:lnTo>
                    <a:pt x="832" y="304"/>
                  </a:lnTo>
                  <a:lnTo>
                    <a:pt x="1160" y="304"/>
                  </a:lnTo>
                  <a:lnTo>
                    <a:pt x="1164" y="304"/>
                  </a:lnTo>
                  <a:lnTo>
                    <a:pt x="1166" y="302"/>
                  </a:lnTo>
                  <a:lnTo>
                    <a:pt x="1168" y="300"/>
                  </a:lnTo>
                  <a:lnTo>
                    <a:pt x="1170" y="296"/>
                  </a:lnTo>
                  <a:lnTo>
                    <a:pt x="1170" y="268"/>
                  </a:lnTo>
                  <a:lnTo>
                    <a:pt x="1028" y="268"/>
                  </a:lnTo>
                  <a:lnTo>
                    <a:pt x="1026" y="268"/>
                  </a:lnTo>
                  <a:lnTo>
                    <a:pt x="1026" y="264"/>
                  </a:lnTo>
                  <a:lnTo>
                    <a:pt x="1026" y="196"/>
                  </a:lnTo>
                  <a:lnTo>
                    <a:pt x="1026" y="192"/>
                  </a:lnTo>
                  <a:lnTo>
                    <a:pt x="1028" y="192"/>
                  </a:lnTo>
                  <a:lnTo>
                    <a:pt x="1140" y="192"/>
                  </a:lnTo>
                  <a:lnTo>
                    <a:pt x="1144" y="192"/>
                  </a:lnTo>
                  <a:lnTo>
                    <a:pt x="1146" y="190"/>
                  </a:lnTo>
                  <a:lnTo>
                    <a:pt x="1148" y="188"/>
                  </a:lnTo>
                  <a:lnTo>
                    <a:pt x="1150" y="184"/>
                  </a:lnTo>
                  <a:lnTo>
                    <a:pt x="1150" y="156"/>
                  </a:lnTo>
                  <a:lnTo>
                    <a:pt x="1028" y="156"/>
                  </a:lnTo>
                  <a:lnTo>
                    <a:pt x="1026" y="156"/>
                  </a:lnTo>
                  <a:lnTo>
                    <a:pt x="1026" y="152"/>
                  </a:lnTo>
                  <a:lnTo>
                    <a:pt x="1026" y="84"/>
                  </a:lnTo>
                  <a:lnTo>
                    <a:pt x="1026" y="82"/>
                  </a:lnTo>
                  <a:lnTo>
                    <a:pt x="1028" y="82"/>
                  </a:lnTo>
                  <a:lnTo>
                    <a:pt x="1146" y="82"/>
                  </a:lnTo>
                  <a:lnTo>
                    <a:pt x="1150" y="82"/>
                  </a:lnTo>
                  <a:lnTo>
                    <a:pt x="1152" y="80"/>
                  </a:lnTo>
                  <a:lnTo>
                    <a:pt x="1154" y="76"/>
                  </a:lnTo>
                  <a:lnTo>
                    <a:pt x="1154" y="74"/>
                  </a:lnTo>
                  <a:lnTo>
                    <a:pt x="1154" y="44"/>
                  </a:lnTo>
                  <a:lnTo>
                    <a:pt x="1028" y="44"/>
                  </a:lnTo>
                  <a:lnTo>
                    <a:pt x="1026" y="44"/>
                  </a:lnTo>
                  <a:lnTo>
                    <a:pt x="1026" y="42"/>
                  </a:lnTo>
                  <a:lnTo>
                    <a:pt x="1026" y="0"/>
                  </a:lnTo>
                  <a:lnTo>
                    <a:pt x="974" y="0"/>
                  </a:lnTo>
                  <a:lnTo>
                    <a:pt x="974" y="42"/>
                  </a:lnTo>
                  <a:lnTo>
                    <a:pt x="974" y="44"/>
                  </a:lnTo>
                  <a:lnTo>
                    <a:pt x="972" y="44"/>
                  </a:lnTo>
                  <a:lnTo>
                    <a:pt x="892" y="44"/>
                  </a:lnTo>
                  <a:lnTo>
                    <a:pt x="888" y="44"/>
                  </a:lnTo>
                  <a:lnTo>
                    <a:pt x="890" y="42"/>
                  </a:lnTo>
                  <a:lnTo>
                    <a:pt x="890" y="36"/>
                  </a:lnTo>
                  <a:lnTo>
                    <a:pt x="890" y="28"/>
                  </a:lnTo>
                  <a:lnTo>
                    <a:pt x="890" y="8"/>
                  </a:lnTo>
                  <a:lnTo>
                    <a:pt x="844" y="8"/>
                  </a:lnTo>
                  <a:lnTo>
                    <a:pt x="844" y="22"/>
                  </a:lnTo>
                  <a:lnTo>
                    <a:pt x="842" y="38"/>
                  </a:lnTo>
                  <a:lnTo>
                    <a:pt x="838" y="54"/>
                  </a:lnTo>
                  <a:lnTo>
                    <a:pt x="832" y="66"/>
                  </a:lnTo>
                  <a:lnTo>
                    <a:pt x="822" y="76"/>
                  </a:lnTo>
                  <a:lnTo>
                    <a:pt x="822" y="124"/>
                  </a:lnTo>
                  <a:lnTo>
                    <a:pt x="822" y="128"/>
                  </a:lnTo>
                  <a:lnTo>
                    <a:pt x="826" y="126"/>
                  </a:lnTo>
                  <a:lnTo>
                    <a:pt x="834" y="122"/>
                  </a:lnTo>
                  <a:close/>
                  <a:moveTo>
                    <a:pt x="1412" y="26"/>
                  </a:moveTo>
                  <a:lnTo>
                    <a:pt x="1410" y="26"/>
                  </a:lnTo>
                  <a:lnTo>
                    <a:pt x="1410" y="24"/>
                  </a:lnTo>
                  <a:lnTo>
                    <a:pt x="1410" y="12"/>
                  </a:lnTo>
                  <a:lnTo>
                    <a:pt x="1412" y="0"/>
                  </a:lnTo>
                  <a:lnTo>
                    <a:pt x="1374" y="0"/>
                  </a:lnTo>
                  <a:lnTo>
                    <a:pt x="1370" y="30"/>
                  </a:lnTo>
                  <a:lnTo>
                    <a:pt x="1366" y="54"/>
                  </a:lnTo>
                  <a:lnTo>
                    <a:pt x="1360" y="76"/>
                  </a:lnTo>
                  <a:lnTo>
                    <a:pt x="1354" y="92"/>
                  </a:lnTo>
                  <a:lnTo>
                    <a:pt x="1352" y="96"/>
                  </a:lnTo>
                  <a:lnTo>
                    <a:pt x="1354" y="96"/>
                  </a:lnTo>
                  <a:lnTo>
                    <a:pt x="1388" y="96"/>
                  </a:lnTo>
                  <a:lnTo>
                    <a:pt x="1390" y="96"/>
                  </a:lnTo>
                  <a:lnTo>
                    <a:pt x="1392" y="96"/>
                  </a:lnTo>
                  <a:lnTo>
                    <a:pt x="1394" y="92"/>
                  </a:lnTo>
                  <a:lnTo>
                    <a:pt x="1400" y="78"/>
                  </a:lnTo>
                  <a:lnTo>
                    <a:pt x="1404" y="62"/>
                  </a:lnTo>
                  <a:lnTo>
                    <a:pt x="1404" y="60"/>
                  </a:lnTo>
                  <a:lnTo>
                    <a:pt x="1406" y="60"/>
                  </a:lnTo>
                  <a:lnTo>
                    <a:pt x="1522" y="60"/>
                  </a:lnTo>
                  <a:lnTo>
                    <a:pt x="1524" y="60"/>
                  </a:lnTo>
                  <a:lnTo>
                    <a:pt x="1524" y="62"/>
                  </a:lnTo>
                  <a:lnTo>
                    <a:pt x="1524" y="74"/>
                  </a:lnTo>
                  <a:lnTo>
                    <a:pt x="1524" y="76"/>
                  </a:lnTo>
                  <a:lnTo>
                    <a:pt x="1522" y="76"/>
                  </a:lnTo>
                  <a:lnTo>
                    <a:pt x="1482" y="76"/>
                  </a:lnTo>
                  <a:lnTo>
                    <a:pt x="1438" y="196"/>
                  </a:lnTo>
                  <a:lnTo>
                    <a:pt x="1438" y="198"/>
                  </a:lnTo>
                  <a:lnTo>
                    <a:pt x="1432" y="212"/>
                  </a:lnTo>
                  <a:lnTo>
                    <a:pt x="1422" y="224"/>
                  </a:lnTo>
                  <a:lnTo>
                    <a:pt x="1414" y="234"/>
                  </a:lnTo>
                  <a:lnTo>
                    <a:pt x="1404" y="242"/>
                  </a:lnTo>
                  <a:lnTo>
                    <a:pt x="1394" y="248"/>
                  </a:lnTo>
                  <a:lnTo>
                    <a:pt x="1382" y="254"/>
                  </a:lnTo>
                  <a:lnTo>
                    <a:pt x="1358" y="262"/>
                  </a:lnTo>
                  <a:lnTo>
                    <a:pt x="1358" y="296"/>
                  </a:lnTo>
                  <a:lnTo>
                    <a:pt x="1358" y="298"/>
                  </a:lnTo>
                  <a:lnTo>
                    <a:pt x="1360" y="300"/>
                  </a:lnTo>
                  <a:lnTo>
                    <a:pt x="1364" y="300"/>
                  </a:lnTo>
                  <a:lnTo>
                    <a:pt x="1386" y="296"/>
                  </a:lnTo>
                  <a:lnTo>
                    <a:pt x="1404" y="292"/>
                  </a:lnTo>
                  <a:lnTo>
                    <a:pt x="1420" y="284"/>
                  </a:lnTo>
                  <a:lnTo>
                    <a:pt x="1436" y="274"/>
                  </a:lnTo>
                  <a:lnTo>
                    <a:pt x="1450" y="262"/>
                  </a:lnTo>
                  <a:lnTo>
                    <a:pt x="1462" y="246"/>
                  </a:lnTo>
                  <a:lnTo>
                    <a:pt x="1472" y="228"/>
                  </a:lnTo>
                  <a:lnTo>
                    <a:pt x="1480" y="204"/>
                  </a:lnTo>
                  <a:lnTo>
                    <a:pt x="1520" y="92"/>
                  </a:lnTo>
                  <a:lnTo>
                    <a:pt x="1524" y="80"/>
                  </a:lnTo>
                  <a:lnTo>
                    <a:pt x="1524" y="92"/>
                  </a:lnTo>
                  <a:lnTo>
                    <a:pt x="1524" y="240"/>
                  </a:lnTo>
                  <a:lnTo>
                    <a:pt x="1524" y="248"/>
                  </a:lnTo>
                  <a:lnTo>
                    <a:pt x="1522" y="256"/>
                  </a:lnTo>
                  <a:lnTo>
                    <a:pt x="1520" y="260"/>
                  </a:lnTo>
                  <a:lnTo>
                    <a:pt x="1516" y="264"/>
                  </a:lnTo>
                  <a:lnTo>
                    <a:pt x="1512" y="268"/>
                  </a:lnTo>
                  <a:lnTo>
                    <a:pt x="1506" y="268"/>
                  </a:lnTo>
                  <a:lnTo>
                    <a:pt x="1492" y="270"/>
                  </a:lnTo>
                  <a:lnTo>
                    <a:pt x="1462" y="270"/>
                  </a:lnTo>
                  <a:lnTo>
                    <a:pt x="1462" y="296"/>
                  </a:lnTo>
                  <a:lnTo>
                    <a:pt x="1462" y="300"/>
                  </a:lnTo>
                  <a:lnTo>
                    <a:pt x="1464" y="302"/>
                  </a:lnTo>
                  <a:lnTo>
                    <a:pt x="1466" y="304"/>
                  </a:lnTo>
                  <a:lnTo>
                    <a:pt x="1470" y="304"/>
                  </a:lnTo>
                  <a:lnTo>
                    <a:pt x="1480" y="304"/>
                  </a:lnTo>
                  <a:lnTo>
                    <a:pt x="1482" y="304"/>
                  </a:lnTo>
                  <a:lnTo>
                    <a:pt x="1512" y="304"/>
                  </a:lnTo>
                  <a:lnTo>
                    <a:pt x="1522" y="304"/>
                  </a:lnTo>
                  <a:lnTo>
                    <a:pt x="1534" y="302"/>
                  </a:lnTo>
                  <a:lnTo>
                    <a:pt x="1544" y="296"/>
                  </a:lnTo>
                  <a:lnTo>
                    <a:pt x="1554" y="288"/>
                  </a:lnTo>
                  <a:lnTo>
                    <a:pt x="1560" y="280"/>
                  </a:lnTo>
                  <a:lnTo>
                    <a:pt x="1566" y="272"/>
                  </a:lnTo>
                  <a:lnTo>
                    <a:pt x="1568" y="260"/>
                  </a:lnTo>
                  <a:lnTo>
                    <a:pt x="1570" y="246"/>
                  </a:lnTo>
                  <a:lnTo>
                    <a:pt x="1570" y="26"/>
                  </a:lnTo>
                  <a:lnTo>
                    <a:pt x="1412" y="26"/>
                  </a:lnTo>
                  <a:close/>
                  <a:moveTo>
                    <a:pt x="408" y="302"/>
                  </a:moveTo>
                  <a:lnTo>
                    <a:pt x="408" y="302"/>
                  </a:lnTo>
                  <a:lnTo>
                    <a:pt x="408" y="304"/>
                  </a:lnTo>
                  <a:lnTo>
                    <a:pt x="410" y="306"/>
                  </a:lnTo>
                  <a:lnTo>
                    <a:pt x="412" y="306"/>
                  </a:lnTo>
                  <a:lnTo>
                    <a:pt x="450" y="306"/>
                  </a:lnTo>
                  <a:lnTo>
                    <a:pt x="452" y="306"/>
                  </a:lnTo>
                  <a:lnTo>
                    <a:pt x="454" y="304"/>
                  </a:lnTo>
                  <a:lnTo>
                    <a:pt x="456" y="300"/>
                  </a:lnTo>
                  <a:lnTo>
                    <a:pt x="460" y="274"/>
                  </a:lnTo>
                  <a:lnTo>
                    <a:pt x="464" y="242"/>
                  </a:lnTo>
                  <a:lnTo>
                    <a:pt x="464" y="174"/>
                  </a:lnTo>
                  <a:lnTo>
                    <a:pt x="464" y="162"/>
                  </a:lnTo>
                  <a:lnTo>
                    <a:pt x="418" y="162"/>
                  </a:lnTo>
                  <a:lnTo>
                    <a:pt x="418" y="196"/>
                  </a:lnTo>
                  <a:lnTo>
                    <a:pt x="418" y="232"/>
                  </a:lnTo>
                  <a:lnTo>
                    <a:pt x="414" y="268"/>
                  </a:lnTo>
                  <a:lnTo>
                    <a:pt x="408" y="302"/>
                  </a:lnTo>
                  <a:close/>
                  <a:moveTo>
                    <a:pt x="474" y="108"/>
                  </a:moveTo>
                  <a:lnTo>
                    <a:pt x="474" y="108"/>
                  </a:lnTo>
                  <a:lnTo>
                    <a:pt x="454" y="92"/>
                  </a:lnTo>
                  <a:lnTo>
                    <a:pt x="432" y="78"/>
                  </a:lnTo>
                  <a:lnTo>
                    <a:pt x="428" y="76"/>
                  </a:lnTo>
                  <a:lnTo>
                    <a:pt x="428" y="78"/>
                  </a:lnTo>
                  <a:lnTo>
                    <a:pt x="416" y="94"/>
                  </a:lnTo>
                  <a:lnTo>
                    <a:pt x="406" y="108"/>
                  </a:lnTo>
                  <a:lnTo>
                    <a:pt x="406" y="110"/>
                  </a:lnTo>
                  <a:lnTo>
                    <a:pt x="430" y="126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62" y="130"/>
                  </a:lnTo>
                  <a:lnTo>
                    <a:pt x="474" y="112"/>
                  </a:lnTo>
                  <a:lnTo>
                    <a:pt x="476" y="110"/>
                  </a:lnTo>
                  <a:lnTo>
                    <a:pt x="474" y="108"/>
                  </a:lnTo>
                  <a:close/>
                  <a:moveTo>
                    <a:pt x="500" y="218"/>
                  </a:moveTo>
                  <a:lnTo>
                    <a:pt x="500" y="218"/>
                  </a:lnTo>
                  <a:lnTo>
                    <a:pt x="508" y="206"/>
                  </a:lnTo>
                  <a:lnTo>
                    <a:pt x="514" y="200"/>
                  </a:lnTo>
                  <a:lnTo>
                    <a:pt x="514" y="208"/>
                  </a:lnTo>
                  <a:lnTo>
                    <a:pt x="514" y="300"/>
                  </a:lnTo>
                  <a:lnTo>
                    <a:pt x="514" y="304"/>
                  </a:lnTo>
                  <a:lnTo>
                    <a:pt x="518" y="306"/>
                  </a:lnTo>
                  <a:lnTo>
                    <a:pt x="554" y="306"/>
                  </a:lnTo>
                  <a:lnTo>
                    <a:pt x="556" y="304"/>
                  </a:lnTo>
                  <a:lnTo>
                    <a:pt x="558" y="300"/>
                  </a:lnTo>
                  <a:lnTo>
                    <a:pt x="558" y="166"/>
                  </a:lnTo>
                  <a:lnTo>
                    <a:pt x="558" y="160"/>
                  </a:lnTo>
                  <a:lnTo>
                    <a:pt x="562" y="166"/>
                  </a:lnTo>
                  <a:lnTo>
                    <a:pt x="574" y="182"/>
                  </a:lnTo>
                  <a:lnTo>
                    <a:pt x="586" y="202"/>
                  </a:lnTo>
                  <a:lnTo>
                    <a:pt x="588" y="204"/>
                  </a:lnTo>
                  <a:lnTo>
                    <a:pt x="588" y="202"/>
                  </a:lnTo>
                  <a:lnTo>
                    <a:pt x="588" y="134"/>
                  </a:lnTo>
                  <a:lnTo>
                    <a:pt x="574" y="112"/>
                  </a:lnTo>
                  <a:lnTo>
                    <a:pt x="558" y="92"/>
                  </a:lnTo>
                  <a:lnTo>
                    <a:pt x="558" y="90"/>
                  </a:lnTo>
                  <a:lnTo>
                    <a:pt x="558" y="84"/>
                  </a:lnTo>
                  <a:lnTo>
                    <a:pt x="558" y="82"/>
                  </a:lnTo>
                  <a:lnTo>
                    <a:pt x="560" y="82"/>
                  </a:lnTo>
                  <a:lnTo>
                    <a:pt x="580" y="82"/>
                  </a:lnTo>
                  <a:lnTo>
                    <a:pt x="582" y="82"/>
                  </a:lnTo>
                  <a:lnTo>
                    <a:pt x="586" y="80"/>
                  </a:lnTo>
                  <a:lnTo>
                    <a:pt x="588" y="76"/>
                  </a:lnTo>
                  <a:lnTo>
                    <a:pt x="588" y="74"/>
                  </a:lnTo>
                  <a:lnTo>
                    <a:pt x="588" y="44"/>
                  </a:lnTo>
                  <a:lnTo>
                    <a:pt x="560" y="44"/>
                  </a:lnTo>
                  <a:lnTo>
                    <a:pt x="558" y="44"/>
                  </a:lnTo>
                  <a:lnTo>
                    <a:pt x="558" y="42"/>
                  </a:lnTo>
                  <a:lnTo>
                    <a:pt x="558" y="0"/>
                  </a:lnTo>
                  <a:lnTo>
                    <a:pt x="514" y="0"/>
                  </a:lnTo>
                  <a:lnTo>
                    <a:pt x="514" y="42"/>
                  </a:lnTo>
                  <a:lnTo>
                    <a:pt x="514" y="44"/>
                  </a:lnTo>
                  <a:lnTo>
                    <a:pt x="510" y="44"/>
                  </a:lnTo>
                  <a:lnTo>
                    <a:pt x="484" y="44"/>
                  </a:lnTo>
                  <a:lnTo>
                    <a:pt x="484" y="74"/>
                  </a:lnTo>
                  <a:lnTo>
                    <a:pt x="484" y="76"/>
                  </a:lnTo>
                  <a:lnTo>
                    <a:pt x="486" y="80"/>
                  </a:lnTo>
                  <a:lnTo>
                    <a:pt x="490" y="82"/>
                  </a:lnTo>
                  <a:lnTo>
                    <a:pt x="492" y="82"/>
                  </a:lnTo>
                  <a:lnTo>
                    <a:pt x="510" y="82"/>
                  </a:lnTo>
                  <a:lnTo>
                    <a:pt x="512" y="82"/>
                  </a:lnTo>
                  <a:lnTo>
                    <a:pt x="512" y="84"/>
                  </a:lnTo>
                  <a:lnTo>
                    <a:pt x="508" y="110"/>
                  </a:lnTo>
                  <a:lnTo>
                    <a:pt x="500" y="134"/>
                  </a:lnTo>
                  <a:lnTo>
                    <a:pt x="488" y="160"/>
                  </a:lnTo>
                  <a:lnTo>
                    <a:pt x="478" y="178"/>
                  </a:lnTo>
                  <a:lnTo>
                    <a:pt x="478" y="232"/>
                  </a:lnTo>
                  <a:lnTo>
                    <a:pt x="478" y="236"/>
                  </a:lnTo>
                  <a:lnTo>
                    <a:pt x="480" y="236"/>
                  </a:lnTo>
                  <a:lnTo>
                    <a:pt x="488" y="230"/>
                  </a:lnTo>
                  <a:lnTo>
                    <a:pt x="500" y="218"/>
                  </a:lnTo>
                  <a:close/>
                  <a:moveTo>
                    <a:pt x="744" y="300"/>
                  </a:moveTo>
                  <a:lnTo>
                    <a:pt x="744" y="300"/>
                  </a:lnTo>
                  <a:lnTo>
                    <a:pt x="748" y="296"/>
                  </a:lnTo>
                  <a:lnTo>
                    <a:pt x="752" y="292"/>
                  </a:lnTo>
                  <a:lnTo>
                    <a:pt x="754" y="284"/>
                  </a:lnTo>
                  <a:lnTo>
                    <a:pt x="754" y="276"/>
                  </a:lnTo>
                  <a:lnTo>
                    <a:pt x="754" y="40"/>
                  </a:lnTo>
                  <a:lnTo>
                    <a:pt x="754" y="28"/>
                  </a:lnTo>
                  <a:lnTo>
                    <a:pt x="754" y="0"/>
                  </a:lnTo>
                  <a:lnTo>
                    <a:pt x="602" y="0"/>
                  </a:lnTo>
                  <a:lnTo>
                    <a:pt x="602" y="26"/>
                  </a:lnTo>
                  <a:lnTo>
                    <a:pt x="602" y="40"/>
                  </a:lnTo>
                  <a:lnTo>
                    <a:pt x="602" y="276"/>
                  </a:lnTo>
                  <a:lnTo>
                    <a:pt x="602" y="284"/>
                  </a:lnTo>
                  <a:lnTo>
                    <a:pt x="604" y="292"/>
                  </a:lnTo>
                  <a:lnTo>
                    <a:pt x="606" y="296"/>
                  </a:lnTo>
                  <a:lnTo>
                    <a:pt x="610" y="300"/>
                  </a:lnTo>
                  <a:lnTo>
                    <a:pt x="616" y="302"/>
                  </a:lnTo>
                  <a:lnTo>
                    <a:pt x="622" y="304"/>
                  </a:lnTo>
                  <a:lnTo>
                    <a:pt x="636" y="306"/>
                  </a:lnTo>
                  <a:lnTo>
                    <a:pt x="672" y="306"/>
                  </a:lnTo>
                  <a:lnTo>
                    <a:pt x="676" y="306"/>
                  </a:lnTo>
                  <a:lnTo>
                    <a:pt x="720" y="306"/>
                  </a:lnTo>
                  <a:lnTo>
                    <a:pt x="734" y="304"/>
                  </a:lnTo>
                  <a:lnTo>
                    <a:pt x="740" y="302"/>
                  </a:lnTo>
                  <a:lnTo>
                    <a:pt x="744" y="300"/>
                  </a:lnTo>
                  <a:close/>
                  <a:moveTo>
                    <a:pt x="710" y="214"/>
                  </a:moveTo>
                  <a:lnTo>
                    <a:pt x="710" y="250"/>
                  </a:lnTo>
                  <a:lnTo>
                    <a:pt x="708" y="256"/>
                  </a:lnTo>
                  <a:lnTo>
                    <a:pt x="706" y="260"/>
                  </a:lnTo>
                  <a:lnTo>
                    <a:pt x="702" y="262"/>
                  </a:lnTo>
                  <a:lnTo>
                    <a:pt x="698" y="264"/>
                  </a:lnTo>
                  <a:lnTo>
                    <a:pt x="676" y="264"/>
                  </a:lnTo>
                  <a:lnTo>
                    <a:pt x="672" y="264"/>
                  </a:lnTo>
                  <a:lnTo>
                    <a:pt x="658" y="264"/>
                  </a:lnTo>
                  <a:lnTo>
                    <a:pt x="652" y="262"/>
                  </a:lnTo>
                  <a:lnTo>
                    <a:pt x="650" y="260"/>
                  </a:lnTo>
                  <a:lnTo>
                    <a:pt x="646" y="256"/>
                  </a:lnTo>
                  <a:lnTo>
                    <a:pt x="646" y="250"/>
                  </a:lnTo>
                  <a:lnTo>
                    <a:pt x="646" y="214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708" y="212"/>
                  </a:lnTo>
                  <a:lnTo>
                    <a:pt x="710" y="212"/>
                  </a:lnTo>
                  <a:lnTo>
                    <a:pt x="710" y="214"/>
                  </a:lnTo>
                  <a:close/>
                  <a:moveTo>
                    <a:pt x="710" y="128"/>
                  </a:moveTo>
                  <a:lnTo>
                    <a:pt x="710" y="172"/>
                  </a:lnTo>
                  <a:lnTo>
                    <a:pt x="710" y="174"/>
                  </a:lnTo>
                  <a:lnTo>
                    <a:pt x="708" y="174"/>
                  </a:lnTo>
                  <a:lnTo>
                    <a:pt x="648" y="174"/>
                  </a:lnTo>
                  <a:lnTo>
                    <a:pt x="646" y="174"/>
                  </a:lnTo>
                  <a:lnTo>
                    <a:pt x="646" y="172"/>
                  </a:lnTo>
                  <a:lnTo>
                    <a:pt x="646" y="128"/>
                  </a:lnTo>
                  <a:lnTo>
                    <a:pt x="646" y="126"/>
                  </a:lnTo>
                  <a:lnTo>
                    <a:pt x="648" y="126"/>
                  </a:lnTo>
                  <a:lnTo>
                    <a:pt x="708" y="126"/>
                  </a:lnTo>
                  <a:lnTo>
                    <a:pt x="710" y="126"/>
                  </a:lnTo>
                  <a:lnTo>
                    <a:pt x="710" y="128"/>
                  </a:lnTo>
                  <a:close/>
                  <a:moveTo>
                    <a:pt x="710" y="40"/>
                  </a:moveTo>
                  <a:lnTo>
                    <a:pt x="710" y="86"/>
                  </a:lnTo>
                  <a:lnTo>
                    <a:pt x="710" y="88"/>
                  </a:lnTo>
                  <a:lnTo>
                    <a:pt x="708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86"/>
                  </a:lnTo>
                  <a:lnTo>
                    <a:pt x="646" y="40"/>
                  </a:lnTo>
                  <a:lnTo>
                    <a:pt x="646" y="38"/>
                  </a:lnTo>
                  <a:lnTo>
                    <a:pt x="648" y="38"/>
                  </a:lnTo>
                  <a:lnTo>
                    <a:pt x="708" y="38"/>
                  </a:lnTo>
                  <a:lnTo>
                    <a:pt x="710" y="38"/>
                  </a:lnTo>
                  <a:lnTo>
                    <a:pt x="710" y="40"/>
                  </a:lnTo>
                  <a:close/>
                  <a:moveTo>
                    <a:pt x="1400" y="214"/>
                  </a:moveTo>
                  <a:lnTo>
                    <a:pt x="1400" y="214"/>
                  </a:lnTo>
                  <a:lnTo>
                    <a:pt x="1408" y="206"/>
                  </a:lnTo>
                  <a:lnTo>
                    <a:pt x="1416" y="196"/>
                  </a:lnTo>
                  <a:lnTo>
                    <a:pt x="1422" y="186"/>
                  </a:lnTo>
                  <a:lnTo>
                    <a:pt x="1428" y="172"/>
                  </a:lnTo>
                  <a:lnTo>
                    <a:pt x="1462" y="76"/>
                  </a:lnTo>
                  <a:lnTo>
                    <a:pt x="1418" y="76"/>
                  </a:lnTo>
                  <a:lnTo>
                    <a:pt x="1388" y="162"/>
                  </a:lnTo>
                  <a:lnTo>
                    <a:pt x="1382" y="172"/>
                  </a:lnTo>
                  <a:lnTo>
                    <a:pt x="1374" y="180"/>
                  </a:lnTo>
                  <a:lnTo>
                    <a:pt x="1366" y="188"/>
                  </a:lnTo>
                  <a:lnTo>
                    <a:pt x="1358" y="194"/>
                  </a:lnTo>
                  <a:lnTo>
                    <a:pt x="1358" y="234"/>
                  </a:lnTo>
                  <a:lnTo>
                    <a:pt x="1358" y="236"/>
                  </a:lnTo>
                  <a:lnTo>
                    <a:pt x="1360" y="236"/>
                  </a:lnTo>
                  <a:lnTo>
                    <a:pt x="1382" y="228"/>
                  </a:lnTo>
                  <a:lnTo>
                    <a:pt x="1392" y="222"/>
                  </a:lnTo>
                  <a:lnTo>
                    <a:pt x="1400" y="214"/>
                  </a:lnTo>
                  <a:close/>
                  <a:moveTo>
                    <a:pt x="1322" y="44"/>
                  </a:moveTo>
                  <a:lnTo>
                    <a:pt x="1322" y="42"/>
                  </a:lnTo>
                  <a:lnTo>
                    <a:pt x="1322" y="0"/>
                  </a:lnTo>
                  <a:lnTo>
                    <a:pt x="1280" y="0"/>
                  </a:lnTo>
                  <a:lnTo>
                    <a:pt x="1280" y="42"/>
                  </a:lnTo>
                  <a:lnTo>
                    <a:pt x="1280" y="44"/>
                  </a:lnTo>
                  <a:lnTo>
                    <a:pt x="1278" y="44"/>
                  </a:lnTo>
                  <a:lnTo>
                    <a:pt x="1268" y="44"/>
                  </a:lnTo>
                  <a:lnTo>
                    <a:pt x="1264" y="44"/>
                  </a:lnTo>
                  <a:lnTo>
                    <a:pt x="1264" y="42"/>
                  </a:lnTo>
                  <a:lnTo>
                    <a:pt x="1266" y="24"/>
                  </a:lnTo>
                  <a:lnTo>
                    <a:pt x="1266" y="8"/>
                  </a:lnTo>
                  <a:lnTo>
                    <a:pt x="1232" y="8"/>
                  </a:lnTo>
                  <a:lnTo>
                    <a:pt x="1232" y="12"/>
                  </a:lnTo>
                  <a:lnTo>
                    <a:pt x="1232" y="30"/>
                  </a:lnTo>
                  <a:lnTo>
                    <a:pt x="1230" y="46"/>
                  </a:lnTo>
                  <a:lnTo>
                    <a:pt x="1228" y="60"/>
                  </a:lnTo>
                  <a:lnTo>
                    <a:pt x="1226" y="64"/>
                  </a:lnTo>
                  <a:lnTo>
                    <a:pt x="1222" y="68"/>
                  </a:lnTo>
                  <a:lnTo>
                    <a:pt x="1222" y="102"/>
                  </a:lnTo>
                  <a:lnTo>
                    <a:pt x="1222" y="104"/>
                  </a:lnTo>
                  <a:lnTo>
                    <a:pt x="1224" y="104"/>
                  </a:lnTo>
                  <a:lnTo>
                    <a:pt x="1234" y="102"/>
                  </a:lnTo>
                  <a:lnTo>
                    <a:pt x="1244" y="98"/>
                  </a:lnTo>
                  <a:lnTo>
                    <a:pt x="1250" y="92"/>
                  </a:lnTo>
                  <a:lnTo>
                    <a:pt x="1256" y="84"/>
                  </a:lnTo>
                  <a:lnTo>
                    <a:pt x="1256" y="82"/>
                  </a:lnTo>
                  <a:lnTo>
                    <a:pt x="1258" y="82"/>
                  </a:lnTo>
                  <a:lnTo>
                    <a:pt x="1278" y="82"/>
                  </a:lnTo>
                  <a:lnTo>
                    <a:pt x="1280" y="82"/>
                  </a:lnTo>
                  <a:lnTo>
                    <a:pt x="1280" y="84"/>
                  </a:lnTo>
                  <a:lnTo>
                    <a:pt x="1280" y="166"/>
                  </a:lnTo>
                  <a:lnTo>
                    <a:pt x="1280" y="168"/>
                  </a:lnTo>
                  <a:lnTo>
                    <a:pt x="1278" y="170"/>
                  </a:lnTo>
                  <a:lnTo>
                    <a:pt x="1248" y="184"/>
                  </a:lnTo>
                  <a:lnTo>
                    <a:pt x="1222" y="196"/>
                  </a:lnTo>
                  <a:lnTo>
                    <a:pt x="1222" y="234"/>
                  </a:lnTo>
                  <a:lnTo>
                    <a:pt x="1222" y="238"/>
                  </a:lnTo>
                  <a:lnTo>
                    <a:pt x="1224" y="238"/>
                  </a:lnTo>
                  <a:lnTo>
                    <a:pt x="1250" y="228"/>
                  </a:lnTo>
                  <a:lnTo>
                    <a:pt x="1276" y="214"/>
                  </a:lnTo>
                  <a:lnTo>
                    <a:pt x="1280" y="212"/>
                  </a:lnTo>
                  <a:lnTo>
                    <a:pt x="1280" y="216"/>
                  </a:lnTo>
                  <a:lnTo>
                    <a:pt x="1280" y="300"/>
                  </a:lnTo>
                  <a:lnTo>
                    <a:pt x="1282" y="304"/>
                  </a:lnTo>
                  <a:lnTo>
                    <a:pt x="1284" y="304"/>
                  </a:lnTo>
                  <a:lnTo>
                    <a:pt x="1316" y="304"/>
                  </a:lnTo>
                  <a:lnTo>
                    <a:pt x="1320" y="304"/>
                  </a:lnTo>
                  <a:lnTo>
                    <a:pt x="1322" y="300"/>
                  </a:lnTo>
                  <a:lnTo>
                    <a:pt x="1322" y="188"/>
                  </a:lnTo>
                  <a:lnTo>
                    <a:pt x="1322" y="186"/>
                  </a:lnTo>
                  <a:lnTo>
                    <a:pt x="1336" y="176"/>
                  </a:lnTo>
                  <a:lnTo>
                    <a:pt x="1346" y="168"/>
                  </a:lnTo>
                  <a:lnTo>
                    <a:pt x="1346" y="126"/>
                  </a:lnTo>
                  <a:lnTo>
                    <a:pt x="1338" y="132"/>
                  </a:lnTo>
                  <a:lnTo>
                    <a:pt x="1326" y="140"/>
                  </a:lnTo>
                  <a:lnTo>
                    <a:pt x="1322" y="142"/>
                  </a:lnTo>
                  <a:lnTo>
                    <a:pt x="1322" y="138"/>
                  </a:lnTo>
                  <a:lnTo>
                    <a:pt x="1322" y="84"/>
                  </a:lnTo>
                  <a:lnTo>
                    <a:pt x="1322" y="82"/>
                  </a:lnTo>
                  <a:lnTo>
                    <a:pt x="1324" y="82"/>
                  </a:lnTo>
                  <a:lnTo>
                    <a:pt x="1338" y="82"/>
                  </a:lnTo>
                  <a:lnTo>
                    <a:pt x="1342" y="82"/>
                  </a:lnTo>
                  <a:lnTo>
                    <a:pt x="1344" y="80"/>
                  </a:lnTo>
                  <a:lnTo>
                    <a:pt x="1346" y="76"/>
                  </a:lnTo>
                  <a:lnTo>
                    <a:pt x="1346" y="74"/>
                  </a:lnTo>
                  <a:lnTo>
                    <a:pt x="1346" y="44"/>
                  </a:lnTo>
                  <a:lnTo>
                    <a:pt x="1324" y="44"/>
                  </a:lnTo>
                  <a:lnTo>
                    <a:pt x="1322" y="44"/>
                  </a:lnTo>
                  <a:close/>
                </a:path>
              </a:pathLst>
            </a:custGeom>
            <a:solidFill>
              <a:srgbClr val="3E3A39"/>
            </a:solidFill>
            <a:ln w="9525">
              <a:noFill/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602571" y="2509112"/>
              <a:ext cx="1706517" cy="1704975"/>
            </a:xfrm>
            <a:custGeom>
              <a:avLst/>
              <a:gdLst>
                <a:gd name="T0" fmla="*/ 727075 w 1074"/>
                <a:gd name="T1" fmla="*/ 1165225 h 1074"/>
                <a:gd name="T2" fmla="*/ 615950 w 1074"/>
                <a:gd name="T3" fmla="*/ 1003300 h 1074"/>
                <a:gd name="T4" fmla="*/ 330200 w 1074"/>
                <a:gd name="T5" fmla="*/ 974725 h 1074"/>
                <a:gd name="T6" fmla="*/ 234950 w 1074"/>
                <a:gd name="T7" fmla="*/ 939800 h 1074"/>
                <a:gd name="T8" fmla="*/ 203200 w 1074"/>
                <a:gd name="T9" fmla="*/ 876300 h 1074"/>
                <a:gd name="T10" fmla="*/ 234950 w 1074"/>
                <a:gd name="T11" fmla="*/ 762000 h 1074"/>
                <a:gd name="T12" fmla="*/ 323850 w 1074"/>
                <a:gd name="T13" fmla="*/ 727075 h 1074"/>
                <a:gd name="T14" fmla="*/ 327025 w 1074"/>
                <a:gd name="T15" fmla="*/ 527050 h 1074"/>
                <a:gd name="T16" fmla="*/ 200025 w 1074"/>
                <a:gd name="T17" fmla="*/ 552450 h 1074"/>
                <a:gd name="T18" fmla="*/ 53975 w 1074"/>
                <a:gd name="T19" fmla="*/ 673100 h 1074"/>
                <a:gd name="T20" fmla="*/ 0 w 1074"/>
                <a:gd name="T21" fmla="*/ 850900 h 1074"/>
                <a:gd name="T22" fmla="*/ 53975 w 1074"/>
                <a:gd name="T23" fmla="*/ 1031875 h 1074"/>
                <a:gd name="T24" fmla="*/ 200025 w 1074"/>
                <a:gd name="T25" fmla="*/ 1149350 h 1074"/>
                <a:gd name="T26" fmla="*/ 495300 w 1074"/>
                <a:gd name="T27" fmla="*/ 1174750 h 1074"/>
                <a:gd name="T28" fmla="*/ 517525 w 1074"/>
                <a:gd name="T29" fmla="*/ 1184275 h 1074"/>
                <a:gd name="T30" fmla="*/ 527050 w 1074"/>
                <a:gd name="T31" fmla="*/ 1371600 h 1074"/>
                <a:gd name="T32" fmla="*/ 542925 w 1074"/>
                <a:gd name="T33" fmla="*/ 1476375 h 1074"/>
                <a:gd name="T34" fmla="*/ 647700 w 1074"/>
                <a:gd name="T35" fmla="*/ 1628775 h 1074"/>
                <a:gd name="T36" fmla="*/ 819150 w 1074"/>
                <a:gd name="T37" fmla="*/ 1701800 h 1074"/>
                <a:gd name="T38" fmla="*/ 1003300 w 1074"/>
                <a:gd name="T39" fmla="*/ 1666875 h 1074"/>
                <a:gd name="T40" fmla="*/ 1136650 w 1074"/>
                <a:gd name="T41" fmla="*/ 1533525 h 1074"/>
                <a:gd name="T42" fmla="*/ 1174750 w 1074"/>
                <a:gd name="T43" fmla="*/ 1177925 h 1074"/>
                <a:gd name="T44" fmla="*/ 1168400 w 1074"/>
                <a:gd name="T45" fmla="*/ 1044575 h 1074"/>
                <a:gd name="T46" fmla="*/ 1120775 w 1074"/>
                <a:gd name="T47" fmla="*/ 895350 h 1074"/>
                <a:gd name="T48" fmla="*/ 958850 w 1074"/>
                <a:gd name="T49" fmla="*/ 777875 h 1074"/>
                <a:gd name="T50" fmla="*/ 762000 w 1074"/>
                <a:gd name="T51" fmla="*/ 698500 h 1074"/>
                <a:gd name="T52" fmla="*/ 727075 w 1074"/>
                <a:gd name="T53" fmla="*/ 523875 h 1074"/>
                <a:gd name="T54" fmla="*/ 736600 w 1074"/>
                <a:gd name="T55" fmla="*/ 276225 h 1074"/>
                <a:gd name="T56" fmla="*/ 803275 w 1074"/>
                <a:gd name="T57" fmla="*/ 209550 h 1074"/>
                <a:gd name="T58" fmla="*/ 898525 w 1074"/>
                <a:gd name="T59" fmla="*/ 209550 h 1074"/>
                <a:gd name="T60" fmla="*/ 974725 w 1074"/>
                <a:gd name="T61" fmla="*/ 298450 h 1074"/>
                <a:gd name="T62" fmla="*/ 987425 w 1074"/>
                <a:gd name="T63" fmla="*/ 577850 h 1074"/>
                <a:gd name="T64" fmla="*/ 1127125 w 1074"/>
                <a:gd name="T65" fmla="*/ 717550 h 1074"/>
                <a:gd name="T66" fmla="*/ 1381125 w 1074"/>
                <a:gd name="T67" fmla="*/ 727075 h 1074"/>
                <a:gd name="T68" fmla="*/ 1470025 w 1074"/>
                <a:gd name="T69" fmla="*/ 765175 h 1074"/>
                <a:gd name="T70" fmla="*/ 1504950 w 1074"/>
                <a:gd name="T71" fmla="*/ 850900 h 1074"/>
                <a:gd name="T72" fmla="*/ 1466850 w 1074"/>
                <a:gd name="T73" fmla="*/ 939800 h 1074"/>
                <a:gd name="T74" fmla="*/ 1377950 w 1074"/>
                <a:gd name="T75" fmla="*/ 974725 h 1074"/>
                <a:gd name="T76" fmla="*/ 1381125 w 1074"/>
                <a:gd name="T77" fmla="*/ 1174750 h 1074"/>
                <a:gd name="T78" fmla="*/ 1558925 w 1074"/>
                <a:gd name="T79" fmla="*/ 1120775 h 1074"/>
                <a:gd name="T80" fmla="*/ 1679575 w 1074"/>
                <a:gd name="T81" fmla="*/ 974725 h 1074"/>
                <a:gd name="T82" fmla="*/ 1698625 w 1074"/>
                <a:gd name="T83" fmla="*/ 787400 h 1074"/>
                <a:gd name="T84" fmla="*/ 1609725 w 1074"/>
                <a:gd name="T85" fmla="*/ 622300 h 1074"/>
                <a:gd name="T86" fmla="*/ 1450975 w 1074"/>
                <a:gd name="T87" fmla="*/ 536575 h 1074"/>
                <a:gd name="T88" fmla="*/ 1206500 w 1074"/>
                <a:gd name="T89" fmla="*/ 527050 h 1074"/>
                <a:gd name="T90" fmla="*/ 1174750 w 1074"/>
                <a:gd name="T91" fmla="*/ 495300 h 1074"/>
                <a:gd name="T92" fmla="*/ 1174750 w 1074"/>
                <a:gd name="T93" fmla="*/ 330200 h 1074"/>
                <a:gd name="T94" fmla="*/ 1152525 w 1074"/>
                <a:gd name="T95" fmla="*/ 196850 h 1074"/>
                <a:gd name="T96" fmla="*/ 1031875 w 1074"/>
                <a:gd name="T97" fmla="*/ 53975 h 1074"/>
                <a:gd name="T98" fmla="*/ 850900 w 1074"/>
                <a:gd name="T99" fmla="*/ 0 h 1074"/>
                <a:gd name="T100" fmla="*/ 673100 w 1074"/>
                <a:gd name="T101" fmla="*/ 53975 h 1074"/>
                <a:gd name="T102" fmla="*/ 552450 w 1074"/>
                <a:gd name="T103" fmla="*/ 200025 h 1074"/>
                <a:gd name="T104" fmla="*/ 527050 w 1074"/>
                <a:gd name="T105" fmla="*/ 523875 h 1074"/>
                <a:gd name="T106" fmla="*/ 530225 w 1074"/>
                <a:gd name="T107" fmla="*/ 622300 h 1074"/>
                <a:gd name="T108" fmla="*/ 584200 w 1074"/>
                <a:gd name="T109" fmla="*/ 806450 h 1074"/>
                <a:gd name="T110" fmla="*/ 746125 w 1074"/>
                <a:gd name="T111" fmla="*/ 923925 h 1074"/>
                <a:gd name="T112" fmla="*/ 927100 w 1074"/>
                <a:gd name="T113" fmla="*/ 987425 h 1074"/>
                <a:gd name="T114" fmla="*/ 974725 w 1074"/>
                <a:gd name="T115" fmla="*/ 1177925 h 1074"/>
                <a:gd name="T116" fmla="*/ 974725 w 1074"/>
                <a:gd name="T117" fmla="*/ 1403350 h 1074"/>
                <a:gd name="T118" fmla="*/ 898525 w 1074"/>
                <a:gd name="T119" fmla="*/ 1495425 h 1074"/>
                <a:gd name="T120" fmla="*/ 803275 w 1074"/>
                <a:gd name="T121" fmla="*/ 1495425 h 1074"/>
                <a:gd name="T122" fmla="*/ 730250 w 1074"/>
                <a:gd name="T123" fmla="*/ 1406525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74" h="1074">
                  <a:moveTo>
                    <a:pt x="460" y="886"/>
                  </a:moveTo>
                  <a:lnTo>
                    <a:pt x="460" y="886"/>
                  </a:lnTo>
                  <a:lnTo>
                    <a:pt x="458" y="874"/>
                  </a:lnTo>
                  <a:lnTo>
                    <a:pt x="458" y="870"/>
                  </a:lnTo>
                  <a:lnTo>
                    <a:pt x="458" y="750"/>
                  </a:lnTo>
                  <a:lnTo>
                    <a:pt x="458" y="748"/>
                  </a:lnTo>
                  <a:lnTo>
                    <a:pt x="458" y="734"/>
                  </a:lnTo>
                  <a:lnTo>
                    <a:pt x="456" y="720"/>
                  </a:lnTo>
                  <a:lnTo>
                    <a:pt x="452" y="708"/>
                  </a:lnTo>
                  <a:lnTo>
                    <a:pt x="448" y="696"/>
                  </a:lnTo>
                  <a:lnTo>
                    <a:pt x="442" y="684"/>
                  </a:lnTo>
                  <a:lnTo>
                    <a:pt x="434" y="674"/>
                  </a:lnTo>
                  <a:lnTo>
                    <a:pt x="418" y="654"/>
                  </a:lnTo>
                  <a:lnTo>
                    <a:pt x="398" y="638"/>
                  </a:lnTo>
                  <a:lnTo>
                    <a:pt x="388" y="632"/>
                  </a:lnTo>
                  <a:lnTo>
                    <a:pt x="376" y="626"/>
                  </a:lnTo>
                  <a:lnTo>
                    <a:pt x="364" y="620"/>
                  </a:lnTo>
                  <a:lnTo>
                    <a:pt x="350" y="618"/>
                  </a:lnTo>
                  <a:lnTo>
                    <a:pt x="338" y="616"/>
                  </a:lnTo>
                  <a:lnTo>
                    <a:pt x="324" y="614"/>
                  </a:lnTo>
                  <a:lnTo>
                    <a:pt x="322" y="614"/>
                  </a:lnTo>
                  <a:lnTo>
                    <a:pt x="210" y="614"/>
                  </a:lnTo>
                  <a:lnTo>
                    <a:pt x="208" y="614"/>
                  </a:lnTo>
                  <a:lnTo>
                    <a:pt x="204" y="614"/>
                  </a:lnTo>
                  <a:lnTo>
                    <a:pt x="188" y="612"/>
                  </a:lnTo>
                  <a:lnTo>
                    <a:pt x="174" y="608"/>
                  </a:lnTo>
                  <a:lnTo>
                    <a:pt x="160" y="602"/>
                  </a:lnTo>
                  <a:lnTo>
                    <a:pt x="148" y="592"/>
                  </a:lnTo>
                  <a:lnTo>
                    <a:pt x="146" y="590"/>
                  </a:lnTo>
                  <a:lnTo>
                    <a:pt x="138" y="580"/>
                  </a:lnTo>
                  <a:lnTo>
                    <a:pt x="132" y="566"/>
                  </a:lnTo>
                  <a:lnTo>
                    <a:pt x="128" y="552"/>
                  </a:lnTo>
                  <a:lnTo>
                    <a:pt x="126" y="536"/>
                  </a:lnTo>
                  <a:lnTo>
                    <a:pt x="128" y="520"/>
                  </a:lnTo>
                  <a:lnTo>
                    <a:pt x="132" y="506"/>
                  </a:lnTo>
                  <a:lnTo>
                    <a:pt x="138" y="492"/>
                  </a:lnTo>
                  <a:lnTo>
                    <a:pt x="148" y="480"/>
                  </a:lnTo>
                  <a:lnTo>
                    <a:pt x="160" y="472"/>
                  </a:lnTo>
                  <a:lnTo>
                    <a:pt x="174" y="464"/>
                  </a:lnTo>
                  <a:lnTo>
                    <a:pt x="188" y="460"/>
                  </a:lnTo>
                  <a:lnTo>
                    <a:pt x="204" y="458"/>
                  </a:lnTo>
                  <a:lnTo>
                    <a:pt x="206" y="458"/>
                  </a:lnTo>
                  <a:lnTo>
                    <a:pt x="268" y="458"/>
                  </a:lnTo>
                  <a:lnTo>
                    <a:pt x="272" y="458"/>
                  </a:lnTo>
                  <a:lnTo>
                    <a:pt x="272" y="454"/>
                  </a:lnTo>
                  <a:lnTo>
                    <a:pt x="272" y="338"/>
                  </a:lnTo>
                  <a:lnTo>
                    <a:pt x="272" y="332"/>
                  </a:lnTo>
                  <a:lnTo>
                    <a:pt x="268" y="332"/>
                  </a:lnTo>
                  <a:lnTo>
                    <a:pt x="206" y="332"/>
                  </a:lnTo>
                  <a:lnTo>
                    <a:pt x="204" y="332"/>
                  </a:lnTo>
                  <a:lnTo>
                    <a:pt x="184" y="334"/>
                  </a:lnTo>
                  <a:lnTo>
                    <a:pt x="164" y="336"/>
                  </a:lnTo>
                  <a:lnTo>
                    <a:pt x="144" y="342"/>
                  </a:lnTo>
                  <a:lnTo>
                    <a:pt x="126" y="348"/>
                  </a:lnTo>
                  <a:lnTo>
                    <a:pt x="108" y="356"/>
                  </a:lnTo>
                  <a:lnTo>
                    <a:pt x="90" y="366"/>
                  </a:lnTo>
                  <a:lnTo>
                    <a:pt x="74" y="378"/>
                  </a:lnTo>
                  <a:lnTo>
                    <a:pt x="60" y="392"/>
                  </a:lnTo>
                  <a:lnTo>
                    <a:pt x="46" y="406"/>
                  </a:lnTo>
                  <a:lnTo>
                    <a:pt x="34" y="424"/>
                  </a:lnTo>
                  <a:lnTo>
                    <a:pt x="24" y="440"/>
                  </a:lnTo>
                  <a:lnTo>
                    <a:pt x="16" y="458"/>
                  </a:lnTo>
                  <a:lnTo>
                    <a:pt x="8" y="476"/>
                  </a:lnTo>
                  <a:lnTo>
                    <a:pt x="4" y="496"/>
                  </a:lnTo>
                  <a:lnTo>
                    <a:pt x="0" y="516"/>
                  </a:lnTo>
                  <a:lnTo>
                    <a:pt x="0" y="536"/>
                  </a:lnTo>
                  <a:lnTo>
                    <a:pt x="0" y="556"/>
                  </a:lnTo>
                  <a:lnTo>
                    <a:pt x="4" y="576"/>
                  </a:lnTo>
                  <a:lnTo>
                    <a:pt x="8" y="596"/>
                  </a:lnTo>
                  <a:lnTo>
                    <a:pt x="16" y="614"/>
                  </a:lnTo>
                  <a:lnTo>
                    <a:pt x="24" y="632"/>
                  </a:lnTo>
                  <a:lnTo>
                    <a:pt x="34" y="650"/>
                  </a:lnTo>
                  <a:lnTo>
                    <a:pt x="46" y="666"/>
                  </a:lnTo>
                  <a:lnTo>
                    <a:pt x="60" y="680"/>
                  </a:lnTo>
                  <a:lnTo>
                    <a:pt x="74" y="694"/>
                  </a:lnTo>
                  <a:lnTo>
                    <a:pt x="90" y="706"/>
                  </a:lnTo>
                  <a:lnTo>
                    <a:pt x="108" y="716"/>
                  </a:lnTo>
                  <a:lnTo>
                    <a:pt x="126" y="724"/>
                  </a:lnTo>
                  <a:lnTo>
                    <a:pt x="142" y="730"/>
                  </a:lnTo>
                  <a:lnTo>
                    <a:pt x="160" y="736"/>
                  </a:lnTo>
                  <a:lnTo>
                    <a:pt x="178" y="738"/>
                  </a:lnTo>
                  <a:lnTo>
                    <a:pt x="196" y="740"/>
                  </a:lnTo>
                  <a:lnTo>
                    <a:pt x="198" y="740"/>
                  </a:lnTo>
                  <a:lnTo>
                    <a:pt x="204" y="740"/>
                  </a:lnTo>
                  <a:lnTo>
                    <a:pt x="312" y="740"/>
                  </a:lnTo>
                  <a:lnTo>
                    <a:pt x="318" y="740"/>
                  </a:lnTo>
                  <a:lnTo>
                    <a:pt x="322" y="742"/>
                  </a:lnTo>
                  <a:lnTo>
                    <a:pt x="326" y="746"/>
                  </a:lnTo>
                  <a:lnTo>
                    <a:pt x="332" y="752"/>
                  </a:lnTo>
                  <a:lnTo>
                    <a:pt x="332" y="760"/>
                  </a:lnTo>
                  <a:lnTo>
                    <a:pt x="332" y="864"/>
                  </a:lnTo>
                  <a:lnTo>
                    <a:pt x="332" y="866"/>
                  </a:lnTo>
                  <a:lnTo>
                    <a:pt x="332" y="870"/>
                  </a:lnTo>
                  <a:lnTo>
                    <a:pt x="334" y="890"/>
                  </a:lnTo>
                  <a:lnTo>
                    <a:pt x="336" y="910"/>
                  </a:lnTo>
                  <a:lnTo>
                    <a:pt x="342" y="930"/>
                  </a:lnTo>
                  <a:lnTo>
                    <a:pt x="348" y="948"/>
                  </a:lnTo>
                  <a:lnTo>
                    <a:pt x="356" y="966"/>
                  </a:lnTo>
                  <a:lnTo>
                    <a:pt x="368" y="982"/>
                  </a:lnTo>
                  <a:lnTo>
                    <a:pt x="380" y="998"/>
                  </a:lnTo>
                  <a:lnTo>
                    <a:pt x="392" y="1014"/>
                  </a:lnTo>
                  <a:lnTo>
                    <a:pt x="408" y="1026"/>
                  </a:lnTo>
                  <a:lnTo>
                    <a:pt x="424" y="1038"/>
                  </a:lnTo>
                  <a:lnTo>
                    <a:pt x="440" y="1050"/>
                  </a:lnTo>
                  <a:lnTo>
                    <a:pt x="458" y="1058"/>
                  </a:lnTo>
                  <a:lnTo>
                    <a:pt x="478" y="1064"/>
                  </a:lnTo>
                  <a:lnTo>
                    <a:pt x="496" y="1070"/>
                  </a:lnTo>
                  <a:lnTo>
                    <a:pt x="516" y="1072"/>
                  </a:lnTo>
                  <a:lnTo>
                    <a:pt x="536" y="1074"/>
                  </a:lnTo>
                  <a:lnTo>
                    <a:pt x="556" y="1072"/>
                  </a:lnTo>
                  <a:lnTo>
                    <a:pt x="576" y="1070"/>
                  </a:lnTo>
                  <a:lnTo>
                    <a:pt x="596" y="1064"/>
                  </a:lnTo>
                  <a:lnTo>
                    <a:pt x="614" y="1058"/>
                  </a:lnTo>
                  <a:lnTo>
                    <a:pt x="632" y="1050"/>
                  </a:lnTo>
                  <a:lnTo>
                    <a:pt x="650" y="1038"/>
                  </a:lnTo>
                  <a:lnTo>
                    <a:pt x="666" y="1026"/>
                  </a:lnTo>
                  <a:lnTo>
                    <a:pt x="680" y="1014"/>
                  </a:lnTo>
                  <a:lnTo>
                    <a:pt x="694" y="998"/>
                  </a:lnTo>
                  <a:lnTo>
                    <a:pt x="706" y="982"/>
                  </a:lnTo>
                  <a:lnTo>
                    <a:pt x="716" y="966"/>
                  </a:lnTo>
                  <a:lnTo>
                    <a:pt x="724" y="948"/>
                  </a:lnTo>
                  <a:lnTo>
                    <a:pt x="732" y="928"/>
                  </a:lnTo>
                  <a:lnTo>
                    <a:pt x="736" y="910"/>
                  </a:lnTo>
                  <a:lnTo>
                    <a:pt x="740" y="890"/>
                  </a:lnTo>
                  <a:lnTo>
                    <a:pt x="740" y="870"/>
                  </a:lnTo>
                  <a:lnTo>
                    <a:pt x="740" y="742"/>
                  </a:lnTo>
                  <a:lnTo>
                    <a:pt x="740" y="736"/>
                  </a:lnTo>
                  <a:lnTo>
                    <a:pt x="740" y="732"/>
                  </a:lnTo>
                  <a:lnTo>
                    <a:pt x="740" y="730"/>
                  </a:lnTo>
                  <a:lnTo>
                    <a:pt x="740" y="728"/>
                  </a:lnTo>
                  <a:lnTo>
                    <a:pt x="738" y="680"/>
                  </a:lnTo>
                  <a:lnTo>
                    <a:pt x="736" y="658"/>
                  </a:lnTo>
                  <a:lnTo>
                    <a:pt x="734" y="638"/>
                  </a:lnTo>
                  <a:lnTo>
                    <a:pt x="730" y="618"/>
                  </a:lnTo>
                  <a:lnTo>
                    <a:pt x="724" y="600"/>
                  </a:lnTo>
                  <a:lnTo>
                    <a:pt x="716" y="582"/>
                  </a:lnTo>
                  <a:lnTo>
                    <a:pt x="706" y="564"/>
                  </a:lnTo>
                  <a:lnTo>
                    <a:pt x="694" y="548"/>
                  </a:lnTo>
                  <a:lnTo>
                    <a:pt x="680" y="534"/>
                  </a:lnTo>
                  <a:lnTo>
                    <a:pt x="664" y="522"/>
                  </a:lnTo>
                  <a:lnTo>
                    <a:pt x="646" y="510"/>
                  </a:lnTo>
                  <a:lnTo>
                    <a:pt x="626" y="500"/>
                  </a:lnTo>
                  <a:lnTo>
                    <a:pt x="604" y="490"/>
                  </a:lnTo>
                  <a:lnTo>
                    <a:pt x="580" y="482"/>
                  </a:lnTo>
                  <a:lnTo>
                    <a:pt x="552" y="476"/>
                  </a:lnTo>
                  <a:lnTo>
                    <a:pt x="534" y="470"/>
                  </a:lnTo>
                  <a:lnTo>
                    <a:pt x="516" y="466"/>
                  </a:lnTo>
                  <a:lnTo>
                    <a:pt x="502" y="458"/>
                  </a:lnTo>
                  <a:lnTo>
                    <a:pt x="490" y="450"/>
                  </a:lnTo>
                  <a:lnTo>
                    <a:pt x="480" y="440"/>
                  </a:lnTo>
                  <a:lnTo>
                    <a:pt x="470" y="428"/>
                  </a:lnTo>
                  <a:lnTo>
                    <a:pt x="464" y="412"/>
                  </a:lnTo>
                  <a:lnTo>
                    <a:pt x="460" y="392"/>
                  </a:lnTo>
                  <a:lnTo>
                    <a:pt x="458" y="366"/>
                  </a:lnTo>
                  <a:lnTo>
                    <a:pt x="458" y="334"/>
                  </a:lnTo>
                  <a:lnTo>
                    <a:pt x="458" y="330"/>
                  </a:lnTo>
                  <a:lnTo>
                    <a:pt x="458" y="326"/>
                  </a:lnTo>
                  <a:lnTo>
                    <a:pt x="458" y="210"/>
                  </a:lnTo>
                  <a:lnTo>
                    <a:pt x="458" y="208"/>
                  </a:lnTo>
                  <a:lnTo>
                    <a:pt x="458" y="204"/>
                  </a:lnTo>
                  <a:lnTo>
                    <a:pt x="460" y="188"/>
                  </a:lnTo>
                  <a:lnTo>
                    <a:pt x="464" y="174"/>
                  </a:lnTo>
                  <a:lnTo>
                    <a:pt x="472" y="160"/>
                  </a:lnTo>
                  <a:lnTo>
                    <a:pt x="482" y="148"/>
                  </a:lnTo>
                  <a:lnTo>
                    <a:pt x="494" y="138"/>
                  </a:lnTo>
                  <a:lnTo>
                    <a:pt x="506" y="132"/>
                  </a:lnTo>
                  <a:lnTo>
                    <a:pt x="522" y="126"/>
                  </a:lnTo>
                  <a:lnTo>
                    <a:pt x="536" y="126"/>
                  </a:lnTo>
                  <a:lnTo>
                    <a:pt x="552" y="126"/>
                  </a:lnTo>
                  <a:lnTo>
                    <a:pt x="566" y="132"/>
                  </a:lnTo>
                  <a:lnTo>
                    <a:pt x="580" y="138"/>
                  </a:lnTo>
                  <a:lnTo>
                    <a:pt x="592" y="148"/>
                  </a:lnTo>
                  <a:lnTo>
                    <a:pt x="602" y="160"/>
                  </a:lnTo>
                  <a:lnTo>
                    <a:pt x="608" y="174"/>
                  </a:lnTo>
                  <a:lnTo>
                    <a:pt x="614" y="188"/>
                  </a:lnTo>
                  <a:lnTo>
                    <a:pt x="614" y="200"/>
                  </a:lnTo>
                  <a:lnTo>
                    <a:pt x="614" y="202"/>
                  </a:lnTo>
                  <a:lnTo>
                    <a:pt x="614" y="324"/>
                  </a:lnTo>
                  <a:lnTo>
                    <a:pt x="614" y="326"/>
                  </a:lnTo>
                  <a:lnTo>
                    <a:pt x="616" y="338"/>
                  </a:lnTo>
                  <a:lnTo>
                    <a:pt x="618" y="352"/>
                  </a:lnTo>
                  <a:lnTo>
                    <a:pt x="622" y="364"/>
                  </a:lnTo>
                  <a:lnTo>
                    <a:pt x="626" y="376"/>
                  </a:lnTo>
                  <a:lnTo>
                    <a:pt x="632" y="388"/>
                  </a:lnTo>
                  <a:lnTo>
                    <a:pt x="638" y="398"/>
                  </a:lnTo>
                  <a:lnTo>
                    <a:pt x="654" y="418"/>
                  </a:lnTo>
                  <a:lnTo>
                    <a:pt x="674" y="434"/>
                  </a:lnTo>
                  <a:lnTo>
                    <a:pt x="686" y="442"/>
                  </a:lnTo>
                  <a:lnTo>
                    <a:pt x="698" y="448"/>
                  </a:lnTo>
                  <a:lnTo>
                    <a:pt x="710" y="452"/>
                  </a:lnTo>
                  <a:lnTo>
                    <a:pt x="722" y="456"/>
                  </a:lnTo>
                  <a:lnTo>
                    <a:pt x="736" y="458"/>
                  </a:lnTo>
                  <a:lnTo>
                    <a:pt x="750" y="458"/>
                  </a:lnTo>
                  <a:lnTo>
                    <a:pt x="752" y="458"/>
                  </a:lnTo>
                  <a:lnTo>
                    <a:pt x="862" y="458"/>
                  </a:lnTo>
                  <a:lnTo>
                    <a:pt x="864" y="458"/>
                  </a:lnTo>
                  <a:lnTo>
                    <a:pt x="870" y="458"/>
                  </a:lnTo>
                  <a:lnTo>
                    <a:pt x="886" y="460"/>
                  </a:lnTo>
                  <a:lnTo>
                    <a:pt x="900" y="464"/>
                  </a:lnTo>
                  <a:lnTo>
                    <a:pt x="914" y="472"/>
                  </a:lnTo>
                  <a:lnTo>
                    <a:pt x="924" y="482"/>
                  </a:lnTo>
                  <a:lnTo>
                    <a:pt x="926" y="482"/>
                  </a:lnTo>
                  <a:lnTo>
                    <a:pt x="934" y="492"/>
                  </a:lnTo>
                  <a:lnTo>
                    <a:pt x="942" y="506"/>
                  </a:lnTo>
                  <a:lnTo>
                    <a:pt x="946" y="522"/>
                  </a:lnTo>
                  <a:lnTo>
                    <a:pt x="948" y="536"/>
                  </a:lnTo>
                  <a:lnTo>
                    <a:pt x="946" y="552"/>
                  </a:lnTo>
                  <a:lnTo>
                    <a:pt x="942" y="566"/>
                  </a:lnTo>
                  <a:lnTo>
                    <a:pt x="934" y="580"/>
                  </a:lnTo>
                  <a:lnTo>
                    <a:pt x="924" y="592"/>
                  </a:lnTo>
                  <a:lnTo>
                    <a:pt x="914" y="602"/>
                  </a:lnTo>
                  <a:lnTo>
                    <a:pt x="900" y="608"/>
                  </a:lnTo>
                  <a:lnTo>
                    <a:pt x="886" y="612"/>
                  </a:lnTo>
                  <a:lnTo>
                    <a:pt x="870" y="614"/>
                  </a:lnTo>
                  <a:lnTo>
                    <a:pt x="868" y="614"/>
                  </a:lnTo>
                  <a:lnTo>
                    <a:pt x="806" y="614"/>
                  </a:lnTo>
                  <a:lnTo>
                    <a:pt x="800" y="614"/>
                  </a:lnTo>
                  <a:lnTo>
                    <a:pt x="800" y="620"/>
                  </a:lnTo>
                  <a:lnTo>
                    <a:pt x="800" y="736"/>
                  </a:lnTo>
                  <a:lnTo>
                    <a:pt x="800" y="740"/>
                  </a:lnTo>
                  <a:lnTo>
                    <a:pt x="806" y="740"/>
                  </a:lnTo>
                  <a:lnTo>
                    <a:pt x="868" y="740"/>
                  </a:lnTo>
                  <a:lnTo>
                    <a:pt x="870" y="740"/>
                  </a:lnTo>
                  <a:lnTo>
                    <a:pt x="890" y="740"/>
                  </a:lnTo>
                  <a:lnTo>
                    <a:pt x="910" y="736"/>
                  </a:lnTo>
                  <a:lnTo>
                    <a:pt x="930" y="732"/>
                  </a:lnTo>
                  <a:lnTo>
                    <a:pt x="948" y="724"/>
                  </a:lnTo>
                  <a:lnTo>
                    <a:pt x="966" y="716"/>
                  </a:lnTo>
                  <a:lnTo>
                    <a:pt x="982" y="706"/>
                  </a:lnTo>
                  <a:lnTo>
                    <a:pt x="1000" y="694"/>
                  </a:lnTo>
                  <a:lnTo>
                    <a:pt x="1014" y="680"/>
                  </a:lnTo>
                  <a:lnTo>
                    <a:pt x="1028" y="666"/>
                  </a:lnTo>
                  <a:lnTo>
                    <a:pt x="1040" y="650"/>
                  </a:lnTo>
                  <a:lnTo>
                    <a:pt x="1050" y="632"/>
                  </a:lnTo>
                  <a:lnTo>
                    <a:pt x="1058" y="614"/>
                  </a:lnTo>
                  <a:lnTo>
                    <a:pt x="1064" y="596"/>
                  </a:lnTo>
                  <a:lnTo>
                    <a:pt x="1070" y="576"/>
                  </a:lnTo>
                  <a:lnTo>
                    <a:pt x="1072" y="556"/>
                  </a:lnTo>
                  <a:lnTo>
                    <a:pt x="1074" y="536"/>
                  </a:lnTo>
                  <a:lnTo>
                    <a:pt x="1072" y="516"/>
                  </a:lnTo>
                  <a:lnTo>
                    <a:pt x="1070" y="496"/>
                  </a:lnTo>
                  <a:lnTo>
                    <a:pt x="1064" y="478"/>
                  </a:lnTo>
                  <a:lnTo>
                    <a:pt x="1058" y="458"/>
                  </a:lnTo>
                  <a:lnTo>
                    <a:pt x="1050" y="440"/>
                  </a:lnTo>
                  <a:lnTo>
                    <a:pt x="1040" y="424"/>
                  </a:lnTo>
                  <a:lnTo>
                    <a:pt x="1028" y="408"/>
                  </a:lnTo>
                  <a:lnTo>
                    <a:pt x="1014" y="392"/>
                  </a:lnTo>
                  <a:lnTo>
                    <a:pt x="1000" y="378"/>
                  </a:lnTo>
                  <a:lnTo>
                    <a:pt x="982" y="366"/>
                  </a:lnTo>
                  <a:lnTo>
                    <a:pt x="966" y="356"/>
                  </a:lnTo>
                  <a:lnTo>
                    <a:pt x="948" y="348"/>
                  </a:lnTo>
                  <a:lnTo>
                    <a:pt x="930" y="342"/>
                  </a:lnTo>
                  <a:lnTo>
                    <a:pt x="914" y="338"/>
                  </a:lnTo>
                  <a:lnTo>
                    <a:pt x="896" y="334"/>
                  </a:lnTo>
                  <a:lnTo>
                    <a:pt x="876" y="332"/>
                  </a:lnTo>
                  <a:lnTo>
                    <a:pt x="874" y="332"/>
                  </a:lnTo>
                  <a:lnTo>
                    <a:pt x="870" y="332"/>
                  </a:lnTo>
                  <a:lnTo>
                    <a:pt x="762" y="332"/>
                  </a:lnTo>
                  <a:lnTo>
                    <a:pt x="760" y="332"/>
                  </a:lnTo>
                  <a:lnTo>
                    <a:pt x="754" y="332"/>
                  </a:lnTo>
                  <a:lnTo>
                    <a:pt x="756" y="332"/>
                  </a:lnTo>
                  <a:lnTo>
                    <a:pt x="750" y="330"/>
                  </a:lnTo>
                  <a:lnTo>
                    <a:pt x="746" y="326"/>
                  </a:lnTo>
                  <a:lnTo>
                    <a:pt x="742" y="320"/>
                  </a:lnTo>
                  <a:lnTo>
                    <a:pt x="740" y="312"/>
                  </a:lnTo>
                  <a:lnTo>
                    <a:pt x="740" y="210"/>
                  </a:lnTo>
                  <a:lnTo>
                    <a:pt x="740" y="208"/>
                  </a:lnTo>
                  <a:lnTo>
                    <a:pt x="740" y="202"/>
                  </a:lnTo>
                  <a:lnTo>
                    <a:pt x="740" y="182"/>
                  </a:lnTo>
                  <a:lnTo>
                    <a:pt x="736" y="162"/>
                  </a:lnTo>
                  <a:lnTo>
                    <a:pt x="732" y="144"/>
                  </a:lnTo>
                  <a:lnTo>
                    <a:pt x="726" y="124"/>
                  </a:lnTo>
                  <a:lnTo>
                    <a:pt x="716" y="106"/>
                  </a:lnTo>
                  <a:lnTo>
                    <a:pt x="706" y="90"/>
                  </a:lnTo>
                  <a:lnTo>
                    <a:pt x="694" y="74"/>
                  </a:lnTo>
                  <a:lnTo>
                    <a:pt x="680" y="60"/>
                  </a:lnTo>
                  <a:lnTo>
                    <a:pt x="666" y="46"/>
                  </a:lnTo>
                  <a:lnTo>
                    <a:pt x="650" y="34"/>
                  </a:lnTo>
                  <a:lnTo>
                    <a:pt x="632" y="24"/>
                  </a:lnTo>
                  <a:lnTo>
                    <a:pt x="614" y="14"/>
                  </a:lnTo>
                  <a:lnTo>
                    <a:pt x="596" y="8"/>
                  </a:lnTo>
                  <a:lnTo>
                    <a:pt x="576" y="4"/>
                  </a:lnTo>
                  <a:lnTo>
                    <a:pt x="556" y="0"/>
                  </a:lnTo>
                  <a:lnTo>
                    <a:pt x="536" y="0"/>
                  </a:lnTo>
                  <a:lnTo>
                    <a:pt x="516" y="0"/>
                  </a:lnTo>
                  <a:lnTo>
                    <a:pt x="496" y="4"/>
                  </a:lnTo>
                  <a:lnTo>
                    <a:pt x="478" y="8"/>
                  </a:lnTo>
                  <a:lnTo>
                    <a:pt x="458" y="14"/>
                  </a:lnTo>
                  <a:lnTo>
                    <a:pt x="440" y="24"/>
                  </a:lnTo>
                  <a:lnTo>
                    <a:pt x="424" y="34"/>
                  </a:lnTo>
                  <a:lnTo>
                    <a:pt x="408" y="46"/>
                  </a:lnTo>
                  <a:lnTo>
                    <a:pt x="392" y="60"/>
                  </a:lnTo>
                  <a:lnTo>
                    <a:pt x="380" y="74"/>
                  </a:lnTo>
                  <a:lnTo>
                    <a:pt x="368" y="90"/>
                  </a:lnTo>
                  <a:lnTo>
                    <a:pt x="356" y="108"/>
                  </a:lnTo>
                  <a:lnTo>
                    <a:pt x="348" y="126"/>
                  </a:lnTo>
                  <a:lnTo>
                    <a:pt x="342" y="144"/>
                  </a:lnTo>
                  <a:lnTo>
                    <a:pt x="336" y="164"/>
                  </a:lnTo>
                  <a:lnTo>
                    <a:pt x="334" y="184"/>
                  </a:lnTo>
                  <a:lnTo>
                    <a:pt x="332" y="204"/>
                  </a:lnTo>
                  <a:lnTo>
                    <a:pt x="332" y="330"/>
                  </a:lnTo>
                  <a:lnTo>
                    <a:pt x="332" y="338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4" y="392"/>
                  </a:lnTo>
                  <a:lnTo>
                    <a:pt x="336" y="414"/>
                  </a:lnTo>
                  <a:lnTo>
                    <a:pt x="340" y="434"/>
                  </a:lnTo>
                  <a:lnTo>
                    <a:pt x="344" y="454"/>
                  </a:lnTo>
                  <a:lnTo>
                    <a:pt x="350" y="474"/>
                  </a:lnTo>
                  <a:lnTo>
                    <a:pt x="358" y="492"/>
                  </a:lnTo>
                  <a:lnTo>
                    <a:pt x="368" y="508"/>
                  </a:lnTo>
                  <a:lnTo>
                    <a:pt x="380" y="524"/>
                  </a:lnTo>
                  <a:lnTo>
                    <a:pt x="394" y="538"/>
                  </a:lnTo>
                  <a:lnTo>
                    <a:pt x="410" y="552"/>
                  </a:lnTo>
                  <a:lnTo>
                    <a:pt x="428" y="562"/>
                  </a:lnTo>
                  <a:lnTo>
                    <a:pt x="446" y="572"/>
                  </a:lnTo>
                  <a:lnTo>
                    <a:pt x="470" y="582"/>
                  </a:lnTo>
                  <a:lnTo>
                    <a:pt x="494" y="590"/>
                  </a:lnTo>
                  <a:lnTo>
                    <a:pt x="522" y="598"/>
                  </a:lnTo>
                  <a:lnTo>
                    <a:pt x="540" y="602"/>
                  </a:lnTo>
                  <a:lnTo>
                    <a:pt x="556" y="608"/>
                  </a:lnTo>
                  <a:lnTo>
                    <a:pt x="570" y="614"/>
                  </a:lnTo>
                  <a:lnTo>
                    <a:pt x="584" y="622"/>
                  </a:lnTo>
                  <a:lnTo>
                    <a:pt x="594" y="632"/>
                  </a:lnTo>
                  <a:lnTo>
                    <a:pt x="602" y="646"/>
                  </a:lnTo>
                  <a:lnTo>
                    <a:pt x="608" y="660"/>
                  </a:lnTo>
                  <a:lnTo>
                    <a:pt x="612" y="680"/>
                  </a:lnTo>
                  <a:lnTo>
                    <a:pt x="614" y="706"/>
                  </a:lnTo>
                  <a:lnTo>
                    <a:pt x="614" y="738"/>
                  </a:lnTo>
                  <a:lnTo>
                    <a:pt x="614" y="742"/>
                  </a:lnTo>
                  <a:lnTo>
                    <a:pt x="614" y="746"/>
                  </a:lnTo>
                  <a:lnTo>
                    <a:pt x="614" y="862"/>
                  </a:lnTo>
                  <a:lnTo>
                    <a:pt x="614" y="864"/>
                  </a:lnTo>
                  <a:lnTo>
                    <a:pt x="614" y="870"/>
                  </a:lnTo>
                  <a:lnTo>
                    <a:pt x="614" y="884"/>
                  </a:lnTo>
                  <a:lnTo>
                    <a:pt x="608" y="900"/>
                  </a:lnTo>
                  <a:lnTo>
                    <a:pt x="602" y="912"/>
                  </a:lnTo>
                  <a:lnTo>
                    <a:pt x="592" y="924"/>
                  </a:lnTo>
                  <a:lnTo>
                    <a:pt x="580" y="934"/>
                  </a:lnTo>
                  <a:lnTo>
                    <a:pt x="566" y="942"/>
                  </a:lnTo>
                  <a:lnTo>
                    <a:pt x="552" y="946"/>
                  </a:lnTo>
                  <a:lnTo>
                    <a:pt x="536" y="948"/>
                  </a:lnTo>
                  <a:lnTo>
                    <a:pt x="522" y="946"/>
                  </a:lnTo>
                  <a:lnTo>
                    <a:pt x="506" y="942"/>
                  </a:lnTo>
                  <a:lnTo>
                    <a:pt x="494" y="934"/>
                  </a:lnTo>
                  <a:lnTo>
                    <a:pt x="482" y="924"/>
                  </a:lnTo>
                  <a:lnTo>
                    <a:pt x="472" y="912"/>
                  </a:lnTo>
                  <a:lnTo>
                    <a:pt x="464" y="900"/>
                  </a:lnTo>
                  <a:lnTo>
                    <a:pt x="460" y="886"/>
                  </a:lnTo>
                  <a:close/>
                </a:path>
              </a:pathLst>
            </a:custGeom>
            <a:solidFill>
              <a:srgbClr val="E60039"/>
            </a:solidFill>
            <a:ln w="9525">
              <a:noFill/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710" y="440077"/>
            <a:ext cx="7886700" cy="639216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0AF404-2A9B-4897-B888-8B2F0A2DA7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ADE1D-97C2-4C77-83F7-49E6B4C1B8C7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532385" y="440077"/>
            <a:ext cx="7682953" cy="639216"/>
          </a:xfrm>
        </p:spPr>
        <p:txBody>
          <a:bodyPr>
            <a:noAutofit/>
          </a:bodyPr>
          <a:lstStyle>
            <a:lvl1pPr algn="l">
              <a:defRPr sz="3600" b="1">
                <a:solidFill>
                  <a:srgbClr val="E60039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任意多边形 8"/>
          <p:cNvSpPr/>
          <p:nvPr userDrawn="1"/>
        </p:nvSpPr>
        <p:spPr>
          <a:xfrm>
            <a:off x="8643966" y="6392865"/>
            <a:ext cx="500066" cy="179407"/>
          </a:xfrm>
          <a:custGeom>
            <a:avLst/>
            <a:gdLst>
              <a:gd name="connsiteX0" fmla="*/ 0 w 802888"/>
              <a:gd name="connsiteY0" fmla="*/ 131584 h 263170"/>
              <a:gd name="connsiteX1" fmla="*/ 0 w 802888"/>
              <a:gd name="connsiteY1" fmla="*/ 131585 h 263170"/>
              <a:gd name="connsiteX2" fmla="*/ 0 w 802888"/>
              <a:gd name="connsiteY2" fmla="*/ 131585 h 263170"/>
              <a:gd name="connsiteX3" fmla="*/ 131585 w 802888"/>
              <a:gd name="connsiteY3" fmla="*/ 0 h 263170"/>
              <a:gd name="connsiteX4" fmla="*/ 802888 w 802888"/>
              <a:gd name="connsiteY4" fmla="*/ 0 h 263170"/>
              <a:gd name="connsiteX5" fmla="*/ 802888 w 802888"/>
              <a:gd name="connsiteY5" fmla="*/ 263170 h 263170"/>
              <a:gd name="connsiteX6" fmla="*/ 131585 w 802888"/>
              <a:gd name="connsiteY6" fmla="*/ 263169 h 263170"/>
              <a:gd name="connsiteX7" fmla="*/ 10341 w 802888"/>
              <a:gd name="connsiteY7" fmla="*/ 182803 h 263170"/>
              <a:gd name="connsiteX8" fmla="*/ 0 w 802888"/>
              <a:gd name="connsiteY8" fmla="*/ 131585 h 263170"/>
              <a:gd name="connsiteX9" fmla="*/ 10341 w 802888"/>
              <a:gd name="connsiteY9" fmla="*/ 80367 h 263170"/>
              <a:gd name="connsiteX10" fmla="*/ 131585 w 802888"/>
              <a:gd name="connsiteY10" fmla="*/ 0 h 26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2888" h="263170">
                <a:moveTo>
                  <a:pt x="0" y="131584"/>
                </a:moveTo>
                <a:lnTo>
                  <a:pt x="0" y="131585"/>
                </a:lnTo>
                <a:lnTo>
                  <a:pt x="0" y="131585"/>
                </a:lnTo>
                <a:close/>
                <a:moveTo>
                  <a:pt x="131585" y="0"/>
                </a:moveTo>
                <a:lnTo>
                  <a:pt x="802888" y="0"/>
                </a:lnTo>
                <a:lnTo>
                  <a:pt x="802888" y="263170"/>
                </a:lnTo>
                <a:lnTo>
                  <a:pt x="131585" y="263169"/>
                </a:lnTo>
                <a:cubicBezTo>
                  <a:pt x="77081" y="263169"/>
                  <a:pt x="30316" y="230031"/>
                  <a:pt x="10341" y="182803"/>
                </a:cubicBezTo>
                <a:lnTo>
                  <a:pt x="0" y="131585"/>
                </a:lnTo>
                <a:lnTo>
                  <a:pt x="10341" y="80367"/>
                </a:lnTo>
                <a:cubicBezTo>
                  <a:pt x="30316" y="33139"/>
                  <a:pt x="77081" y="0"/>
                  <a:pt x="131585" y="0"/>
                </a:cubicBezTo>
                <a:close/>
              </a:path>
            </a:pathLst>
          </a:cu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1" name="组合 8"/>
          <p:cNvGrpSpPr>
            <a:grpSpLocks/>
          </p:cNvGrpSpPr>
          <p:nvPr userDrawn="1"/>
        </p:nvGrpSpPr>
        <p:grpSpPr bwMode="auto">
          <a:xfrm>
            <a:off x="7412067" y="6286520"/>
            <a:ext cx="1160461" cy="428628"/>
            <a:chOff x="4602571" y="2509112"/>
            <a:chExt cx="4502150" cy="1704975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6614503" y="3039318"/>
              <a:ext cx="2490218" cy="862884"/>
            </a:xfrm>
            <a:custGeom>
              <a:avLst/>
              <a:gdLst>
                <a:gd name="T0" fmla="*/ 587375 w 1570"/>
                <a:gd name="T1" fmla="*/ 701675 h 544"/>
                <a:gd name="T2" fmla="*/ 558800 w 1570"/>
                <a:gd name="T3" fmla="*/ 812800 h 544"/>
                <a:gd name="T4" fmla="*/ 581025 w 1570"/>
                <a:gd name="T5" fmla="*/ 841375 h 544"/>
                <a:gd name="T6" fmla="*/ 63500 w 1570"/>
                <a:gd name="T7" fmla="*/ 657225 h 544"/>
                <a:gd name="T8" fmla="*/ 31750 w 1570"/>
                <a:gd name="T9" fmla="*/ 736600 h 544"/>
                <a:gd name="T10" fmla="*/ 28575 w 1570"/>
                <a:gd name="T11" fmla="*/ 860425 h 544"/>
                <a:gd name="T12" fmla="*/ 1323975 w 1570"/>
                <a:gd name="T13" fmla="*/ 663575 h 544"/>
                <a:gd name="T14" fmla="*/ 1003300 w 1570"/>
                <a:gd name="T15" fmla="*/ 714375 h 544"/>
                <a:gd name="T16" fmla="*/ 923925 w 1570"/>
                <a:gd name="T17" fmla="*/ 857250 h 544"/>
                <a:gd name="T18" fmla="*/ 1019175 w 1570"/>
                <a:gd name="T19" fmla="*/ 752475 h 544"/>
                <a:gd name="T20" fmla="*/ 717550 w 1570"/>
                <a:gd name="T21" fmla="*/ 831850 h 544"/>
                <a:gd name="T22" fmla="*/ 628650 w 1570"/>
                <a:gd name="T23" fmla="*/ 838200 h 544"/>
                <a:gd name="T24" fmla="*/ 219075 w 1570"/>
                <a:gd name="T25" fmla="*/ 720725 h 544"/>
                <a:gd name="T26" fmla="*/ 177800 w 1570"/>
                <a:gd name="T27" fmla="*/ 850900 h 544"/>
                <a:gd name="T28" fmla="*/ 215900 w 1570"/>
                <a:gd name="T29" fmla="*/ 838200 h 544"/>
                <a:gd name="T30" fmla="*/ 349250 w 1570"/>
                <a:gd name="T31" fmla="*/ 723900 h 544"/>
                <a:gd name="T32" fmla="*/ 361950 w 1570"/>
                <a:gd name="T33" fmla="*/ 733425 h 544"/>
                <a:gd name="T34" fmla="*/ 412750 w 1570"/>
                <a:gd name="T35" fmla="*/ 695325 h 544"/>
                <a:gd name="T36" fmla="*/ 790575 w 1570"/>
                <a:gd name="T37" fmla="*/ 860425 h 544"/>
                <a:gd name="T38" fmla="*/ 869950 w 1570"/>
                <a:gd name="T39" fmla="*/ 704850 h 544"/>
                <a:gd name="T40" fmla="*/ 1546225 w 1570"/>
                <a:gd name="T41" fmla="*/ 685800 h 544"/>
                <a:gd name="T42" fmla="*/ 1892300 w 1570"/>
                <a:gd name="T43" fmla="*/ 835025 h 544"/>
                <a:gd name="T44" fmla="*/ 1892300 w 1570"/>
                <a:gd name="T45" fmla="*/ 695325 h 544"/>
                <a:gd name="T46" fmla="*/ 1914525 w 1570"/>
                <a:gd name="T47" fmla="*/ 857250 h 544"/>
                <a:gd name="T48" fmla="*/ 1371600 w 1570"/>
                <a:gd name="T49" fmla="*/ 825500 h 544"/>
                <a:gd name="T50" fmla="*/ 1470025 w 1570"/>
                <a:gd name="T51" fmla="*/ 822325 h 544"/>
                <a:gd name="T52" fmla="*/ 1479550 w 1570"/>
                <a:gd name="T53" fmla="*/ 777875 h 544"/>
                <a:gd name="T54" fmla="*/ 1638300 w 1570"/>
                <a:gd name="T55" fmla="*/ 828675 h 544"/>
                <a:gd name="T56" fmla="*/ 1771650 w 1570"/>
                <a:gd name="T57" fmla="*/ 787400 h 544"/>
                <a:gd name="T58" fmla="*/ 2016125 w 1570"/>
                <a:gd name="T59" fmla="*/ 695325 h 544"/>
                <a:gd name="T60" fmla="*/ 1968500 w 1570"/>
                <a:gd name="T61" fmla="*/ 777875 h 544"/>
                <a:gd name="T62" fmla="*/ 2066925 w 1570"/>
                <a:gd name="T63" fmla="*/ 730250 h 544"/>
                <a:gd name="T64" fmla="*/ 1231900 w 1570"/>
                <a:gd name="T65" fmla="*/ 641350 h 544"/>
                <a:gd name="T66" fmla="*/ 1263650 w 1570"/>
                <a:gd name="T67" fmla="*/ 771525 h 544"/>
                <a:gd name="T68" fmla="*/ 1200150 w 1570"/>
                <a:gd name="T69" fmla="*/ 835025 h 544"/>
                <a:gd name="T70" fmla="*/ 1282700 w 1570"/>
                <a:gd name="T71" fmla="*/ 717550 h 544"/>
                <a:gd name="T72" fmla="*/ 314325 w 1570"/>
                <a:gd name="T73" fmla="*/ 419100 h 544"/>
                <a:gd name="T74" fmla="*/ 234950 w 1570"/>
                <a:gd name="T75" fmla="*/ 358775 h 544"/>
                <a:gd name="T76" fmla="*/ 273050 w 1570"/>
                <a:gd name="T77" fmla="*/ 212725 h 544"/>
                <a:gd name="T78" fmla="*/ 19050 w 1570"/>
                <a:gd name="T79" fmla="*/ 57150 h 544"/>
                <a:gd name="T80" fmla="*/ 19050 w 1570"/>
                <a:gd name="T81" fmla="*/ 203200 h 544"/>
                <a:gd name="T82" fmla="*/ 682625 w 1570"/>
                <a:gd name="T83" fmla="*/ 0 h 544"/>
                <a:gd name="T84" fmla="*/ 1546225 w 1570"/>
                <a:gd name="T85" fmla="*/ 247650 h 544"/>
                <a:gd name="T86" fmla="*/ 1851025 w 1570"/>
                <a:gd name="T87" fmla="*/ 479425 h 544"/>
                <a:gd name="T88" fmla="*/ 1828800 w 1570"/>
                <a:gd name="T89" fmla="*/ 127000 h 544"/>
                <a:gd name="T90" fmla="*/ 1304925 w 1570"/>
                <a:gd name="T91" fmla="*/ 196850 h 544"/>
                <a:gd name="T92" fmla="*/ 2149475 w 1570"/>
                <a:gd name="T93" fmla="*/ 152400 h 544"/>
                <a:gd name="T94" fmla="*/ 2228850 w 1570"/>
                <a:gd name="T95" fmla="*/ 384175 h 544"/>
                <a:gd name="T96" fmla="*/ 2419350 w 1570"/>
                <a:gd name="T97" fmla="*/ 381000 h 544"/>
                <a:gd name="T98" fmla="*/ 2486025 w 1570"/>
                <a:gd name="T99" fmla="*/ 431800 h 544"/>
                <a:gd name="T100" fmla="*/ 663575 w 1570"/>
                <a:gd name="T101" fmla="*/ 368300 h 544"/>
                <a:gd name="T102" fmla="*/ 682625 w 1570"/>
                <a:gd name="T103" fmla="*/ 200025 h 544"/>
                <a:gd name="T104" fmla="*/ 882650 w 1570"/>
                <a:gd name="T105" fmla="*/ 482600 h 544"/>
                <a:gd name="T106" fmla="*/ 930275 w 1570"/>
                <a:gd name="T107" fmla="*/ 127000 h 544"/>
                <a:gd name="T108" fmla="*/ 774700 w 1570"/>
                <a:gd name="T109" fmla="*/ 254000 h 544"/>
                <a:gd name="T110" fmla="*/ 955675 w 1570"/>
                <a:gd name="T111" fmla="*/ 450850 h 544"/>
                <a:gd name="T112" fmla="*/ 1035050 w 1570"/>
                <a:gd name="T113" fmla="*/ 415925 h 544"/>
                <a:gd name="T114" fmla="*/ 1028700 w 1570"/>
                <a:gd name="T115" fmla="*/ 139700 h 544"/>
                <a:gd name="T116" fmla="*/ 2155825 w 1570"/>
                <a:gd name="T117" fmla="*/ 374650 h 544"/>
                <a:gd name="T118" fmla="*/ 1955800 w 1570"/>
                <a:gd name="T119" fmla="*/ 47625 h 544"/>
                <a:gd name="T120" fmla="*/ 1939925 w 1570"/>
                <a:gd name="T121" fmla="*/ 311150 h 544"/>
                <a:gd name="T122" fmla="*/ 2120900 w 1570"/>
                <a:gd name="T123" fmla="*/ 279400 h 5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70" h="544">
                  <a:moveTo>
                    <a:pt x="366" y="492"/>
                  </a:moveTo>
                  <a:lnTo>
                    <a:pt x="366" y="492"/>
                  </a:lnTo>
                  <a:lnTo>
                    <a:pt x="358" y="486"/>
                  </a:lnTo>
                  <a:lnTo>
                    <a:pt x="348" y="482"/>
                  </a:lnTo>
                  <a:lnTo>
                    <a:pt x="340" y="480"/>
                  </a:lnTo>
                  <a:lnTo>
                    <a:pt x="334" y="478"/>
                  </a:lnTo>
                  <a:lnTo>
                    <a:pt x="328" y="474"/>
                  </a:lnTo>
                  <a:lnTo>
                    <a:pt x="324" y="470"/>
                  </a:lnTo>
                  <a:lnTo>
                    <a:pt x="322" y="464"/>
                  </a:lnTo>
                  <a:lnTo>
                    <a:pt x="324" y="458"/>
                  </a:lnTo>
                  <a:lnTo>
                    <a:pt x="328" y="456"/>
                  </a:lnTo>
                  <a:lnTo>
                    <a:pt x="334" y="454"/>
                  </a:lnTo>
                  <a:lnTo>
                    <a:pt x="342" y="452"/>
                  </a:lnTo>
                  <a:lnTo>
                    <a:pt x="354" y="454"/>
                  </a:lnTo>
                  <a:lnTo>
                    <a:pt x="364" y="458"/>
                  </a:lnTo>
                  <a:lnTo>
                    <a:pt x="368" y="450"/>
                  </a:lnTo>
                  <a:lnTo>
                    <a:pt x="370" y="442"/>
                  </a:lnTo>
                  <a:lnTo>
                    <a:pt x="356" y="438"/>
                  </a:lnTo>
                  <a:lnTo>
                    <a:pt x="340" y="438"/>
                  </a:lnTo>
                  <a:lnTo>
                    <a:pt x="324" y="440"/>
                  </a:lnTo>
                  <a:lnTo>
                    <a:pt x="318" y="442"/>
                  </a:lnTo>
                  <a:lnTo>
                    <a:pt x="312" y="446"/>
                  </a:lnTo>
                  <a:lnTo>
                    <a:pt x="308" y="450"/>
                  </a:lnTo>
                  <a:lnTo>
                    <a:pt x="306" y="454"/>
                  </a:lnTo>
                  <a:lnTo>
                    <a:pt x="304" y="460"/>
                  </a:lnTo>
                  <a:lnTo>
                    <a:pt x="304" y="466"/>
                  </a:lnTo>
                  <a:lnTo>
                    <a:pt x="304" y="476"/>
                  </a:lnTo>
                  <a:lnTo>
                    <a:pt x="308" y="482"/>
                  </a:lnTo>
                  <a:lnTo>
                    <a:pt x="316" y="488"/>
                  </a:lnTo>
                  <a:lnTo>
                    <a:pt x="328" y="494"/>
                  </a:lnTo>
                  <a:lnTo>
                    <a:pt x="334" y="496"/>
                  </a:lnTo>
                  <a:lnTo>
                    <a:pt x="342" y="498"/>
                  </a:lnTo>
                  <a:lnTo>
                    <a:pt x="348" y="502"/>
                  </a:lnTo>
                  <a:lnTo>
                    <a:pt x="350" y="506"/>
                  </a:lnTo>
                  <a:lnTo>
                    <a:pt x="352" y="512"/>
                  </a:lnTo>
                  <a:lnTo>
                    <a:pt x="350" y="518"/>
                  </a:lnTo>
                  <a:lnTo>
                    <a:pt x="346" y="524"/>
                  </a:lnTo>
                  <a:lnTo>
                    <a:pt x="338" y="526"/>
                  </a:lnTo>
                  <a:lnTo>
                    <a:pt x="330" y="528"/>
                  </a:lnTo>
                  <a:lnTo>
                    <a:pt x="316" y="526"/>
                  </a:lnTo>
                  <a:lnTo>
                    <a:pt x="306" y="522"/>
                  </a:lnTo>
                  <a:lnTo>
                    <a:pt x="302" y="530"/>
                  </a:lnTo>
                  <a:lnTo>
                    <a:pt x="300" y="538"/>
                  </a:lnTo>
                  <a:lnTo>
                    <a:pt x="314" y="542"/>
                  </a:lnTo>
                  <a:lnTo>
                    <a:pt x="330" y="544"/>
                  </a:lnTo>
                  <a:lnTo>
                    <a:pt x="340" y="544"/>
                  </a:lnTo>
                  <a:lnTo>
                    <a:pt x="348" y="542"/>
                  </a:lnTo>
                  <a:lnTo>
                    <a:pt x="354" y="538"/>
                  </a:lnTo>
                  <a:lnTo>
                    <a:pt x="360" y="534"/>
                  </a:lnTo>
                  <a:lnTo>
                    <a:pt x="366" y="530"/>
                  </a:lnTo>
                  <a:lnTo>
                    <a:pt x="370" y="524"/>
                  </a:lnTo>
                  <a:lnTo>
                    <a:pt x="372" y="518"/>
                  </a:lnTo>
                  <a:lnTo>
                    <a:pt x="372" y="510"/>
                  </a:lnTo>
                  <a:lnTo>
                    <a:pt x="370" y="500"/>
                  </a:lnTo>
                  <a:lnTo>
                    <a:pt x="366" y="492"/>
                  </a:lnTo>
                  <a:close/>
                  <a:moveTo>
                    <a:pt x="82" y="474"/>
                  </a:moveTo>
                  <a:lnTo>
                    <a:pt x="82" y="474"/>
                  </a:lnTo>
                  <a:lnTo>
                    <a:pt x="72" y="466"/>
                  </a:lnTo>
                  <a:lnTo>
                    <a:pt x="58" y="458"/>
                  </a:lnTo>
                  <a:lnTo>
                    <a:pt x="46" y="454"/>
                  </a:lnTo>
                  <a:lnTo>
                    <a:pt x="38" y="452"/>
                  </a:lnTo>
                  <a:lnTo>
                    <a:pt x="32" y="446"/>
                  </a:lnTo>
                  <a:lnTo>
                    <a:pt x="28" y="440"/>
                  </a:lnTo>
                  <a:lnTo>
                    <a:pt x="26" y="434"/>
                  </a:lnTo>
                  <a:lnTo>
                    <a:pt x="28" y="424"/>
                  </a:lnTo>
                  <a:lnTo>
                    <a:pt x="32" y="418"/>
                  </a:lnTo>
                  <a:lnTo>
                    <a:pt x="40" y="414"/>
                  </a:lnTo>
                  <a:lnTo>
                    <a:pt x="52" y="414"/>
                  </a:lnTo>
                  <a:lnTo>
                    <a:pt x="68" y="414"/>
                  </a:lnTo>
                  <a:lnTo>
                    <a:pt x="80" y="418"/>
                  </a:lnTo>
                  <a:lnTo>
                    <a:pt x="84" y="402"/>
                  </a:lnTo>
                  <a:lnTo>
                    <a:pt x="70" y="398"/>
                  </a:lnTo>
                  <a:lnTo>
                    <a:pt x="52" y="396"/>
                  </a:lnTo>
                  <a:lnTo>
                    <a:pt x="40" y="396"/>
                  </a:lnTo>
                  <a:lnTo>
                    <a:pt x="32" y="398"/>
                  </a:lnTo>
                  <a:lnTo>
                    <a:pt x="24" y="402"/>
                  </a:lnTo>
                  <a:lnTo>
                    <a:pt x="16" y="406"/>
                  </a:lnTo>
                  <a:lnTo>
                    <a:pt x="12" y="412"/>
                  </a:lnTo>
                  <a:lnTo>
                    <a:pt x="8" y="418"/>
                  </a:lnTo>
                  <a:lnTo>
                    <a:pt x="6" y="426"/>
                  </a:lnTo>
                  <a:lnTo>
                    <a:pt x="4" y="434"/>
                  </a:lnTo>
                  <a:lnTo>
                    <a:pt x="6" y="448"/>
                  </a:lnTo>
                  <a:lnTo>
                    <a:pt x="12" y="458"/>
                  </a:lnTo>
                  <a:lnTo>
                    <a:pt x="20" y="464"/>
                  </a:lnTo>
                  <a:lnTo>
                    <a:pt x="30" y="470"/>
                  </a:lnTo>
                  <a:lnTo>
                    <a:pt x="42" y="474"/>
                  </a:lnTo>
                  <a:lnTo>
                    <a:pt x="54" y="480"/>
                  </a:lnTo>
                  <a:lnTo>
                    <a:pt x="62" y="484"/>
                  </a:lnTo>
                  <a:lnTo>
                    <a:pt x="68" y="492"/>
                  </a:lnTo>
                  <a:lnTo>
                    <a:pt x="70" y="500"/>
                  </a:lnTo>
                  <a:lnTo>
                    <a:pt x="68" y="512"/>
                  </a:lnTo>
                  <a:lnTo>
                    <a:pt x="62" y="518"/>
                  </a:lnTo>
                  <a:lnTo>
                    <a:pt x="50" y="524"/>
                  </a:lnTo>
                  <a:lnTo>
                    <a:pt x="36" y="526"/>
                  </a:lnTo>
                  <a:lnTo>
                    <a:pt x="20" y="524"/>
                  </a:lnTo>
                  <a:lnTo>
                    <a:pt x="6" y="520"/>
                  </a:lnTo>
                  <a:lnTo>
                    <a:pt x="2" y="528"/>
                  </a:lnTo>
                  <a:lnTo>
                    <a:pt x="0" y="538"/>
                  </a:lnTo>
                  <a:lnTo>
                    <a:pt x="8" y="540"/>
                  </a:lnTo>
                  <a:lnTo>
                    <a:pt x="18" y="542"/>
                  </a:lnTo>
                  <a:lnTo>
                    <a:pt x="26" y="544"/>
                  </a:lnTo>
                  <a:lnTo>
                    <a:pt x="38" y="544"/>
                  </a:lnTo>
                  <a:lnTo>
                    <a:pt x="50" y="542"/>
                  </a:lnTo>
                  <a:lnTo>
                    <a:pt x="60" y="540"/>
                  </a:lnTo>
                  <a:lnTo>
                    <a:pt x="70" y="536"/>
                  </a:lnTo>
                  <a:lnTo>
                    <a:pt x="76" y="532"/>
                  </a:lnTo>
                  <a:lnTo>
                    <a:pt x="84" y="526"/>
                  </a:lnTo>
                  <a:lnTo>
                    <a:pt x="88" y="518"/>
                  </a:lnTo>
                  <a:lnTo>
                    <a:pt x="90" y="510"/>
                  </a:lnTo>
                  <a:lnTo>
                    <a:pt x="92" y="500"/>
                  </a:lnTo>
                  <a:lnTo>
                    <a:pt x="90" y="492"/>
                  </a:lnTo>
                  <a:lnTo>
                    <a:pt x="88" y="484"/>
                  </a:lnTo>
                  <a:lnTo>
                    <a:pt x="86" y="478"/>
                  </a:lnTo>
                  <a:lnTo>
                    <a:pt x="82" y="474"/>
                  </a:lnTo>
                  <a:close/>
                  <a:moveTo>
                    <a:pt x="818" y="418"/>
                  </a:moveTo>
                  <a:lnTo>
                    <a:pt x="818" y="418"/>
                  </a:lnTo>
                  <a:lnTo>
                    <a:pt x="822" y="418"/>
                  </a:lnTo>
                  <a:lnTo>
                    <a:pt x="828" y="418"/>
                  </a:lnTo>
                  <a:lnTo>
                    <a:pt x="834" y="418"/>
                  </a:lnTo>
                  <a:lnTo>
                    <a:pt x="838" y="418"/>
                  </a:lnTo>
                  <a:lnTo>
                    <a:pt x="838" y="412"/>
                  </a:lnTo>
                  <a:lnTo>
                    <a:pt x="840" y="406"/>
                  </a:lnTo>
                  <a:lnTo>
                    <a:pt x="838" y="402"/>
                  </a:lnTo>
                  <a:lnTo>
                    <a:pt x="838" y="398"/>
                  </a:lnTo>
                  <a:lnTo>
                    <a:pt x="834" y="396"/>
                  </a:lnTo>
                  <a:lnTo>
                    <a:pt x="828" y="396"/>
                  </a:lnTo>
                  <a:lnTo>
                    <a:pt x="822" y="396"/>
                  </a:lnTo>
                  <a:lnTo>
                    <a:pt x="818" y="398"/>
                  </a:lnTo>
                  <a:lnTo>
                    <a:pt x="816" y="402"/>
                  </a:lnTo>
                  <a:lnTo>
                    <a:pt x="816" y="406"/>
                  </a:lnTo>
                  <a:lnTo>
                    <a:pt x="816" y="412"/>
                  </a:lnTo>
                  <a:lnTo>
                    <a:pt x="818" y="418"/>
                  </a:lnTo>
                  <a:close/>
                  <a:moveTo>
                    <a:pt x="632" y="450"/>
                  </a:moveTo>
                  <a:lnTo>
                    <a:pt x="632" y="450"/>
                  </a:lnTo>
                  <a:lnTo>
                    <a:pt x="626" y="444"/>
                  </a:lnTo>
                  <a:lnTo>
                    <a:pt x="620" y="440"/>
                  </a:lnTo>
                  <a:lnTo>
                    <a:pt x="610" y="438"/>
                  </a:lnTo>
                  <a:lnTo>
                    <a:pt x="600" y="438"/>
                  </a:lnTo>
                  <a:lnTo>
                    <a:pt x="590" y="438"/>
                  </a:lnTo>
                  <a:lnTo>
                    <a:pt x="580" y="442"/>
                  </a:lnTo>
                  <a:lnTo>
                    <a:pt x="572" y="446"/>
                  </a:lnTo>
                  <a:lnTo>
                    <a:pt x="564" y="452"/>
                  </a:lnTo>
                  <a:lnTo>
                    <a:pt x="560" y="460"/>
                  </a:lnTo>
                  <a:lnTo>
                    <a:pt x="556" y="470"/>
                  </a:lnTo>
                  <a:lnTo>
                    <a:pt x="554" y="480"/>
                  </a:lnTo>
                  <a:lnTo>
                    <a:pt x="552" y="492"/>
                  </a:lnTo>
                  <a:lnTo>
                    <a:pt x="554" y="502"/>
                  </a:lnTo>
                  <a:lnTo>
                    <a:pt x="556" y="512"/>
                  </a:lnTo>
                  <a:lnTo>
                    <a:pt x="560" y="522"/>
                  </a:lnTo>
                  <a:lnTo>
                    <a:pt x="564" y="528"/>
                  </a:lnTo>
                  <a:lnTo>
                    <a:pt x="572" y="536"/>
                  </a:lnTo>
                  <a:lnTo>
                    <a:pt x="582" y="540"/>
                  </a:lnTo>
                  <a:lnTo>
                    <a:pt x="592" y="542"/>
                  </a:lnTo>
                  <a:lnTo>
                    <a:pt x="606" y="544"/>
                  </a:lnTo>
                  <a:lnTo>
                    <a:pt x="622" y="542"/>
                  </a:lnTo>
                  <a:lnTo>
                    <a:pt x="636" y="538"/>
                  </a:lnTo>
                  <a:lnTo>
                    <a:pt x="636" y="530"/>
                  </a:lnTo>
                  <a:lnTo>
                    <a:pt x="634" y="522"/>
                  </a:lnTo>
                  <a:lnTo>
                    <a:pt x="620" y="526"/>
                  </a:lnTo>
                  <a:lnTo>
                    <a:pt x="606" y="528"/>
                  </a:lnTo>
                  <a:lnTo>
                    <a:pt x="592" y="526"/>
                  </a:lnTo>
                  <a:lnTo>
                    <a:pt x="586" y="522"/>
                  </a:lnTo>
                  <a:lnTo>
                    <a:pt x="582" y="520"/>
                  </a:lnTo>
                  <a:lnTo>
                    <a:pt x="578" y="516"/>
                  </a:lnTo>
                  <a:lnTo>
                    <a:pt x="576" y="510"/>
                  </a:lnTo>
                  <a:lnTo>
                    <a:pt x="574" y="496"/>
                  </a:lnTo>
                  <a:lnTo>
                    <a:pt x="642" y="496"/>
                  </a:lnTo>
                  <a:lnTo>
                    <a:pt x="644" y="490"/>
                  </a:lnTo>
                  <a:lnTo>
                    <a:pt x="644" y="484"/>
                  </a:lnTo>
                  <a:lnTo>
                    <a:pt x="642" y="474"/>
                  </a:lnTo>
                  <a:lnTo>
                    <a:pt x="640" y="466"/>
                  </a:lnTo>
                  <a:lnTo>
                    <a:pt x="638" y="458"/>
                  </a:lnTo>
                  <a:lnTo>
                    <a:pt x="632" y="450"/>
                  </a:lnTo>
                  <a:close/>
                  <a:moveTo>
                    <a:pt x="574" y="480"/>
                  </a:moveTo>
                  <a:lnTo>
                    <a:pt x="574" y="480"/>
                  </a:lnTo>
                  <a:lnTo>
                    <a:pt x="576" y="468"/>
                  </a:lnTo>
                  <a:lnTo>
                    <a:pt x="582" y="460"/>
                  </a:lnTo>
                  <a:lnTo>
                    <a:pt x="590" y="454"/>
                  </a:lnTo>
                  <a:lnTo>
                    <a:pt x="600" y="452"/>
                  </a:lnTo>
                  <a:lnTo>
                    <a:pt x="606" y="454"/>
                  </a:lnTo>
                  <a:lnTo>
                    <a:pt x="610" y="456"/>
                  </a:lnTo>
                  <a:lnTo>
                    <a:pt x="618" y="462"/>
                  </a:lnTo>
                  <a:lnTo>
                    <a:pt x="622" y="470"/>
                  </a:lnTo>
                  <a:lnTo>
                    <a:pt x="624" y="480"/>
                  </a:lnTo>
                  <a:lnTo>
                    <a:pt x="574" y="480"/>
                  </a:lnTo>
                  <a:close/>
                  <a:moveTo>
                    <a:pt x="462" y="438"/>
                  </a:moveTo>
                  <a:lnTo>
                    <a:pt x="462" y="438"/>
                  </a:lnTo>
                  <a:lnTo>
                    <a:pt x="456" y="438"/>
                  </a:lnTo>
                  <a:lnTo>
                    <a:pt x="452" y="440"/>
                  </a:lnTo>
                  <a:lnTo>
                    <a:pt x="452" y="524"/>
                  </a:lnTo>
                  <a:lnTo>
                    <a:pt x="444" y="526"/>
                  </a:lnTo>
                  <a:lnTo>
                    <a:pt x="434" y="528"/>
                  </a:lnTo>
                  <a:lnTo>
                    <a:pt x="422" y="526"/>
                  </a:lnTo>
                  <a:lnTo>
                    <a:pt x="418" y="524"/>
                  </a:lnTo>
                  <a:lnTo>
                    <a:pt x="414" y="520"/>
                  </a:lnTo>
                  <a:lnTo>
                    <a:pt x="410" y="516"/>
                  </a:lnTo>
                  <a:lnTo>
                    <a:pt x="408" y="510"/>
                  </a:lnTo>
                  <a:lnTo>
                    <a:pt x="406" y="496"/>
                  </a:lnTo>
                  <a:lnTo>
                    <a:pt x="406" y="440"/>
                  </a:lnTo>
                  <a:lnTo>
                    <a:pt x="402" y="438"/>
                  </a:lnTo>
                  <a:lnTo>
                    <a:pt x="396" y="438"/>
                  </a:lnTo>
                  <a:lnTo>
                    <a:pt x="392" y="438"/>
                  </a:lnTo>
                  <a:lnTo>
                    <a:pt x="388" y="440"/>
                  </a:lnTo>
                  <a:lnTo>
                    <a:pt x="388" y="496"/>
                  </a:lnTo>
                  <a:lnTo>
                    <a:pt x="388" y="510"/>
                  </a:lnTo>
                  <a:lnTo>
                    <a:pt x="392" y="520"/>
                  </a:lnTo>
                  <a:lnTo>
                    <a:pt x="396" y="528"/>
                  </a:lnTo>
                  <a:lnTo>
                    <a:pt x="402" y="536"/>
                  </a:lnTo>
                  <a:lnTo>
                    <a:pt x="408" y="540"/>
                  </a:lnTo>
                  <a:lnTo>
                    <a:pt x="416" y="542"/>
                  </a:lnTo>
                  <a:lnTo>
                    <a:pt x="434" y="544"/>
                  </a:lnTo>
                  <a:lnTo>
                    <a:pt x="454" y="542"/>
                  </a:lnTo>
                  <a:lnTo>
                    <a:pt x="472" y="538"/>
                  </a:lnTo>
                  <a:lnTo>
                    <a:pt x="472" y="440"/>
                  </a:lnTo>
                  <a:lnTo>
                    <a:pt x="466" y="438"/>
                  </a:lnTo>
                  <a:lnTo>
                    <a:pt x="462" y="438"/>
                  </a:lnTo>
                  <a:close/>
                  <a:moveTo>
                    <a:pt x="140" y="438"/>
                  </a:moveTo>
                  <a:lnTo>
                    <a:pt x="140" y="438"/>
                  </a:lnTo>
                  <a:lnTo>
                    <a:pt x="124" y="438"/>
                  </a:lnTo>
                  <a:lnTo>
                    <a:pt x="110" y="442"/>
                  </a:lnTo>
                  <a:lnTo>
                    <a:pt x="110" y="450"/>
                  </a:lnTo>
                  <a:lnTo>
                    <a:pt x="112" y="458"/>
                  </a:lnTo>
                  <a:lnTo>
                    <a:pt x="124" y="454"/>
                  </a:lnTo>
                  <a:lnTo>
                    <a:pt x="138" y="454"/>
                  </a:lnTo>
                  <a:lnTo>
                    <a:pt x="148" y="454"/>
                  </a:lnTo>
                  <a:lnTo>
                    <a:pt x="154" y="458"/>
                  </a:lnTo>
                  <a:lnTo>
                    <a:pt x="160" y="464"/>
                  </a:lnTo>
                  <a:lnTo>
                    <a:pt x="160" y="474"/>
                  </a:lnTo>
                  <a:lnTo>
                    <a:pt x="160" y="478"/>
                  </a:lnTo>
                  <a:lnTo>
                    <a:pt x="154" y="478"/>
                  </a:lnTo>
                  <a:lnTo>
                    <a:pt x="144" y="476"/>
                  </a:lnTo>
                  <a:lnTo>
                    <a:pt x="128" y="480"/>
                  </a:lnTo>
                  <a:lnTo>
                    <a:pt x="120" y="482"/>
                  </a:lnTo>
                  <a:lnTo>
                    <a:pt x="114" y="486"/>
                  </a:lnTo>
                  <a:lnTo>
                    <a:pt x="108" y="490"/>
                  </a:lnTo>
                  <a:lnTo>
                    <a:pt x="104" y="496"/>
                  </a:lnTo>
                  <a:lnTo>
                    <a:pt x="102" y="504"/>
                  </a:lnTo>
                  <a:lnTo>
                    <a:pt x="100" y="512"/>
                  </a:lnTo>
                  <a:lnTo>
                    <a:pt x="102" y="520"/>
                  </a:lnTo>
                  <a:lnTo>
                    <a:pt x="104" y="526"/>
                  </a:lnTo>
                  <a:lnTo>
                    <a:pt x="108" y="532"/>
                  </a:lnTo>
                  <a:lnTo>
                    <a:pt x="112" y="536"/>
                  </a:lnTo>
                  <a:lnTo>
                    <a:pt x="118" y="540"/>
                  </a:lnTo>
                  <a:lnTo>
                    <a:pt x="126" y="542"/>
                  </a:lnTo>
                  <a:lnTo>
                    <a:pt x="142" y="544"/>
                  </a:lnTo>
                  <a:lnTo>
                    <a:pt x="164" y="542"/>
                  </a:lnTo>
                  <a:lnTo>
                    <a:pt x="180" y="538"/>
                  </a:lnTo>
                  <a:lnTo>
                    <a:pt x="180" y="476"/>
                  </a:lnTo>
                  <a:lnTo>
                    <a:pt x="180" y="466"/>
                  </a:lnTo>
                  <a:lnTo>
                    <a:pt x="178" y="458"/>
                  </a:lnTo>
                  <a:lnTo>
                    <a:pt x="174" y="452"/>
                  </a:lnTo>
                  <a:lnTo>
                    <a:pt x="170" y="446"/>
                  </a:lnTo>
                  <a:lnTo>
                    <a:pt x="164" y="442"/>
                  </a:lnTo>
                  <a:lnTo>
                    <a:pt x="156" y="440"/>
                  </a:lnTo>
                  <a:lnTo>
                    <a:pt x="148" y="438"/>
                  </a:lnTo>
                  <a:lnTo>
                    <a:pt x="140" y="438"/>
                  </a:lnTo>
                  <a:close/>
                  <a:moveTo>
                    <a:pt x="160" y="526"/>
                  </a:moveTo>
                  <a:lnTo>
                    <a:pt x="160" y="526"/>
                  </a:lnTo>
                  <a:lnTo>
                    <a:pt x="152" y="528"/>
                  </a:lnTo>
                  <a:lnTo>
                    <a:pt x="142" y="528"/>
                  </a:lnTo>
                  <a:lnTo>
                    <a:pt x="136" y="528"/>
                  </a:lnTo>
                  <a:lnTo>
                    <a:pt x="128" y="526"/>
                  </a:lnTo>
                  <a:lnTo>
                    <a:pt x="122" y="520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2" y="502"/>
                  </a:lnTo>
                  <a:lnTo>
                    <a:pt x="126" y="496"/>
                  </a:lnTo>
                  <a:lnTo>
                    <a:pt x="134" y="494"/>
                  </a:lnTo>
                  <a:lnTo>
                    <a:pt x="146" y="492"/>
                  </a:lnTo>
                  <a:lnTo>
                    <a:pt x="154" y="492"/>
                  </a:lnTo>
                  <a:lnTo>
                    <a:pt x="160" y="494"/>
                  </a:lnTo>
                  <a:lnTo>
                    <a:pt x="160" y="526"/>
                  </a:lnTo>
                  <a:close/>
                  <a:moveTo>
                    <a:pt x="252" y="438"/>
                  </a:moveTo>
                  <a:lnTo>
                    <a:pt x="252" y="438"/>
                  </a:lnTo>
                  <a:lnTo>
                    <a:pt x="240" y="438"/>
                  </a:lnTo>
                  <a:lnTo>
                    <a:pt x="232" y="444"/>
                  </a:lnTo>
                  <a:lnTo>
                    <a:pt x="224" y="450"/>
                  </a:lnTo>
                  <a:lnTo>
                    <a:pt x="220" y="456"/>
                  </a:lnTo>
                  <a:lnTo>
                    <a:pt x="218" y="448"/>
                  </a:lnTo>
                  <a:lnTo>
                    <a:pt x="218" y="440"/>
                  </a:lnTo>
                  <a:lnTo>
                    <a:pt x="214" y="438"/>
                  </a:lnTo>
                  <a:lnTo>
                    <a:pt x="210" y="438"/>
                  </a:lnTo>
                  <a:lnTo>
                    <a:pt x="206" y="438"/>
                  </a:lnTo>
                  <a:lnTo>
                    <a:pt x="200" y="440"/>
                  </a:lnTo>
                  <a:lnTo>
                    <a:pt x="200" y="542"/>
                  </a:lnTo>
                  <a:lnTo>
                    <a:pt x="206" y="542"/>
                  </a:lnTo>
                  <a:lnTo>
                    <a:pt x="210" y="542"/>
                  </a:lnTo>
                  <a:lnTo>
                    <a:pt x="216" y="542"/>
                  </a:lnTo>
                  <a:lnTo>
                    <a:pt x="220" y="542"/>
                  </a:lnTo>
                  <a:lnTo>
                    <a:pt x="220" y="490"/>
                  </a:lnTo>
                  <a:lnTo>
                    <a:pt x="222" y="482"/>
                  </a:lnTo>
                  <a:lnTo>
                    <a:pt x="222" y="474"/>
                  </a:lnTo>
                  <a:lnTo>
                    <a:pt x="226" y="468"/>
                  </a:lnTo>
                  <a:lnTo>
                    <a:pt x="228" y="462"/>
                  </a:lnTo>
                  <a:lnTo>
                    <a:pt x="232" y="460"/>
                  </a:lnTo>
                  <a:lnTo>
                    <a:pt x="238" y="456"/>
                  </a:lnTo>
                  <a:lnTo>
                    <a:pt x="248" y="454"/>
                  </a:lnTo>
                  <a:lnTo>
                    <a:pt x="256" y="456"/>
                  </a:lnTo>
                  <a:lnTo>
                    <a:pt x="262" y="462"/>
                  </a:lnTo>
                  <a:lnTo>
                    <a:pt x="266" y="470"/>
                  </a:lnTo>
                  <a:lnTo>
                    <a:pt x="266" y="482"/>
                  </a:lnTo>
                  <a:lnTo>
                    <a:pt x="266" y="542"/>
                  </a:lnTo>
                  <a:lnTo>
                    <a:pt x="272" y="542"/>
                  </a:lnTo>
                  <a:lnTo>
                    <a:pt x="276" y="542"/>
                  </a:lnTo>
                  <a:lnTo>
                    <a:pt x="280" y="542"/>
                  </a:lnTo>
                  <a:lnTo>
                    <a:pt x="286" y="542"/>
                  </a:lnTo>
                  <a:lnTo>
                    <a:pt x="286" y="476"/>
                  </a:lnTo>
                  <a:lnTo>
                    <a:pt x="284" y="460"/>
                  </a:lnTo>
                  <a:lnTo>
                    <a:pt x="282" y="452"/>
                  </a:lnTo>
                  <a:lnTo>
                    <a:pt x="278" y="448"/>
                  </a:lnTo>
                  <a:lnTo>
                    <a:pt x="272" y="442"/>
                  </a:lnTo>
                  <a:lnTo>
                    <a:pt x="268" y="440"/>
                  </a:lnTo>
                  <a:lnTo>
                    <a:pt x="260" y="438"/>
                  </a:lnTo>
                  <a:lnTo>
                    <a:pt x="252" y="438"/>
                  </a:lnTo>
                  <a:close/>
                  <a:moveTo>
                    <a:pt x="546" y="440"/>
                  </a:moveTo>
                  <a:lnTo>
                    <a:pt x="546" y="440"/>
                  </a:lnTo>
                  <a:lnTo>
                    <a:pt x="544" y="440"/>
                  </a:lnTo>
                  <a:lnTo>
                    <a:pt x="540" y="438"/>
                  </a:lnTo>
                  <a:lnTo>
                    <a:pt x="530" y="440"/>
                  </a:lnTo>
                  <a:lnTo>
                    <a:pt x="524" y="444"/>
                  </a:lnTo>
                  <a:lnTo>
                    <a:pt x="516" y="450"/>
                  </a:lnTo>
                  <a:lnTo>
                    <a:pt x="512" y="456"/>
                  </a:lnTo>
                  <a:lnTo>
                    <a:pt x="512" y="448"/>
                  </a:lnTo>
                  <a:lnTo>
                    <a:pt x="510" y="440"/>
                  </a:lnTo>
                  <a:lnTo>
                    <a:pt x="506" y="438"/>
                  </a:lnTo>
                  <a:lnTo>
                    <a:pt x="502" y="438"/>
                  </a:lnTo>
                  <a:lnTo>
                    <a:pt x="498" y="438"/>
                  </a:lnTo>
                  <a:lnTo>
                    <a:pt x="494" y="440"/>
                  </a:lnTo>
                  <a:lnTo>
                    <a:pt x="494" y="542"/>
                  </a:lnTo>
                  <a:lnTo>
                    <a:pt x="498" y="542"/>
                  </a:lnTo>
                  <a:lnTo>
                    <a:pt x="504" y="542"/>
                  </a:lnTo>
                  <a:lnTo>
                    <a:pt x="508" y="542"/>
                  </a:lnTo>
                  <a:lnTo>
                    <a:pt x="514" y="542"/>
                  </a:lnTo>
                  <a:lnTo>
                    <a:pt x="514" y="490"/>
                  </a:lnTo>
                  <a:lnTo>
                    <a:pt x="514" y="482"/>
                  </a:lnTo>
                  <a:lnTo>
                    <a:pt x="516" y="474"/>
                  </a:lnTo>
                  <a:lnTo>
                    <a:pt x="518" y="468"/>
                  </a:lnTo>
                  <a:lnTo>
                    <a:pt x="522" y="464"/>
                  </a:lnTo>
                  <a:lnTo>
                    <a:pt x="526" y="460"/>
                  </a:lnTo>
                  <a:lnTo>
                    <a:pt x="530" y="458"/>
                  </a:lnTo>
                  <a:lnTo>
                    <a:pt x="540" y="456"/>
                  </a:lnTo>
                  <a:lnTo>
                    <a:pt x="544" y="456"/>
                  </a:lnTo>
                  <a:lnTo>
                    <a:pt x="546" y="458"/>
                  </a:lnTo>
                  <a:lnTo>
                    <a:pt x="548" y="452"/>
                  </a:lnTo>
                  <a:lnTo>
                    <a:pt x="548" y="448"/>
                  </a:lnTo>
                  <a:lnTo>
                    <a:pt x="548" y="444"/>
                  </a:lnTo>
                  <a:lnTo>
                    <a:pt x="546" y="440"/>
                  </a:lnTo>
                  <a:close/>
                  <a:moveTo>
                    <a:pt x="1020" y="526"/>
                  </a:moveTo>
                  <a:lnTo>
                    <a:pt x="1020" y="526"/>
                  </a:lnTo>
                  <a:lnTo>
                    <a:pt x="1014" y="526"/>
                  </a:lnTo>
                  <a:lnTo>
                    <a:pt x="1008" y="526"/>
                  </a:lnTo>
                  <a:lnTo>
                    <a:pt x="1000" y="526"/>
                  </a:lnTo>
                  <a:lnTo>
                    <a:pt x="996" y="522"/>
                  </a:lnTo>
                  <a:lnTo>
                    <a:pt x="994" y="514"/>
                  </a:lnTo>
                  <a:lnTo>
                    <a:pt x="994" y="502"/>
                  </a:lnTo>
                  <a:lnTo>
                    <a:pt x="994" y="456"/>
                  </a:lnTo>
                  <a:lnTo>
                    <a:pt x="1018" y="456"/>
                  </a:lnTo>
                  <a:lnTo>
                    <a:pt x="1020" y="452"/>
                  </a:lnTo>
                  <a:lnTo>
                    <a:pt x="1020" y="448"/>
                  </a:lnTo>
                  <a:lnTo>
                    <a:pt x="1018" y="440"/>
                  </a:lnTo>
                  <a:lnTo>
                    <a:pt x="994" y="440"/>
                  </a:lnTo>
                  <a:lnTo>
                    <a:pt x="994" y="416"/>
                  </a:lnTo>
                  <a:lnTo>
                    <a:pt x="974" y="416"/>
                  </a:lnTo>
                  <a:lnTo>
                    <a:pt x="974" y="432"/>
                  </a:lnTo>
                  <a:lnTo>
                    <a:pt x="972" y="436"/>
                  </a:lnTo>
                  <a:lnTo>
                    <a:pt x="968" y="438"/>
                  </a:lnTo>
                  <a:lnTo>
                    <a:pt x="964" y="440"/>
                  </a:lnTo>
                  <a:lnTo>
                    <a:pt x="958" y="440"/>
                  </a:lnTo>
                  <a:lnTo>
                    <a:pt x="958" y="456"/>
                  </a:lnTo>
                  <a:lnTo>
                    <a:pt x="974" y="456"/>
                  </a:lnTo>
                  <a:lnTo>
                    <a:pt x="974" y="512"/>
                  </a:lnTo>
                  <a:lnTo>
                    <a:pt x="976" y="526"/>
                  </a:lnTo>
                  <a:lnTo>
                    <a:pt x="978" y="532"/>
                  </a:lnTo>
                  <a:lnTo>
                    <a:pt x="982" y="536"/>
                  </a:lnTo>
                  <a:lnTo>
                    <a:pt x="992" y="542"/>
                  </a:lnTo>
                  <a:lnTo>
                    <a:pt x="1004" y="542"/>
                  </a:lnTo>
                  <a:lnTo>
                    <a:pt x="1014" y="542"/>
                  </a:lnTo>
                  <a:lnTo>
                    <a:pt x="1022" y="540"/>
                  </a:lnTo>
                  <a:lnTo>
                    <a:pt x="1022" y="534"/>
                  </a:lnTo>
                  <a:lnTo>
                    <a:pt x="1020" y="526"/>
                  </a:lnTo>
                  <a:close/>
                  <a:moveTo>
                    <a:pt x="1202" y="524"/>
                  </a:moveTo>
                  <a:lnTo>
                    <a:pt x="1202" y="524"/>
                  </a:lnTo>
                  <a:lnTo>
                    <a:pt x="1192" y="526"/>
                  </a:lnTo>
                  <a:lnTo>
                    <a:pt x="1180" y="528"/>
                  </a:lnTo>
                  <a:lnTo>
                    <a:pt x="1174" y="526"/>
                  </a:lnTo>
                  <a:lnTo>
                    <a:pt x="1168" y="524"/>
                  </a:lnTo>
                  <a:lnTo>
                    <a:pt x="1162" y="522"/>
                  </a:lnTo>
                  <a:lnTo>
                    <a:pt x="1158" y="518"/>
                  </a:lnTo>
                  <a:lnTo>
                    <a:pt x="1154" y="514"/>
                  </a:lnTo>
                  <a:lnTo>
                    <a:pt x="1150" y="506"/>
                  </a:lnTo>
                  <a:lnTo>
                    <a:pt x="1150" y="500"/>
                  </a:lnTo>
                  <a:lnTo>
                    <a:pt x="1148" y="490"/>
                  </a:lnTo>
                  <a:lnTo>
                    <a:pt x="1150" y="476"/>
                  </a:lnTo>
                  <a:lnTo>
                    <a:pt x="1156" y="464"/>
                  </a:lnTo>
                  <a:lnTo>
                    <a:pt x="1160" y="460"/>
                  </a:lnTo>
                  <a:lnTo>
                    <a:pt x="1166" y="456"/>
                  </a:lnTo>
                  <a:lnTo>
                    <a:pt x="1172" y="454"/>
                  </a:lnTo>
                  <a:lnTo>
                    <a:pt x="1178" y="454"/>
                  </a:lnTo>
                  <a:lnTo>
                    <a:pt x="1190" y="454"/>
                  </a:lnTo>
                  <a:lnTo>
                    <a:pt x="1202" y="456"/>
                  </a:lnTo>
                  <a:lnTo>
                    <a:pt x="1204" y="450"/>
                  </a:lnTo>
                  <a:lnTo>
                    <a:pt x="1204" y="442"/>
                  </a:lnTo>
                  <a:lnTo>
                    <a:pt x="1192" y="438"/>
                  </a:lnTo>
                  <a:lnTo>
                    <a:pt x="1178" y="438"/>
                  </a:lnTo>
                  <a:lnTo>
                    <a:pt x="1166" y="438"/>
                  </a:lnTo>
                  <a:lnTo>
                    <a:pt x="1156" y="442"/>
                  </a:lnTo>
                  <a:lnTo>
                    <a:pt x="1148" y="446"/>
                  </a:lnTo>
                  <a:lnTo>
                    <a:pt x="1140" y="452"/>
                  </a:lnTo>
                  <a:lnTo>
                    <a:pt x="1134" y="460"/>
                  </a:lnTo>
                  <a:lnTo>
                    <a:pt x="1132" y="470"/>
                  </a:lnTo>
                  <a:lnTo>
                    <a:pt x="1128" y="480"/>
                  </a:lnTo>
                  <a:lnTo>
                    <a:pt x="1128" y="490"/>
                  </a:lnTo>
                  <a:lnTo>
                    <a:pt x="1128" y="502"/>
                  </a:lnTo>
                  <a:lnTo>
                    <a:pt x="1132" y="512"/>
                  </a:lnTo>
                  <a:lnTo>
                    <a:pt x="1136" y="522"/>
                  </a:lnTo>
                  <a:lnTo>
                    <a:pt x="1140" y="530"/>
                  </a:lnTo>
                  <a:lnTo>
                    <a:pt x="1148" y="536"/>
                  </a:lnTo>
                  <a:lnTo>
                    <a:pt x="1156" y="540"/>
                  </a:lnTo>
                  <a:lnTo>
                    <a:pt x="1168" y="542"/>
                  </a:lnTo>
                  <a:lnTo>
                    <a:pt x="1180" y="544"/>
                  </a:lnTo>
                  <a:lnTo>
                    <a:pt x="1194" y="542"/>
                  </a:lnTo>
                  <a:lnTo>
                    <a:pt x="1206" y="540"/>
                  </a:lnTo>
                  <a:lnTo>
                    <a:pt x="1204" y="530"/>
                  </a:lnTo>
                  <a:lnTo>
                    <a:pt x="1202" y="524"/>
                  </a:lnTo>
                  <a:close/>
                  <a:moveTo>
                    <a:pt x="942" y="452"/>
                  </a:moveTo>
                  <a:lnTo>
                    <a:pt x="942" y="452"/>
                  </a:lnTo>
                  <a:lnTo>
                    <a:pt x="934" y="446"/>
                  </a:lnTo>
                  <a:lnTo>
                    <a:pt x="926" y="442"/>
                  </a:lnTo>
                  <a:lnTo>
                    <a:pt x="916" y="438"/>
                  </a:lnTo>
                  <a:lnTo>
                    <a:pt x="906" y="438"/>
                  </a:lnTo>
                  <a:lnTo>
                    <a:pt x="894" y="438"/>
                  </a:lnTo>
                  <a:lnTo>
                    <a:pt x="884" y="442"/>
                  </a:lnTo>
                  <a:lnTo>
                    <a:pt x="876" y="446"/>
                  </a:lnTo>
                  <a:lnTo>
                    <a:pt x="870" y="452"/>
                  </a:lnTo>
                  <a:lnTo>
                    <a:pt x="864" y="460"/>
                  </a:lnTo>
                  <a:lnTo>
                    <a:pt x="860" y="470"/>
                  </a:lnTo>
                  <a:lnTo>
                    <a:pt x="858" y="480"/>
                  </a:lnTo>
                  <a:lnTo>
                    <a:pt x="858" y="490"/>
                  </a:lnTo>
                  <a:lnTo>
                    <a:pt x="858" y="502"/>
                  </a:lnTo>
                  <a:lnTo>
                    <a:pt x="860" y="512"/>
                  </a:lnTo>
                  <a:lnTo>
                    <a:pt x="864" y="520"/>
                  </a:lnTo>
                  <a:lnTo>
                    <a:pt x="870" y="528"/>
                  </a:lnTo>
                  <a:lnTo>
                    <a:pt x="876" y="534"/>
                  </a:lnTo>
                  <a:lnTo>
                    <a:pt x="884" y="540"/>
                  </a:lnTo>
                  <a:lnTo>
                    <a:pt x="894" y="542"/>
                  </a:lnTo>
                  <a:lnTo>
                    <a:pt x="906" y="544"/>
                  </a:lnTo>
                  <a:lnTo>
                    <a:pt x="916" y="542"/>
                  </a:lnTo>
                  <a:lnTo>
                    <a:pt x="926" y="540"/>
                  </a:lnTo>
                  <a:lnTo>
                    <a:pt x="934" y="534"/>
                  </a:lnTo>
                  <a:lnTo>
                    <a:pt x="942" y="528"/>
                  </a:lnTo>
                  <a:lnTo>
                    <a:pt x="946" y="520"/>
                  </a:lnTo>
                  <a:lnTo>
                    <a:pt x="950" y="512"/>
                  </a:lnTo>
                  <a:lnTo>
                    <a:pt x="952" y="502"/>
                  </a:lnTo>
                  <a:lnTo>
                    <a:pt x="952" y="490"/>
                  </a:lnTo>
                  <a:lnTo>
                    <a:pt x="952" y="480"/>
                  </a:lnTo>
                  <a:lnTo>
                    <a:pt x="950" y="470"/>
                  </a:lnTo>
                  <a:lnTo>
                    <a:pt x="946" y="460"/>
                  </a:lnTo>
                  <a:lnTo>
                    <a:pt x="942" y="452"/>
                  </a:lnTo>
                  <a:close/>
                  <a:moveTo>
                    <a:pt x="926" y="518"/>
                  </a:moveTo>
                  <a:lnTo>
                    <a:pt x="926" y="518"/>
                  </a:lnTo>
                  <a:lnTo>
                    <a:pt x="922" y="522"/>
                  </a:lnTo>
                  <a:lnTo>
                    <a:pt x="918" y="526"/>
                  </a:lnTo>
                  <a:lnTo>
                    <a:pt x="912" y="528"/>
                  </a:lnTo>
                  <a:lnTo>
                    <a:pt x="906" y="528"/>
                  </a:lnTo>
                  <a:lnTo>
                    <a:pt x="898" y="528"/>
                  </a:lnTo>
                  <a:lnTo>
                    <a:pt x="894" y="526"/>
                  </a:lnTo>
                  <a:lnTo>
                    <a:pt x="888" y="522"/>
                  </a:lnTo>
                  <a:lnTo>
                    <a:pt x="886" y="518"/>
                  </a:lnTo>
                  <a:lnTo>
                    <a:pt x="880" y="506"/>
                  </a:lnTo>
                  <a:lnTo>
                    <a:pt x="878" y="490"/>
                  </a:lnTo>
                  <a:lnTo>
                    <a:pt x="880" y="474"/>
                  </a:lnTo>
                  <a:lnTo>
                    <a:pt x="886" y="464"/>
                  </a:lnTo>
                  <a:lnTo>
                    <a:pt x="888" y="458"/>
                  </a:lnTo>
                  <a:lnTo>
                    <a:pt x="894" y="456"/>
                  </a:lnTo>
                  <a:lnTo>
                    <a:pt x="898" y="454"/>
                  </a:lnTo>
                  <a:lnTo>
                    <a:pt x="906" y="454"/>
                  </a:lnTo>
                  <a:lnTo>
                    <a:pt x="912" y="454"/>
                  </a:lnTo>
                  <a:lnTo>
                    <a:pt x="918" y="456"/>
                  </a:lnTo>
                  <a:lnTo>
                    <a:pt x="922" y="458"/>
                  </a:lnTo>
                  <a:lnTo>
                    <a:pt x="926" y="464"/>
                  </a:lnTo>
                  <a:lnTo>
                    <a:pt x="930" y="474"/>
                  </a:lnTo>
                  <a:lnTo>
                    <a:pt x="932" y="490"/>
                  </a:lnTo>
                  <a:lnTo>
                    <a:pt x="930" y="506"/>
                  </a:lnTo>
                  <a:lnTo>
                    <a:pt x="926" y="518"/>
                  </a:lnTo>
                  <a:close/>
                  <a:moveTo>
                    <a:pt x="1106" y="450"/>
                  </a:moveTo>
                  <a:lnTo>
                    <a:pt x="1106" y="450"/>
                  </a:lnTo>
                  <a:lnTo>
                    <a:pt x="1100" y="444"/>
                  </a:lnTo>
                  <a:lnTo>
                    <a:pt x="1092" y="440"/>
                  </a:lnTo>
                  <a:lnTo>
                    <a:pt x="1084" y="438"/>
                  </a:lnTo>
                  <a:lnTo>
                    <a:pt x="1074" y="438"/>
                  </a:lnTo>
                  <a:lnTo>
                    <a:pt x="1062" y="438"/>
                  </a:lnTo>
                  <a:lnTo>
                    <a:pt x="1052" y="442"/>
                  </a:lnTo>
                  <a:lnTo>
                    <a:pt x="1044" y="446"/>
                  </a:lnTo>
                  <a:lnTo>
                    <a:pt x="1038" y="452"/>
                  </a:lnTo>
                  <a:lnTo>
                    <a:pt x="1032" y="460"/>
                  </a:lnTo>
                  <a:lnTo>
                    <a:pt x="1028" y="470"/>
                  </a:lnTo>
                  <a:lnTo>
                    <a:pt x="1026" y="480"/>
                  </a:lnTo>
                  <a:lnTo>
                    <a:pt x="1026" y="492"/>
                  </a:lnTo>
                  <a:lnTo>
                    <a:pt x="1026" y="502"/>
                  </a:lnTo>
                  <a:lnTo>
                    <a:pt x="1030" y="512"/>
                  </a:lnTo>
                  <a:lnTo>
                    <a:pt x="1032" y="522"/>
                  </a:lnTo>
                  <a:lnTo>
                    <a:pt x="1038" y="528"/>
                  </a:lnTo>
                  <a:lnTo>
                    <a:pt x="1046" y="536"/>
                  </a:lnTo>
                  <a:lnTo>
                    <a:pt x="1054" y="540"/>
                  </a:lnTo>
                  <a:lnTo>
                    <a:pt x="1066" y="542"/>
                  </a:lnTo>
                  <a:lnTo>
                    <a:pt x="1078" y="544"/>
                  </a:lnTo>
                  <a:lnTo>
                    <a:pt x="1096" y="542"/>
                  </a:lnTo>
                  <a:lnTo>
                    <a:pt x="1110" y="538"/>
                  </a:lnTo>
                  <a:lnTo>
                    <a:pt x="1110" y="530"/>
                  </a:lnTo>
                  <a:lnTo>
                    <a:pt x="1106" y="522"/>
                  </a:lnTo>
                  <a:lnTo>
                    <a:pt x="1094" y="526"/>
                  </a:lnTo>
                  <a:lnTo>
                    <a:pt x="1080" y="528"/>
                  </a:lnTo>
                  <a:lnTo>
                    <a:pt x="1066" y="526"/>
                  </a:lnTo>
                  <a:lnTo>
                    <a:pt x="1060" y="522"/>
                  </a:lnTo>
                  <a:lnTo>
                    <a:pt x="1056" y="520"/>
                  </a:lnTo>
                  <a:lnTo>
                    <a:pt x="1052" y="516"/>
                  </a:lnTo>
                  <a:lnTo>
                    <a:pt x="1050" y="510"/>
                  </a:lnTo>
                  <a:lnTo>
                    <a:pt x="1046" y="496"/>
                  </a:lnTo>
                  <a:lnTo>
                    <a:pt x="1116" y="496"/>
                  </a:lnTo>
                  <a:lnTo>
                    <a:pt x="1116" y="490"/>
                  </a:lnTo>
                  <a:lnTo>
                    <a:pt x="1116" y="484"/>
                  </a:lnTo>
                  <a:lnTo>
                    <a:pt x="1116" y="474"/>
                  </a:lnTo>
                  <a:lnTo>
                    <a:pt x="1114" y="466"/>
                  </a:lnTo>
                  <a:lnTo>
                    <a:pt x="1110" y="458"/>
                  </a:lnTo>
                  <a:lnTo>
                    <a:pt x="1106" y="450"/>
                  </a:lnTo>
                  <a:close/>
                  <a:moveTo>
                    <a:pt x="1048" y="480"/>
                  </a:moveTo>
                  <a:lnTo>
                    <a:pt x="1048" y="480"/>
                  </a:lnTo>
                  <a:lnTo>
                    <a:pt x="1050" y="468"/>
                  </a:lnTo>
                  <a:lnTo>
                    <a:pt x="1054" y="460"/>
                  </a:lnTo>
                  <a:lnTo>
                    <a:pt x="1062" y="454"/>
                  </a:lnTo>
                  <a:lnTo>
                    <a:pt x="1074" y="452"/>
                  </a:lnTo>
                  <a:lnTo>
                    <a:pt x="1080" y="454"/>
                  </a:lnTo>
                  <a:lnTo>
                    <a:pt x="1084" y="456"/>
                  </a:lnTo>
                  <a:lnTo>
                    <a:pt x="1092" y="462"/>
                  </a:lnTo>
                  <a:lnTo>
                    <a:pt x="1096" y="470"/>
                  </a:lnTo>
                  <a:lnTo>
                    <a:pt x="1098" y="480"/>
                  </a:lnTo>
                  <a:lnTo>
                    <a:pt x="1048" y="480"/>
                  </a:lnTo>
                  <a:close/>
                  <a:moveTo>
                    <a:pt x="1270" y="438"/>
                  </a:moveTo>
                  <a:lnTo>
                    <a:pt x="1270" y="438"/>
                  </a:lnTo>
                  <a:lnTo>
                    <a:pt x="1260" y="438"/>
                  </a:lnTo>
                  <a:lnTo>
                    <a:pt x="1250" y="444"/>
                  </a:lnTo>
                  <a:lnTo>
                    <a:pt x="1244" y="450"/>
                  </a:lnTo>
                  <a:lnTo>
                    <a:pt x="1240" y="454"/>
                  </a:lnTo>
                  <a:lnTo>
                    <a:pt x="1240" y="396"/>
                  </a:lnTo>
                  <a:lnTo>
                    <a:pt x="1234" y="396"/>
                  </a:lnTo>
                  <a:lnTo>
                    <a:pt x="1230" y="396"/>
                  </a:lnTo>
                  <a:lnTo>
                    <a:pt x="1224" y="396"/>
                  </a:lnTo>
                  <a:lnTo>
                    <a:pt x="1220" y="396"/>
                  </a:lnTo>
                  <a:lnTo>
                    <a:pt x="1220" y="542"/>
                  </a:lnTo>
                  <a:lnTo>
                    <a:pt x="1224" y="542"/>
                  </a:lnTo>
                  <a:lnTo>
                    <a:pt x="1230" y="542"/>
                  </a:lnTo>
                  <a:lnTo>
                    <a:pt x="1234" y="542"/>
                  </a:lnTo>
                  <a:lnTo>
                    <a:pt x="1240" y="542"/>
                  </a:lnTo>
                  <a:lnTo>
                    <a:pt x="1240" y="490"/>
                  </a:lnTo>
                  <a:lnTo>
                    <a:pt x="1240" y="480"/>
                  </a:lnTo>
                  <a:lnTo>
                    <a:pt x="1242" y="474"/>
                  </a:lnTo>
                  <a:lnTo>
                    <a:pt x="1244" y="468"/>
                  </a:lnTo>
                  <a:lnTo>
                    <a:pt x="1248" y="462"/>
                  </a:lnTo>
                  <a:lnTo>
                    <a:pt x="1252" y="460"/>
                  </a:lnTo>
                  <a:lnTo>
                    <a:pt x="1256" y="456"/>
                  </a:lnTo>
                  <a:lnTo>
                    <a:pt x="1266" y="454"/>
                  </a:lnTo>
                  <a:lnTo>
                    <a:pt x="1274" y="456"/>
                  </a:lnTo>
                  <a:lnTo>
                    <a:pt x="1280" y="462"/>
                  </a:lnTo>
                  <a:lnTo>
                    <a:pt x="1284" y="470"/>
                  </a:lnTo>
                  <a:lnTo>
                    <a:pt x="1286" y="482"/>
                  </a:lnTo>
                  <a:lnTo>
                    <a:pt x="1286" y="542"/>
                  </a:lnTo>
                  <a:lnTo>
                    <a:pt x="1290" y="542"/>
                  </a:lnTo>
                  <a:lnTo>
                    <a:pt x="1296" y="542"/>
                  </a:lnTo>
                  <a:lnTo>
                    <a:pt x="1300" y="542"/>
                  </a:lnTo>
                  <a:lnTo>
                    <a:pt x="1304" y="542"/>
                  </a:lnTo>
                  <a:lnTo>
                    <a:pt x="1304" y="476"/>
                  </a:lnTo>
                  <a:lnTo>
                    <a:pt x="1302" y="460"/>
                  </a:lnTo>
                  <a:lnTo>
                    <a:pt x="1300" y="452"/>
                  </a:lnTo>
                  <a:lnTo>
                    <a:pt x="1296" y="448"/>
                  </a:lnTo>
                  <a:lnTo>
                    <a:pt x="1292" y="442"/>
                  </a:lnTo>
                  <a:lnTo>
                    <a:pt x="1286" y="440"/>
                  </a:lnTo>
                  <a:lnTo>
                    <a:pt x="1278" y="438"/>
                  </a:lnTo>
                  <a:lnTo>
                    <a:pt x="1270" y="438"/>
                  </a:lnTo>
                  <a:close/>
                  <a:moveTo>
                    <a:pt x="790" y="474"/>
                  </a:moveTo>
                  <a:lnTo>
                    <a:pt x="790" y="474"/>
                  </a:lnTo>
                  <a:lnTo>
                    <a:pt x="778" y="468"/>
                  </a:lnTo>
                  <a:lnTo>
                    <a:pt x="768" y="464"/>
                  </a:lnTo>
                  <a:lnTo>
                    <a:pt x="776" y="462"/>
                  </a:lnTo>
                  <a:lnTo>
                    <a:pt x="784" y="454"/>
                  </a:lnTo>
                  <a:lnTo>
                    <a:pt x="788" y="444"/>
                  </a:lnTo>
                  <a:lnTo>
                    <a:pt x="790" y="434"/>
                  </a:lnTo>
                  <a:lnTo>
                    <a:pt x="790" y="424"/>
                  </a:lnTo>
                  <a:lnTo>
                    <a:pt x="786" y="416"/>
                  </a:lnTo>
                  <a:lnTo>
                    <a:pt x="782" y="410"/>
                  </a:lnTo>
                  <a:lnTo>
                    <a:pt x="776" y="404"/>
                  </a:lnTo>
                  <a:lnTo>
                    <a:pt x="770" y="402"/>
                  </a:lnTo>
                  <a:lnTo>
                    <a:pt x="760" y="398"/>
                  </a:lnTo>
                  <a:lnTo>
                    <a:pt x="740" y="396"/>
                  </a:lnTo>
                  <a:lnTo>
                    <a:pt x="722" y="398"/>
                  </a:lnTo>
                  <a:lnTo>
                    <a:pt x="708" y="398"/>
                  </a:lnTo>
                  <a:lnTo>
                    <a:pt x="708" y="542"/>
                  </a:lnTo>
                  <a:lnTo>
                    <a:pt x="724" y="542"/>
                  </a:lnTo>
                  <a:lnTo>
                    <a:pt x="742" y="544"/>
                  </a:lnTo>
                  <a:lnTo>
                    <a:pt x="764" y="542"/>
                  </a:lnTo>
                  <a:lnTo>
                    <a:pt x="774" y="538"/>
                  </a:lnTo>
                  <a:lnTo>
                    <a:pt x="782" y="534"/>
                  </a:lnTo>
                  <a:lnTo>
                    <a:pt x="790" y="528"/>
                  </a:lnTo>
                  <a:lnTo>
                    <a:pt x="794" y="522"/>
                  </a:lnTo>
                  <a:lnTo>
                    <a:pt x="798" y="512"/>
                  </a:lnTo>
                  <a:lnTo>
                    <a:pt x="800" y="502"/>
                  </a:lnTo>
                  <a:lnTo>
                    <a:pt x="798" y="492"/>
                  </a:lnTo>
                  <a:lnTo>
                    <a:pt x="796" y="486"/>
                  </a:lnTo>
                  <a:lnTo>
                    <a:pt x="794" y="480"/>
                  </a:lnTo>
                  <a:lnTo>
                    <a:pt x="790" y="474"/>
                  </a:lnTo>
                  <a:close/>
                  <a:moveTo>
                    <a:pt x="728" y="414"/>
                  </a:moveTo>
                  <a:lnTo>
                    <a:pt x="728" y="414"/>
                  </a:lnTo>
                  <a:lnTo>
                    <a:pt x="734" y="412"/>
                  </a:lnTo>
                  <a:lnTo>
                    <a:pt x="742" y="412"/>
                  </a:lnTo>
                  <a:lnTo>
                    <a:pt x="754" y="414"/>
                  </a:lnTo>
                  <a:lnTo>
                    <a:pt x="762" y="418"/>
                  </a:lnTo>
                  <a:lnTo>
                    <a:pt x="768" y="424"/>
                  </a:lnTo>
                  <a:lnTo>
                    <a:pt x="770" y="434"/>
                  </a:lnTo>
                  <a:lnTo>
                    <a:pt x="768" y="444"/>
                  </a:lnTo>
                  <a:lnTo>
                    <a:pt x="764" y="452"/>
                  </a:lnTo>
                  <a:lnTo>
                    <a:pt x="754" y="456"/>
                  </a:lnTo>
                  <a:lnTo>
                    <a:pt x="742" y="458"/>
                  </a:lnTo>
                  <a:lnTo>
                    <a:pt x="728" y="458"/>
                  </a:lnTo>
                  <a:lnTo>
                    <a:pt x="728" y="414"/>
                  </a:lnTo>
                  <a:close/>
                  <a:moveTo>
                    <a:pt x="776" y="514"/>
                  </a:moveTo>
                  <a:lnTo>
                    <a:pt x="776" y="514"/>
                  </a:lnTo>
                  <a:lnTo>
                    <a:pt x="772" y="518"/>
                  </a:lnTo>
                  <a:lnTo>
                    <a:pt x="768" y="522"/>
                  </a:lnTo>
                  <a:lnTo>
                    <a:pt x="756" y="526"/>
                  </a:lnTo>
                  <a:lnTo>
                    <a:pt x="744" y="526"/>
                  </a:lnTo>
                  <a:lnTo>
                    <a:pt x="736" y="526"/>
                  </a:lnTo>
                  <a:lnTo>
                    <a:pt x="728" y="526"/>
                  </a:lnTo>
                  <a:lnTo>
                    <a:pt x="728" y="474"/>
                  </a:lnTo>
                  <a:lnTo>
                    <a:pt x="744" y="474"/>
                  </a:lnTo>
                  <a:lnTo>
                    <a:pt x="758" y="476"/>
                  </a:lnTo>
                  <a:lnTo>
                    <a:pt x="768" y="480"/>
                  </a:lnTo>
                  <a:lnTo>
                    <a:pt x="772" y="484"/>
                  </a:lnTo>
                  <a:lnTo>
                    <a:pt x="776" y="488"/>
                  </a:lnTo>
                  <a:lnTo>
                    <a:pt x="778" y="494"/>
                  </a:lnTo>
                  <a:lnTo>
                    <a:pt x="778" y="500"/>
                  </a:lnTo>
                  <a:lnTo>
                    <a:pt x="778" y="508"/>
                  </a:lnTo>
                  <a:lnTo>
                    <a:pt x="776" y="514"/>
                  </a:lnTo>
                  <a:close/>
                  <a:moveTo>
                    <a:pt x="808" y="444"/>
                  </a:moveTo>
                  <a:lnTo>
                    <a:pt x="808" y="444"/>
                  </a:lnTo>
                  <a:lnTo>
                    <a:pt x="808" y="448"/>
                  </a:lnTo>
                  <a:lnTo>
                    <a:pt x="808" y="452"/>
                  </a:lnTo>
                  <a:lnTo>
                    <a:pt x="808" y="454"/>
                  </a:lnTo>
                  <a:lnTo>
                    <a:pt x="822" y="454"/>
                  </a:lnTo>
                  <a:lnTo>
                    <a:pt x="822" y="542"/>
                  </a:lnTo>
                  <a:lnTo>
                    <a:pt x="826" y="542"/>
                  </a:lnTo>
                  <a:lnTo>
                    <a:pt x="832" y="542"/>
                  </a:lnTo>
                  <a:lnTo>
                    <a:pt x="836" y="542"/>
                  </a:lnTo>
                  <a:lnTo>
                    <a:pt x="840" y="542"/>
                  </a:lnTo>
                  <a:lnTo>
                    <a:pt x="840" y="440"/>
                  </a:lnTo>
                  <a:lnTo>
                    <a:pt x="808" y="440"/>
                  </a:lnTo>
                  <a:lnTo>
                    <a:pt x="808" y="444"/>
                  </a:lnTo>
                  <a:close/>
                  <a:moveTo>
                    <a:pt x="10" y="304"/>
                  </a:moveTo>
                  <a:lnTo>
                    <a:pt x="340" y="304"/>
                  </a:lnTo>
                  <a:lnTo>
                    <a:pt x="342" y="304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48" y="296"/>
                  </a:lnTo>
                  <a:lnTo>
                    <a:pt x="348" y="268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8" y="264"/>
                  </a:lnTo>
                  <a:lnTo>
                    <a:pt x="198" y="228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22" y="224"/>
                  </a:lnTo>
                  <a:lnTo>
                    <a:pt x="324" y="220"/>
                  </a:lnTo>
                  <a:lnTo>
                    <a:pt x="324" y="218"/>
                  </a:lnTo>
                  <a:lnTo>
                    <a:pt x="324" y="188"/>
                  </a:lnTo>
                  <a:lnTo>
                    <a:pt x="200" y="188"/>
                  </a:lnTo>
                  <a:lnTo>
                    <a:pt x="198" y="188"/>
                  </a:lnTo>
                  <a:lnTo>
                    <a:pt x="198" y="186"/>
                  </a:lnTo>
                  <a:lnTo>
                    <a:pt x="198" y="156"/>
                  </a:lnTo>
                  <a:lnTo>
                    <a:pt x="150" y="156"/>
                  </a:lnTo>
                  <a:lnTo>
                    <a:pt x="150" y="186"/>
                  </a:lnTo>
                  <a:lnTo>
                    <a:pt x="150" y="188"/>
                  </a:lnTo>
                  <a:lnTo>
                    <a:pt x="148" y="188"/>
                  </a:lnTo>
                  <a:lnTo>
                    <a:pt x="24" y="188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4"/>
                  </a:lnTo>
                  <a:lnTo>
                    <a:pt x="30" y="226"/>
                  </a:lnTo>
                  <a:lnTo>
                    <a:pt x="34" y="226"/>
                  </a:lnTo>
                  <a:lnTo>
                    <a:pt x="148" y="226"/>
                  </a:lnTo>
                  <a:lnTo>
                    <a:pt x="150" y="226"/>
                  </a:lnTo>
                  <a:lnTo>
                    <a:pt x="150" y="228"/>
                  </a:lnTo>
                  <a:lnTo>
                    <a:pt x="150" y="264"/>
                  </a:lnTo>
                  <a:lnTo>
                    <a:pt x="150" y="268"/>
                  </a:lnTo>
                  <a:lnTo>
                    <a:pt x="148" y="268"/>
                  </a:lnTo>
                  <a:lnTo>
                    <a:pt x="0" y="268"/>
                  </a:lnTo>
                  <a:lnTo>
                    <a:pt x="0" y="296"/>
                  </a:lnTo>
                  <a:lnTo>
                    <a:pt x="2" y="300"/>
                  </a:lnTo>
                  <a:lnTo>
                    <a:pt x="4" y="302"/>
                  </a:lnTo>
                  <a:lnTo>
                    <a:pt x="6" y="304"/>
                  </a:lnTo>
                  <a:lnTo>
                    <a:pt x="10" y="304"/>
                  </a:lnTo>
                  <a:close/>
                  <a:moveTo>
                    <a:pt x="14" y="156"/>
                  </a:moveTo>
                  <a:lnTo>
                    <a:pt x="14" y="156"/>
                  </a:lnTo>
                  <a:lnTo>
                    <a:pt x="18" y="156"/>
                  </a:lnTo>
                  <a:lnTo>
                    <a:pt x="22" y="156"/>
                  </a:lnTo>
                  <a:lnTo>
                    <a:pt x="50" y="154"/>
                  </a:lnTo>
                  <a:lnTo>
                    <a:pt x="86" y="150"/>
                  </a:lnTo>
                  <a:lnTo>
                    <a:pt x="126" y="144"/>
                  </a:lnTo>
                  <a:lnTo>
                    <a:pt x="170" y="134"/>
                  </a:lnTo>
                  <a:lnTo>
                    <a:pt x="172" y="134"/>
                  </a:lnTo>
                  <a:lnTo>
                    <a:pt x="216" y="144"/>
                  </a:lnTo>
                  <a:lnTo>
                    <a:pt x="256" y="150"/>
                  </a:lnTo>
                  <a:lnTo>
                    <a:pt x="292" y="154"/>
                  </a:lnTo>
                  <a:lnTo>
                    <a:pt x="320" y="156"/>
                  </a:lnTo>
                  <a:lnTo>
                    <a:pt x="324" y="156"/>
                  </a:lnTo>
                  <a:lnTo>
                    <a:pt x="326" y="156"/>
                  </a:lnTo>
                  <a:lnTo>
                    <a:pt x="328" y="154"/>
                  </a:lnTo>
                  <a:lnTo>
                    <a:pt x="328" y="148"/>
                  </a:lnTo>
                  <a:lnTo>
                    <a:pt x="328" y="128"/>
                  </a:lnTo>
                  <a:lnTo>
                    <a:pt x="288" y="122"/>
                  </a:lnTo>
                  <a:lnTo>
                    <a:pt x="244" y="114"/>
                  </a:lnTo>
                  <a:lnTo>
                    <a:pt x="236" y="112"/>
                  </a:lnTo>
                  <a:lnTo>
                    <a:pt x="244" y="108"/>
                  </a:lnTo>
                  <a:lnTo>
                    <a:pt x="270" y="94"/>
                  </a:lnTo>
                  <a:lnTo>
                    <a:pt x="294" y="78"/>
                  </a:lnTo>
                  <a:lnTo>
                    <a:pt x="318" y="60"/>
                  </a:lnTo>
                  <a:lnTo>
                    <a:pt x="336" y="38"/>
                  </a:lnTo>
                  <a:lnTo>
                    <a:pt x="336" y="0"/>
                  </a:lnTo>
                  <a:lnTo>
                    <a:pt x="12" y="0"/>
                  </a:lnTo>
                  <a:lnTo>
                    <a:pt x="12" y="36"/>
                  </a:lnTo>
                  <a:lnTo>
                    <a:pt x="266" y="36"/>
                  </a:lnTo>
                  <a:lnTo>
                    <a:pt x="274" y="36"/>
                  </a:lnTo>
                  <a:lnTo>
                    <a:pt x="268" y="40"/>
                  </a:lnTo>
                  <a:lnTo>
                    <a:pt x="246" y="56"/>
                  </a:lnTo>
                  <a:lnTo>
                    <a:pt x="222" y="70"/>
                  </a:lnTo>
                  <a:lnTo>
                    <a:pt x="196" y="8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34" y="76"/>
                  </a:lnTo>
                  <a:lnTo>
                    <a:pt x="100" y="58"/>
                  </a:lnTo>
                  <a:lnTo>
                    <a:pt x="24" y="58"/>
                  </a:lnTo>
                  <a:lnTo>
                    <a:pt x="38" y="72"/>
                  </a:lnTo>
                  <a:lnTo>
                    <a:pt x="56" y="86"/>
                  </a:lnTo>
                  <a:lnTo>
                    <a:pt x="76" y="98"/>
                  </a:lnTo>
                  <a:lnTo>
                    <a:pt x="98" y="108"/>
                  </a:lnTo>
                  <a:lnTo>
                    <a:pt x="104" y="112"/>
                  </a:lnTo>
                  <a:lnTo>
                    <a:pt x="98" y="114"/>
                  </a:lnTo>
                  <a:lnTo>
                    <a:pt x="52" y="122"/>
                  </a:lnTo>
                  <a:lnTo>
                    <a:pt x="12" y="128"/>
                  </a:lnTo>
                  <a:lnTo>
                    <a:pt x="12" y="148"/>
                  </a:lnTo>
                  <a:lnTo>
                    <a:pt x="12" y="154"/>
                  </a:lnTo>
                  <a:lnTo>
                    <a:pt x="14" y="156"/>
                  </a:lnTo>
                  <a:close/>
                  <a:moveTo>
                    <a:pt x="406" y="34"/>
                  </a:moveTo>
                  <a:lnTo>
                    <a:pt x="406" y="34"/>
                  </a:lnTo>
                  <a:lnTo>
                    <a:pt x="430" y="48"/>
                  </a:lnTo>
                  <a:lnTo>
                    <a:pt x="450" y="64"/>
                  </a:lnTo>
                  <a:lnTo>
                    <a:pt x="452" y="64"/>
                  </a:lnTo>
                  <a:lnTo>
                    <a:pt x="454" y="64"/>
                  </a:lnTo>
                  <a:lnTo>
                    <a:pt x="458" y="58"/>
                  </a:lnTo>
                  <a:lnTo>
                    <a:pt x="474" y="34"/>
                  </a:lnTo>
                  <a:lnTo>
                    <a:pt x="474" y="32"/>
                  </a:lnTo>
                  <a:lnTo>
                    <a:pt x="474" y="30"/>
                  </a:lnTo>
                  <a:lnTo>
                    <a:pt x="452" y="14"/>
                  </a:lnTo>
                  <a:lnTo>
                    <a:pt x="430" y="0"/>
                  </a:lnTo>
                  <a:lnTo>
                    <a:pt x="428" y="0"/>
                  </a:lnTo>
                  <a:lnTo>
                    <a:pt x="426" y="0"/>
                  </a:lnTo>
                  <a:lnTo>
                    <a:pt x="406" y="30"/>
                  </a:lnTo>
                  <a:lnTo>
                    <a:pt x="406" y="32"/>
                  </a:lnTo>
                  <a:lnTo>
                    <a:pt x="406" y="34"/>
                  </a:lnTo>
                  <a:close/>
                  <a:moveTo>
                    <a:pt x="834" y="122"/>
                  </a:moveTo>
                  <a:lnTo>
                    <a:pt x="834" y="122"/>
                  </a:lnTo>
                  <a:lnTo>
                    <a:pt x="848" y="112"/>
                  </a:lnTo>
                  <a:lnTo>
                    <a:pt x="858" y="104"/>
                  </a:lnTo>
                  <a:lnTo>
                    <a:pt x="868" y="94"/>
                  </a:lnTo>
                  <a:lnTo>
                    <a:pt x="876" y="84"/>
                  </a:lnTo>
                  <a:lnTo>
                    <a:pt x="876" y="82"/>
                  </a:lnTo>
                  <a:lnTo>
                    <a:pt x="878" y="82"/>
                  </a:lnTo>
                  <a:lnTo>
                    <a:pt x="972" y="82"/>
                  </a:lnTo>
                  <a:lnTo>
                    <a:pt x="974" y="82"/>
                  </a:lnTo>
                  <a:lnTo>
                    <a:pt x="974" y="84"/>
                  </a:lnTo>
                  <a:lnTo>
                    <a:pt x="974" y="152"/>
                  </a:lnTo>
                  <a:lnTo>
                    <a:pt x="974" y="156"/>
                  </a:lnTo>
                  <a:lnTo>
                    <a:pt x="972" y="156"/>
                  </a:lnTo>
                  <a:lnTo>
                    <a:pt x="848" y="156"/>
                  </a:lnTo>
                  <a:lnTo>
                    <a:pt x="848" y="184"/>
                  </a:lnTo>
                  <a:lnTo>
                    <a:pt x="848" y="188"/>
                  </a:lnTo>
                  <a:lnTo>
                    <a:pt x="850" y="190"/>
                  </a:lnTo>
                  <a:lnTo>
                    <a:pt x="854" y="192"/>
                  </a:lnTo>
                  <a:lnTo>
                    <a:pt x="856" y="192"/>
                  </a:lnTo>
                  <a:lnTo>
                    <a:pt x="972" y="192"/>
                  </a:lnTo>
                  <a:lnTo>
                    <a:pt x="974" y="192"/>
                  </a:lnTo>
                  <a:lnTo>
                    <a:pt x="974" y="196"/>
                  </a:lnTo>
                  <a:lnTo>
                    <a:pt x="974" y="264"/>
                  </a:lnTo>
                  <a:lnTo>
                    <a:pt x="974" y="268"/>
                  </a:lnTo>
                  <a:lnTo>
                    <a:pt x="972" y="268"/>
                  </a:lnTo>
                  <a:lnTo>
                    <a:pt x="822" y="268"/>
                  </a:lnTo>
                  <a:lnTo>
                    <a:pt x="822" y="296"/>
                  </a:lnTo>
                  <a:lnTo>
                    <a:pt x="822" y="300"/>
                  </a:lnTo>
                  <a:lnTo>
                    <a:pt x="824" y="302"/>
                  </a:lnTo>
                  <a:lnTo>
                    <a:pt x="828" y="304"/>
                  </a:lnTo>
                  <a:lnTo>
                    <a:pt x="832" y="304"/>
                  </a:lnTo>
                  <a:lnTo>
                    <a:pt x="1160" y="304"/>
                  </a:lnTo>
                  <a:lnTo>
                    <a:pt x="1164" y="304"/>
                  </a:lnTo>
                  <a:lnTo>
                    <a:pt x="1166" y="302"/>
                  </a:lnTo>
                  <a:lnTo>
                    <a:pt x="1168" y="300"/>
                  </a:lnTo>
                  <a:lnTo>
                    <a:pt x="1170" y="296"/>
                  </a:lnTo>
                  <a:lnTo>
                    <a:pt x="1170" y="268"/>
                  </a:lnTo>
                  <a:lnTo>
                    <a:pt x="1028" y="268"/>
                  </a:lnTo>
                  <a:lnTo>
                    <a:pt x="1026" y="268"/>
                  </a:lnTo>
                  <a:lnTo>
                    <a:pt x="1026" y="264"/>
                  </a:lnTo>
                  <a:lnTo>
                    <a:pt x="1026" y="196"/>
                  </a:lnTo>
                  <a:lnTo>
                    <a:pt x="1026" y="192"/>
                  </a:lnTo>
                  <a:lnTo>
                    <a:pt x="1028" y="192"/>
                  </a:lnTo>
                  <a:lnTo>
                    <a:pt x="1140" y="192"/>
                  </a:lnTo>
                  <a:lnTo>
                    <a:pt x="1144" y="192"/>
                  </a:lnTo>
                  <a:lnTo>
                    <a:pt x="1146" y="190"/>
                  </a:lnTo>
                  <a:lnTo>
                    <a:pt x="1148" y="188"/>
                  </a:lnTo>
                  <a:lnTo>
                    <a:pt x="1150" y="184"/>
                  </a:lnTo>
                  <a:lnTo>
                    <a:pt x="1150" y="156"/>
                  </a:lnTo>
                  <a:lnTo>
                    <a:pt x="1028" y="156"/>
                  </a:lnTo>
                  <a:lnTo>
                    <a:pt x="1026" y="156"/>
                  </a:lnTo>
                  <a:lnTo>
                    <a:pt x="1026" y="152"/>
                  </a:lnTo>
                  <a:lnTo>
                    <a:pt x="1026" y="84"/>
                  </a:lnTo>
                  <a:lnTo>
                    <a:pt x="1026" y="82"/>
                  </a:lnTo>
                  <a:lnTo>
                    <a:pt x="1028" y="82"/>
                  </a:lnTo>
                  <a:lnTo>
                    <a:pt x="1146" y="82"/>
                  </a:lnTo>
                  <a:lnTo>
                    <a:pt x="1150" y="82"/>
                  </a:lnTo>
                  <a:lnTo>
                    <a:pt x="1152" y="80"/>
                  </a:lnTo>
                  <a:lnTo>
                    <a:pt x="1154" y="76"/>
                  </a:lnTo>
                  <a:lnTo>
                    <a:pt x="1154" y="74"/>
                  </a:lnTo>
                  <a:lnTo>
                    <a:pt x="1154" y="44"/>
                  </a:lnTo>
                  <a:lnTo>
                    <a:pt x="1028" y="44"/>
                  </a:lnTo>
                  <a:lnTo>
                    <a:pt x="1026" y="44"/>
                  </a:lnTo>
                  <a:lnTo>
                    <a:pt x="1026" y="42"/>
                  </a:lnTo>
                  <a:lnTo>
                    <a:pt x="1026" y="0"/>
                  </a:lnTo>
                  <a:lnTo>
                    <a:pt x="974" y="0"/>
                  </a:lnTo>
                  <a:lnTo>
                    <a:pt x="974" y="42"/>
                  </a:lnTo>
                  <a:lnTo>
                    <a:pt x="974" y="44"/>
                  </a:lnTo>
                  <a:lnTo>
                    <a:pt x="972" y="44"/>
                  </a:lnTo>
                  <a:lnTo>
                    <a:pt x="892" y="44"/>
                  </a:lnTo>
                  <a:lnTo>
                    <a:pt x="888" y="44"/>
                  </a:lnTo>
                  <a:lnTo>
                    <a:pt x="890" y="42"/>
                  </a:lnTo>
                  <a:lnTo>
                    <a:pt x="890" y="36"/>
                  </a:lnTo>
                  <a:lnTo>
                    <a:pt x="890" y="28"/>
                  </a:lnTo>
                  <a:lnTo>
                    <a:pt x="890" y="8"/>
                  </a:lnTo>
                  <a:lnTo>
                    <a:pt x="844" y="8"/>
                  </a:lnTo>
                  <a:lnTo>
                    <a:pt x="844" y="22"/>
                  </a:lnTo>
                  <a:lnTo>
                    <a:pt x="842" y="38"/>
                  </a:lnTo>
                  <a:lnTo>
                    <a:pt x="838" y="54"/>
                  </a:lnTo>
                  <a:lnTo>
                    <a:pt x="832" y="66"/>
                  </a:lnTo>
                  <a:lnTo>
                    <a:pt x="822" y="76"/>
                  </a:lnTo>
                  <a:lnTo>
                    <a:pt x="822" y="124"/>
                  </a:lnTo>
                  <a:lnTo>
                    <a:pt x="822" y="128"/>
                  </a:lnTo>
                  <a:lnTo>
                    <a:pt x="826" y="126"/>
                  </a:lnTo>
                  <a:lnTo>
                    <a:pt x="834" y="122"/>
                  </a:lnTo>
                  <a:close/>
                  <a:moveTo>
                    <a:pt x="1412" y="26"/>
                  </a:moveTo>
                  <a:lnTo>
                    <a:pt x="1410" y="26"/>
                  </a:lnTo>
                  <a:lnTo>
                    <a:pt x="1410" y="24"/>
                  </a:lnTo>
                  <a:lnTo>
                    <a:pt x="1410" y="12"/>
                  </a:lnTo>
                  <a:lnTo>
                    <a:pt x="1412" y="0"/>
                  </a:lnTo>
                  <a:lnTo>
                    <a:pt x="1374" y="0"/>
                  </a:lnTo>
                  <a:lnTo>
                    <a:pt x="1370" y="30"/>
                  </a:lnTo>
                  <a:lnTo>
                    <a:pt x="1366" y="54"/>
                  </a:lnTo>
                  <a:lnTo>
                    <a:pt x="1360" y="76"/>
                  </a:lnTo>
                  <a:lnTo>
                    <a:pt x="1354" y="92"/>
                  </a:lnTo>
                  <a:lnTo>
                    <a:pt x="1352" y="96"/>
                  </a:lnTo>
                  <a:lnTo>
                    <a:pt x="1354" y="96"/>
                  </a:lnTo>
                  <a:lnTo>
                    <a:pt x="1388" y="96"/>
                  </a:lnTo>
                  <a:lnTo>
                    <a:pt x="1390" y="96"/>
                  </a:lnTo>
                  <a:lnTo>
                    <a:pt x="1392" y="96"/>
                  </a:lnTo>
                  <a:lnTo>
                    <a:pt x="1394" y="92"/>
                  </a:lnTo>
                  <a:lnTo>
                    <a:pt x="1400" y="78"/>
                  </a:lnTo>
                  <a:lnTo>
                    <a:pt x="1404" y="62"/>
                  </a:lnTo>
                  <a:lnTo>
                    <a:pt x="1404" y="60"/>
                  </a:lnTo>
                  <a:lnTo>
                    <a:pt x="1406" y="60"/>
                  </a:lnTo>
                  <a:lnTo>
                    <a:pt x="1522" y="60"/>
                  </a:lnTo>
                  <a:lnTo>
                    <a:pt x="1524" y="60"/>
                  </a:lnTo>
                  <a:lnTo>
                    <a:pt x="1524" y="62"/>
                  </a:lnTo>
                  <a:lnTo>
                    <a:pt x="1524" y="74"/>
                  </a:lnTo>
                  <a:lnTo>
                    <a:pt x="1524" y="76"/>
                  </a:lnTo>
                  <a:lnTo>
                    <a:pt x="1522" y="76"/>
                  </a:lnTo>
                  <a:lnTo>
                    <a:pt x="1482" y="76"/>
                  </a:lnTo>
                  <a:lnTo>
                    <a:pt x="1438" y="196"/>
                  </a:lnTo>
                  <a:lnTo>
                    <a:pt x="1438" y="198"/>
                  </a:lnTo>
                  <a:lnTo>
                    <a:pt x="1432" y="212"/>
                  </a:lnTo>
                  <a:lnTo>
                    <a:pt x="1422" y="224"/>
                  </a:lnTo>
                  <a:lnTo>
                    <a:pt x="1414" y="234"/>
                  </a:lnTo>
                  <a:lnTo>
                    <a:pt x="1404" y="242"/>
                  </a:lnTo>
                  <a:lnTo>
                    <a:pt x="1394" y="248"/>
                  </a:lnTo>
                  <a:lnTo>
                    <a:pt x="1382" y="254"/>
                  </a:lnTo>
                  <a:lnTo>
                    <a:pt x="1358" y="262"/>
                  </a:lnTo>
                  <a:lnTo>
                    <a:pt x="1358" y="296"/>
                  </a:lnTo>
                  <a:lnTo>
                    <a:pt x="1358" y="298"/>
                  </a:lnTo>
                  <a:lnTo>
                    <a:pt x="1360" y="300"/>
                  </a:lnTo>
                  <a:lnTo>
                    <a:pt x="1364" y="300"/>
                  </a:lnTo>
                  <a:lnTo>
                    <a:pt x="1386" y="296"/>
                  </a:lnTo>
                  <a:lnTo>
                    <a:pt x="1404" y="292"/>
                  </a:lnTo>
                  <a:lnTo>
                    <a:pt x="1420" y="284"/>
                  </a:lnTo>
                  <a:lnTo>
                    <a:pt x="1436" y="274"/>
                  </a:lnTo>
                  <a:lnTo>
                    <a:pt x="1450" y="262"/>
                  </a:lnTo>
                  <a:lnTo>
                    <a:pt x="1462" y="246"/>
                  </a:lnTo>
                  <a:lnTo>
                    <a:pt x="1472" y="228"/>
                  </a:lnTo>
                  <a:lnTo>
                    <a:pt x="1480" y="204"/>
                  </a:lnTo>
                  <a:lnTo>
                    <a:pt x="1520" y="92"/>
                  </a:lnTo>
                  <a:lnTo>
                    <a:pt x="1524" y="80"/>
                  </a:lnTo>
                  <a:lnTo>
                    <a:pt x="1524" y="92"/>
                  </a:lnTo>
                  <a:lnTo>
                    <a:pt x="1524" y="240"/>
                  </a:lnTo>
                  <a:lnTo>
                    <a:pt x="1524" y="248"/>
                  </a:lnTo>
                  <a:lnTo>
                    <a:pt x="1522" y="256"/>
                  </a:lnTo>
                  <a:lnTo>
                    <a:pt x="1520" y="260"/>
                  </a:lnTo>
                  <a:lnTo>
                    <a:pt x="1516" y="264"/>
                  </a:lnTo>
                  <a:lnTo>
                    <a:pt x="1512" y="268"/>
                  </a:lnTo>
                  <a:lnTo>
                    <a:pt x="1506" y="268"/>
                  </a:lnTo>
                  <a:lnTo>
                    <a:pt x="1492" y="270"/>
                  </a:lnTo>
                  <a:lnTo>
                    <a:pt x="1462" y="270"/>
                  </a:lnTo>
                  <a:lnTo>
                    <a:pt x="1462" y="296"/>
                  </a:lnTo>
                  <a:lnTo>
                    <a:pt x="1462" y="300"/>
                  </a:lnTo>
                  <a:lnTo>
                    <a:pt x="1464" y="302"/>
                  </a:lnTo>
                  <a:lnTo>
                    <a:pt x="1466" y="304"/>
                  </a:lnTo>
                  <a:lnTo>
                    <a:pt x="1470" y="304"/>
                  </a:lnTo>
                  <a:lnTo>
                    <a:pt x="1480" y="304"/>
                  </a:lnTo>
                  <a:lnTo>
                    <a:pt x="1482" y="304"/>
                  </a:lnTo>
                  <a:lnTo>
                    <a:pt x="1512" y="304"/>
                  </a:lnTo>
                  <a:lnTo>
                    <a:pt x="1522" y="304"/>
                  </a:lnTo>
                  <a:lnTo>
                    <a:pt x="1534" y="302"/>
                  </a:lnTo>
                  <a:lnTo>
                    <a:pt x="1544" y="296"/>
                  </a:lnTo>
                  <a:lnTo>
                    <a:pt x="1554" y="288"/>
                  </a:lnTo>
                  <a:lnTo>
                    <a:pt x="1560" y="280"/>
                  </a:lnTo>
                  <a:lnTo>
                    <a:pt x="1566" y="272"/>
                  </a:lnTo>
                  <a:lnTo>
                    <a:pt x="1568" y="260"/>
                  </a:lnTo>
                  <a:lnTo>
                    <a:pt x="1570" y="246"/>
                  </a:lnTo>
                  <a:lnTo>
                    <a:pt x="1570" y="26"/>
                  </a:lnTo>
                  <a:lnTo>
                    <a:pt x="1412" y="26"/>
                  </a:lnTo>
                  <a:close/>
                  <a:moveTo>
                    <a:pt x="408" y="302"/>
                  </a:moveTo>
                  <a:lnTo>
                    <a:pt x="408" y="302"/>
                  </a:lnTo>
                  <a:lnTo>
                    <a:pt x="408" y="304"/>
                  </a:lnTo>
                  <a:lnTo>
                    <a:pt x="410" y="306"/>
                  </a:lnTo>
                  <a:lnTo>
                    <a:pt x="412" y="306"/>
                  </a:lnTo>
                  <a:lnTo>
                    <a:pt x="450" y="306"/>
                  </a:lnTo>
                  <a:lnTo>
                    <a:pt x="452" y="306"/>
                  </a:lnTo>
                  <a:lnTo>
                    <a:pt x="454" y="304"/>
                  </a:lnTo>
                  <a:lnTo>
                    <a:pt x="456" y="300"/>
                  </a:lnTo>
                  <a:lnTo>
                    <a:pt x="460" y="274"/>
                  </a:lnTo>
                  <a:lnTo>
                    <a:pt x="464" y="242"/>
                  </a:lnTo>
                  <a:lnTo>
                    <a:pt x="464" y="174"/>
                  </a:lnTo>
                  <a:lnTo>
                    <a:pt x="464" y="162"/>
                  </a:lnTo>
                  <a:lnTo>
                    <a:pt x="418" y="162"/>
                  </a:lnTo>
                  <a:lnTo>
                    <a:pt x="418" y="196"/>
                  </a:lnTo>
                  <a:lnTo>
                    <a:pt x="418" y="232"/>
                  </a:lnTo>
                  <a:lnTo>
                    <a:pt x="414" y="268"/>
                  </a:lnTo>
                  <a:lnTo>
                    <a:pt x="408" y="302"/>
                  </a:lnTo>
                  <a:close/>
                  <a:moveTo>
                    <a:pt x="474" y="108"/>
                  </a:moveTo>
                  <a:lnTo>
                    <a:pt x="474" y="108"/>
                  </a:lnTo>
                  <a:lnTo>
                    <a:pt x="454" y="92"/>
                  </a:lnTo>
                  <a:lnTo>
                    <a:pt x="432" y="78"/>
                  </a:lnTo>
                  <a:lnTo>
                    <a:pt x="428" y="76"/>
                  </a:lnTo>
                  <a:lnTo>
                    <a:pt x="428" y="78"/>
                  </a:lnTo>
                  <a:lnTo>
                    <a:pt x="416" y="94"/>
                  </a:lnTo>
                  <a:lnTo>
                    <a:pt x="406" y="108"/>
                  </a:lnTo>
                  <a:lnTo>
                    <a:pt x="406" y="110"/>
                  </a:lnTo>
                  <a:lnTo>
                    <a:pt x="430" y="126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62" y="130"/>
                  </a:lnTo>
                  <a:lnTo>
                    <a:pt x="474" y="112"/>
                  </a:lnTo>
                  <a:lnTo>
                    <a:pt x="476" y="110"/>
                  </a:lnTo>
                  <a:lnTo>
                    <a:pt x="474" y="108"/>
                  </a:lnTo>
                  <a:close/>
                  <a:moveTo>
                    <a:pt x="500" y="218"/>
                  </a:moveTo>
                  <a:lnTo>
                    <a:pt x="500" y="218"/>
                  </a:lnTo>
                  <a:lnTo>
                    <a:pt x="508" y="206"/>
                  </a:lnTo>
                  <a:lnTo>
                    <a:pt x="514" y="200"/>
                  </a:lnTo>
                  <a:lnTo>
                    <a:pt x="514" y="208"/>
                  </a:lnTo>
                  <a:lnTo>
                    <a:pt x="514" y="300"/>
                  </a:lnTo>
                  <a:lnTo>
                    <a:pt x="514" y="304"/>
                  </a:lnTo>
                  <a:lnTo>
                    <a:pt x="518" y="306"/>
                  </a:lnTo>
                  <a:lnTo>
                    <a:pt x="554" y="306"/>
                  </a:lnTo>
                  <a:lnTo>
                    <a:pt x="556" y="304"/>
                  </a:lnTo>
                  <a:lnTo>
                    <a:pt x="558" y="300"/>
                  </a:lnTo>
                  <a:lnTo>
                    <a:pt x="558" y="166"/>
                  </a:lnTo>
                  <a:lnTo>
                    <a:pt x="558" y="160"/>
                  </a:lnTo>
                  <a:lnTo>
                    <a:pt x="562" y="166"/>
                  </a:lnTo>
                  <a:lnTo>
                    <a:pt x="574" y="182"/>
                  </a:lnTo>
                  <a:lnTo>
                    <a:pt x="586" y="202"/>
                  </a:lnTo>
                  <a:lnTo>
                    <a:pt x="588" y="204"/>
                  </a:lnTo>
                  <a:lnTo>
                    <a:pt x="588" y="202"/>
                  </a:lnTo>
                  <a:lnTo>
                    <a:pt x="588" y="134"/>
                  </a:lnTo>
                  <a:lnTo>
                    <a:pt x="574" y="112"/>
                  </a:lnTo>
                  <a:lnTo>
                    <a:pt x="558" y="92"/>
                  </a:lnTo>
                  <a:lnTo>
                    <a:pt x="558" y="90"/>
                  </a:lnTo>
                  <a:lnTo>
                    <a:pt x="558" y="84"/>
                  </a:lnTo>
                  <a:lnTo>
                    <a:pt x="558" y="82"/>
                  </a:lnTo>
                  <a:lnTo>
                    <a:pt x="560" y="82"/>
                  </a:lnTo>
                  <a:lnTo>
                    <a:pt x="580" y="82"/>
                  </a:lnTo>
                  <a:lnTo>
                    <a:pt x="582" y="82"/>
                  </a:lnTo>
                  <a:lnTo>
                    <a:pt x="586" y="80"/>
                  </a:lnTo>
                  <a:lnTo>
                    <a:pt x="588" y="76"/>
                  </a:lnTo>
                  <a:lnTo>
                    <a:pt x="588" y="74"/>
                  </a:lnTo>
                  <a:lnTo>
                    <a:pt x="588" y="44"/>
                  </a:lnTo>
                  <a:lnTo>
                    <a:pt x="560" y="44"/>
                  </a:lnTo>
                  <a:lnTo>
                    <a:pt x="558" y="44"/>
                  </a:lnTo>
                  <a:lnTo>
                    <a:pt x="558" y="42"/>
                  </a:lnTo>
                  <a:lnTo>
                    <a:pt x="558" y="0"/>
                  </a:lnTo>
                  <a:lnTo>
                    <a:pt x="514" y="0"/>
                  </a:lnTo>
                  <a:lnTo>
                    <a:pt x="514" y="42"/>
                  </a:lnTo>
                  <a:lnTo>
                    <a:pt x="514" y="44"/>
                  </a:lnTo>
                  <a:lnTo>
                    <a:pt x="510" y="44"/>
                  </a:lnTo>
                  <a:lnTo>
                    <a:pt x="484" y="44"/>
                  </a:lnTo>
                  <a:lnTo>
                    <a:pt x="484" y="74"/>
                  </a:lnTo>
                  <a:lnTo>
                    <a:pt x="484" y="76"/>
                  </a:lnTo>
                  <a:lnTo>
                    <a:pt x="486" y="80"/>
                  </a:lnTo>
                  <a:lnTo>
                    <a:pt x="490" y="82"/>
                  </a:lnTo>
                  <a:lnTo>
                    <a:pt x="492" y="82"/>
                  </a:lnTo>
                  <a:lnTo>
                    <a:pt x="510" y="82"/>
                  </a:lnTo>
                  <a:lnTo>
                    <a:pt x="512" y="82"/>
                  </a:lnTo>
                  <a:lnTo>
                    <a:pt x="512" y="84"/>
                  </a:lnTo>
                  <a:lnTo>
                    <a:pt x="508" y="110"/>
                  </a:lnTo>
                  <a:lnTo>
                    <a:pt x="500" y="134"/>
                  </a:lnTo>
                  <a:lnTo>
                    <a:pt x="488" y="160"/>
                  </a:lnTo>
                  <a:lnTo>
                    <a:pt x="478" y="178"/>
                  </a:lnTo>
                  <a:lnTo>
                    <a:pt x="478" y="232"/>
                  </a:lnTo>
                  <a:lnTo>
                    <a:pt x="478" y="236"/>
                  </a:lnTo>
                  <a:lnTo>
                    <a:pt x="480" y="236"/>
                  </a:lnTo>
                  <a:lnTo>
                    <a:pt x="488" y="230"/>
                  </a:lnTo>
                  <a:lnTo>
                    <a:pt x="500" y="218"/>
                  </a:lnTo>
                  <a:close/>
                  <a:moveTo>
                    <a:pt x="744" y="300"/>
                  </a:moveTo>
                  <a:lnTo>
                    <a:pt x="744" y="300"/>
                  </a:lnTo>
                  <a:lnTo>
                    <a:pt x="748" y="296"/>
                  </a:lnTo>
                  <a:lnTo>
                    <a:pt x="752" y="292"/>
                  </a:lnTo>
                  <a:lnTo>
                    <a:pt x="754" y="284"/>
                  </a:lnTo>
                  <a:lnTo>
                    <a:pt x="754" y="276"/>
                  </a:lnTo>
                  <a:lnTo>
                    <a:pt x="754" y="40"/>
                  </a:lnTo>
                  <a:lnTo>
                    <a:pt x="754" y="28"/>
                  </a:lnTo>
                  <a:lnTo>
                    <a:pt x="754" y="0"/>
                  </a:lnTo>
                  <a:lnTo>
                    <a:pt x="602" y="0"/>
                  </a:lnTo>
                  <a:lnTo>
                    <a:pt x="602" y="26"/>
                  </a:lnTo>
                  <a:lnTo>
                    <a:pt x="602" y="40"/>
                  </a:lnTo>
                  <a:lnTo>
                    <a:pt x="602" y="276"/>
                  </a:lnTo>
                  <a:lnTo>
                    <a:pt x="602" y="284"/>
                  </a:lnTo>
                  <a:lnTo>
                    <a:pt x="604" y="292"/>
                  </a:lnTo>
                  <a:lnTo>
                    <a:pt x="606" y="296"/>
                  </a:lnTo>
                  <a:lnTo>
                    <a:pt x="610" y="300"/>
                  </a:lnTo>
                  <a:lnTo>
                    <a:pt x="616" y="302"/>
                  </a:lnTo>
                  <a:lnTo>
                    <a:pt x="622" y="304"/>
                  </a:lnTo>
                  <a:lnTo>
                    <a:pt x="636" y="306"/>
                  </a:lnTo>
                  <a:lnTo>
                    <a:pt x="672" y="306"/>
                  </a:lnTo>
                  <a:lnTo>
                    <a:pt x="676" y="306"/>
                  </a:lnTo>
                  <a:lnTo>
                    <a:pt x="720" y="306"/>
                  </a:lnTo>
                  <a:lnTo>
                    <a:pt x="734" y="304"/>
                  </a:lnTo>
                  <a:lnTo>
                    <a:pt x="740" y="302"/>
                  </a:lnTo>
                  <a:lnTo>
                    <a:pt x="744" y="300"/>
                  </a:lnTo>
                  <a:close/>
                  <a:moveTo>
                    <a:pt x="710" y="214"/>
                  </a:moveTo>
                  <a:lnTo>
                    <a:pt x="710" y="250"/>
                  </a:lnTo>
                  <a:lnTo>
                    <a:pt x="708" y="256"/>
                  </a:lnTo>
                  <a:lnTo>
                    <a:pt x="706" y="260"/>
                  </a:lnTo>
                  <a:lnTo>
                    <a:pt x="702" y="262"/>
                  </a:lnTo>
                  <a:lnTo>
                    <a:pt x="698" y="264"/>
                  </a:lnTo>
                  <a:lnTo>
                    <a:pt x="676" y="264"/>
                  </a:lnTo>
                  <a:lnTo>
                    <a:pt x="672" y="264"/>
                  </a:lnTo>
                  <a:lnTo>
                    <a:pt x="658" y="264"/>
                  </a:lnTo>
                  <a:lnTo>
                    <a:pt x="652" y="262"/>
                  </a:lnTo>
                  <a:lnTo>
                    <a:pt x="650" y="260"/>
                  </a:lnTo>
                  <a:lnTo>
                    <a:pt x="646" y="256"/>
                  </a:lnTo>
                  <a:lnTo>
                    <a:pt x="646" y="250"/>
                  </a:lnTo>
                  <a:lnTo>
                    <a:pt x="646" y="214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708" y="212"/>
                  </a:lnTo>
                  <a:lnTo>
                    <a:pt x="710" y="212"/>
                  </a:lnTo>
                  <a:lnTo>
                    <a:pt x="710" y="214"/>
                  </a:lnTo>
                  <a:close/>
                  <a:moveTo>
                    <a:pt x="710" y="128"/>
                  </a:moveTo>
                  <a:lnTo>
                    <a:pt x="710" y="172"/>
                  </a:lnTo>
                  <a:lnTo>
                    <a:pt x="710" y="174"/>
                  </a:lnTo>
                  <a:lnTo>
                    <a:pt x="708" y="174"/>
                  </a:lnTo>
                  <a:lnTo>
                    <a:pt x="648" y="174"/>
                  </a:lnTo>
                  <a:lnTo>
                    <a:pt x="646" y="174"/>
                  </a:lnTo>
                  <a:lnTo>
                    <a:pt x="646" y="172"/>
                  </a:lnTo>
                  <a:lnTo>
                    <a:pt x="646" y="128"/>
                  </a:lnTo>
                  <a:lnTo>
                    <a:pt x="646" y="126"/>
                  </a:lnTo>
                  <a:lnTo>
                    <a:pt x="648" y="126"/>
                  </a:lnTo>
                  <a:lnTo>
                    <a:pt x="708" y="126"/>
                  </a:lnTo>
                  <a:lnTo>
                    <a:pt x="710" y="126"/>
                  </a:lnTo>
                  <a:lnTo>
                    <a:pt x="710" y="128"/>
                  </a:lnTo>
                  <a:close/>
                  <a:moveTo>
                    <a:pt x="710" y="40"/>
                  </a:moveTo>
                  <a:lnTo>
                    <a:pt x="710" y="86"/>
                  </a:lnTo>
                  <a:lnTo>
                    <a:pt x="710" y="88"/>
                  </a:lnTo>
                  <a:lnTo>
                    <a:pt x="708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86"/>
                  </a:lnTo>
                  <a:lnTo>
                    <a:pt x="646" y="40"/>
                  </a:lnTo>
                  <a:lnTo>
                    <a:pt x="646" y="38"/>
                  </a:lnTo>
                  <a:lnTo>
                    <a:pt x="648" y="38"/>
                  </a:lnTo>
                  <a:lnTo>
                    <a:pt x="708" y="38"/>
                  </a:lnTo>
                  <a:lnTo>
                    <a:pt x="710" y="38"/>
                  </a:lnTo>
                  <a:lnTo>
                    <a:pt x="710" y="40"/>
                  </a:lnTo>
                  <a:close/>
                  <a:moveTo>
                    <a:pt x="1400" y="214"/>
                  </a:moveTo>
                  <a:lnTo>
                    <a:pt x="1400" y="214"/>
                  </a:lnTo>
                  <a:lnTo>
                    <a:pt x="1408" y="206"/>
                  </a:lnTo>
                  <a:lnTo>
                    <a:pt x="1416" y="196"/>
                  </a:lnTo>
                  <a:lnTo>
                    <a:pt x="1422" y="186"/>
                  </a:lnTo>
                  <a:lnTo>
                    <a:pt x="1428" y="172"/>
                  </a:lnTo>
                  <a:lnTo>
                    <a:pt x="1462" y="76"/>
                  </a:lnTo>
                  <a:lnTo>
                    <a:pt x="1418" y="76"/>
                  </a:lnTo>
                  <a:lnTo>
                    <a:pt x="1388" y="162"/>
                  </a:lnTo>
                  <a:lnTo>
                    <a:pt x="1382" y="172"/>
                  </a:lnTo>
                  <a:lnTo>
                    <a:pt x="1374" y="180"/>
                  </a:lnTo>
                  <a:lnTo>
                    <a:pt x="1366" y="188"/>
                  </a:lnTo>
                  <a:lnTo>
                    <a:pt x="1358" y="194"/>
                  </a:lnTo>
                  <a:lnTo>
                    <a:pt x="1358" y="234"/>
                  </a:lnTo>
                  <a:lnTo>
                    <a:pt x="1358" y="236"/>
                  </a:lnTo>
                  <a:lnTo>
                    <a:pt x="1360" y="236"/>
                  </a:lnTo>
                  <a:lnTo>
                    <a:pt x="1382" y="228"/>
                  </a:lnTo>
                  <a:lnTo>
                    <a:pt x="1392" y="222"/>
                  </a:lnTo>
                  <a:lnTo>
                    <a:pt x="1400" y="214"/>
                  </a:lnTo>
                  <a:close/>
                  <a:moveTo>
                    <a:pt x="1322" y="44"/>
                  </a:moveTo>
                  <a:lnTo>
                    <a:pt x="1322" y="42"/>
                  </a:lnTo>
                  <a:lnTo>
                    <a:pt x="1322" y="0"/>
                  </a:lnTo>
                  <a:lnTo>
                    <a:pt x="1280" y="0"/>
                  </a:lnTo>
                  <a:lnTo>
                    <a:pt x="1280" y="42"/>
                  </a:lnTo>
                  <a:lnTo>
                    <a:pt x="1280" y="44"/>
                  </a:lnTo>
                  <a:lnTo>
                    <a:pt x="1278" y="44"/>
                  </a:lnTo>
                  <a:lnTo>
                    <a:pt x="1268" y="44"/>
                  </a:lnTo>
                  <a:lnTo>
                    <a:pt x="1264" y="44"/>
                  </a:lnTo>
                  <a:lnTo>
                    <a:pt x="1264" y="42"/>
                  </a:lnTo>
                  <a:lnTo>
                    <a:pt x="1266" y="24"/>
                  </a:lnTo>
                  <a:lnTo>
                    <a:pt x="1266" y="8"/>
                  </a:lnTo>
                  <a:lnTo>
                    <a:pt x="1232" y="8"/>
                  </a:lnTo>
                  <a:lnTo>
                    <a:pt x="1232" y="12"/>
                  </a:lnTo>
                  <a:lnTo>
                    <a:pt x="1232" y="30"/>
                  </a:lnTo>
                  <a:lnTo>
                    <a:pt x="1230" y="46"/>
                  </a:lnTo>
                  <a:lnTo>
                    <a:pt x="1228" y="60"/>
                  </a:lnTo>
                  <a:lnTo>
                    <a:pt x="1226" y="64"/>
                  </a:lnTo>
                  <a:lnTo>
                    <a:pt x="1222" y="68"/>
                  </a:lnTo>
                  <a:lnTo>
                    <a:pt x="1222" y="102"/>
                  </a:lnTo>
                  <a:lnTo>
                    <a:pt x="1222" y="104"/>
                  </a:lnTo>
                  <a:lnTo>
                    <a:pt x="1224" y="104"/>
                  </a:lnTo>
                  <a:lnTo>
                    <a:pt x="1234" y="102"/>
                  </a:lnTo>
                  <a:lnTo>
                    <a:pt x="1244" y="98"/>
                  </a:lnTo>
                  <a:lnTo>
                    <a:pt x="1250" y="92"/>
                  </a:lnTo>
                  <a:lnTo>
                    <a:pt x="1256" y="84"/>
                  </a:lnTo>
                  <a:lnTo>
                    <a:pt x="1256" y="82"/>
                  </a:lnTo>
                  <a:lnTo>
                    <a:pt x="1258" y="82"/>
                  </a:lnTo>
                  <a:lnTo>
                    <a:pt x="1278" y="82"/>
                  </a:lnTo>
                  <a:lnTo>
                    <a:pt x="1280" y="82"/>
                  </a:lnTo>
                  <a:lnTo>
                    <a:pt x="1280" y="84"/>
                  </a:lnTo>
                  <a:lnTo>
                    <a:pt x="1280" y="166"/>
                  </a:lnTo>
                  <a:lnTo>
                    <a:pt x="1280" y="168"/>
                  </a:lnTo>
                  <a:lnTo>
                    <a:pt x="1278" y="170"/>
                  </a:lnTo>
                  <a:lnTo>
                    <a:pt x="1248" y="184"/>
                  </a:lnTo>
                  <a:lnTo>
                    <a:pt x="1222" y="196"/>
                  </a:lnTo>
                  <a:lnTo>
                    <a:pt x="1222" y="234"/>
                  </a:lnTo>
                  <a:lnTo>
                    <a:pt x="1222" y="238"/>
                  </a:lnTo>
                  <a:lnTo>
                    <a:pt x="1224" y="238"/>
                  </a:lnTo>
                  <a:lnTo>
                    <a:pt x="1250" y="228"/>
                  </a:lnTo>
                  <a:lnTo>
                    <a:pt x="1276" y="214"/>
                  </a:lnTo>
                  <a:lnTo>
                    <a:pt x="1280" y="212"/>
                  </a:lnTo>
                  <a:lnTo>
                    <a:pt x="1280" y="216"/>
                  </a:lnTo>
                  <a:lnTo>
                    <a:pt x="1280" y="300"/>
                  </a:lnTo>
                  <a:lnTo>
                    <a:pt x="1282" y="304"/>
                  </a:lnTo>
                  <a:lnTo>
                    <a:pt x="1284" y="304"/>
                  </a:lnTo>
                  <a:lnTo>
                    <a:pt x="1316" y="304"/>
                  </a:lnTo>
                  <a:lnTo>
                    <a:pt x="1320" y="304"/>
                  </a:lnTo>
                  <a:lnTo>
                    <a:pt x="1322" y="300"/>
                  </a:lnTo>
                  <a:lnTo>
                    <a:pt x="1322" y="188"/>
                  </a:lnTo>
                  <a:lnTo>
                    <a:pt x="1322" y="186"/>
                  </a:lnTo>
                  <a:lnTo>
                    <a:pt x="1336" y="176"/>
                  </a:lnTo>
                  <a:lnTo>
                    <a:pt x="1346" y="168"/>
                  </a:lnTo>
                  <a:lnTo>
                    <a:pt x="1346" y="126"/>
                  </a:lnTo>
                  <a:lnTo>
                    <a:pt x="1338" y="132"/>
                  </a:lnTo>
                  <a:lnTo>
                    <a:pt x="1326" y="140"/>
                  </a:lnTo>
                  <a:lnTo>
                    <a:pt x="1322" y="142"/>
                  </a:lnTo>
                  <a:lnTo>
                    <a:pt x="1322" y="138"/>
                  </a:lnTo>
                  <a:lnTo>
                    <a:pt x="1322" y="84"/>
                  </a:lnTo>
                  <a:lnTo>
                    <a:pt x="1322" y="82"/>
                  </a:lnTo>
                  <a:lnTo>
                    <a:pt x="1324" y="82"/>
                  </a:lnTo>
                  <a:lnTo>
                    <a:pt x="1338" y="82"/>
                  </a:lnTo>
                  <a:lnTo>
                    <a:pt x="1342" y="82"/>
                  </a:lnTo>
                  <a:lnTo>
                    <a:pt x="1344" y="80"/>
                  </a:lnTo>
                  <a:lnTo>
                    <a:pt x="1346" y="76"/>
                  </a:lnTo>
                  <a:lnTo>
                    <a:pt x="1346" y="74"/>
                  </a:lnTo>
                  <a:lnTo>
                    <a:pt x="1346" y="44"/>
                  </a:lnTo>
                  <a:lnTo>
                    <a:pt x="1324" y="44"/>
                  </a:lnTo>
                  <a:lnTo>
                    <a:pt x="1322" y="44"/>
                  </a:lnTo>
                  <a:close/>
                </a:path>
              </a:pathLst>
            </a:custGeom>
            <a:solidFill>
              <a:srgbClr val="3E3A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4602571" y="2509112"/>
              <a:ext cx="1705202" cy="1704975"/>
            </a:xfrm>
            <a:custGeom>
              <a:avLst/>
              <a:gdLst>
                <a:gd name="T0" fmla="*/ 727075 w 1074"/>
                <a:gd name="T1" fmla="*/ 1165225 h 1074"/>
                <a:gd name="T2" fmla="*/ 615950 w 1074"/>
                <a:gd name="T3" fmla="*/ 1003300 h 1074"/>
                <a:gd name="T4" fmla="*/ 330200 w 1074"/>
                <a:gd name="T5" fmla="*/ 974725 h 1074"/>
                <a:gd name="T6" fmla="*/ 234950 w 1074"/>
                <a:gd name="T7" fmla="*/ 939800 h 1074"/>
                <a:gd name="T8" fmla="*/ 203200 w 1074"/>
                <a:gd name="T9" fmla="*/ 876300 h 1074"/>
                <a:gd name="T10" fmla="*/ 234950 w 1074"/>
                <a:gd name="T11" fmla="*/ 762000 h 1074"/>
                <a:gd name="T12" fmla="*/ 323850 w 1074"/>
                <a:gd name="T13" fmla="*/ 727075 h 1074"/>
                <a:gd name="T14" fmla="*/ 327025 w 1074"/>
                <a:gd name="T15" fmla="*/ 527050 h 1074"/>
                <a:gd name="T16" fmla="*/ 200025 w 1074"/>
                <a:gd name="T17" fmla="*/ 552450 h 1074"/>
                <a:gd name="T18" fmla="*/ 53975 w 1074"/>
                <a:gd name="T19" fmla="*/ 673100 h 1074"/>
                <a:gd name="T20" fmla="*/ 0 w 1074"/>
                <a:gd name="T21" fmla="*/ 850900 h 1074"/>
                <a:gd name="T22" fmla="*/ 53975 w 1074"/>
                <a:gd name="T23" fmla="*/ 1031875 h 1074"/>
                <a:gd name="T24" fmla="*/ 200025 w 1074"/>
                <a:gd name="T25" fmla="*/ 1149350 h 1074"/>
                <a:gd name="T26" fmla="*/ 495300 w 1074"/>
                <a:gd name="T27" fmla="*/ 1174750 h 1074"/>
                <a:gd name="T28" fmla="*/ 517525 w 1074"/>
                <a:gd name="T29" fmla="*/ 1184275 h 1074"/>
                <a:gd name="T30" fmla="*/ 527050 w 1074"/>
                <a:gd name="T31" fmla="*/ 1371600 h 1074"/>
                <a:gd name="T32" fmla="*/ 542925 w 1074"/>
                <a:gd name="T33" fmla="*/ 1476375 h 1074"/>
                <a:gd name="T34" fmla="*/ 647700 w 1074"/>
                <a:gd name="T35" fmla="*/ 1628775 h 1074"/>
                <a:gd name="T36" fmla="*/ 819150 w 1074"/>
                <a:gd name="T37" fmla="*/ 1701800 h 1074"/>
                <a:gd name="T38" fmla="*/ 1003300 w 1074"/>
                <a:gd name="T39" fmla="*/ 1666875 h 1074"/>
                <a:gd name="T40" fmla="*/ 1136650 w 1074"/>
                <a:gd name="T41" fmla="*/ 1533525 h 1074"/>
                <a:gd name="T42" fmla="*/ 1174750 w 1074"/>
                <a:gd name="T43" fmla="*/ 1177925 h 1074"/>
                <a:gd name="T44" fmla="*/ 1168400 w 1074"/>
                <a:gd name="T45" fmla="*/ 1044575 h 1074"/>
                <a:gd name="T46" fmla="*/ 1120775 w 1074"/>
                <a:gd name="T47" fmla="*/ 895350 h 1074"/>
                <a:gd name="T48" fmla="*/ 958850 w 1074"/>
                <a:gd name="T49" fmla="*/ 777875 h 1074"/>
                <a:gd name="T50" fmla="*/ 762000 w 1074"/>
                <a:gd name="T51" fmla="*/ 698500 h 1074"/>
                <a:gd name="T52" fmla="*/ 727075 w 1074"/>
                <a:gd name="T53" fmla="*/ 523875 h 1074"/>
                <a:gd name="T54" fmla="*/ 736600 w 1074"/>
                <a:gd name="T55" fmla="*/ 276225 h 1074"/>
                <a:gd name="T56" fmla="*/ 803275 w 1074"/>
                <a:gd name="T57" fmla="*/ 209550 h 1074"/>
                <a:gd name="T58" fmla="*/ 898525 w 1074"/>
                <a:gd name="T59" fmla="*/ 209550 h 1074"/>
                <a:gd name="T60" fmla="*/ 974725 w 1074"/>
                <a:gd name="T61" fmla="*/ 298450 h 1074"/>
                <a:gd name="T62" fmla="*/ 987425 w 1074"/>
                <a:gd name="T63" fmla="*/ 577850 h 1074"/>
                <a:gd name="T64" fmla="*/ 1127125 w 1074"/>
                <a:gd name="T65" fmla="*/ 717550 h 1074"/>
                <a:gd name="T66" fmla="*/ 1381125 w 1074"/>
                <a:gd name="T67" fmla="*/ 727075 h 1074"/>
                <a:gd name="T68" fmla="*/ 1470025 w 1074"/>
                <a:gd name="T69" fmla="*/ 765175 h 1074"/>
                <a:gd name="T70" fmla="*/ 1504950 w 1074"/>
                <a:gd name="T71" fmla="*/ 850900 h 1074"/>
                <a:gd name="T72" fmla="*/ 1466850 w 1074"/>
                <a:gd name="T73" fmla="*/ 939800 h 1074"/>
                <a:gd name="T74" fmla="*/ 1377950 w 1074"/>
                <a:gd name="T75" fmla="*/ 974725 h 1074"/>
                <a:gd name="T76" fmla="*/ 1381125 w 1074"/>
                <a:gd name="T77" fmla="*/ 1174750 h 1074"/>
                <a:gd name="T78" fmla="*/ 1558925 w 1074"/>
                <a:gd name="T79" fmla="*/ 1120775 h 1074"/>
                <a:gd name="T80" fmla="*/ 1679575 w 1074"/>
                <a:gd name="T81" fmla="*/ 974725 h 1074"/>
                <a:gd name="T82" fmla="*/ 1698625 w 1074"/>
                <a:gd name="T83" fmla="*/ 787400 h 1074"/>
                <a:gd name="T84" fmla="*/ 1609725 w 1074"/>
                <a:gd name="T85" fmla="*/ 622300 h 1074"/>
                <a:gd name="T86" fmla="*/ 1450975 w 1074"/>
                <a:gd name="T87" fmla="*/ 536575 h 1074"/>
                <a:gd name="T88" fmla="*/ 1206500 w 1074"/>
                <a:gd name="T89" fmla="*/ 527050 h 1074"/>
                <a:gd name="T90" fmla="*/ 1174750 w 1074"/>
                <a:gd name="T91" fmla="*/ 495300 h 1074"/>
                <a:gd name="T92" fmla="*/ 1174750 w 1074"/>
                <a:gd name="T93" fmla="*/ 330200 h 1074"/>
                <a:gd name="T94" fmla="*/ 1152525 w 1074"/>
                <a:gd name="T95" fmla="*/ 196850 h 1074"/>
                <a:gd name="T96" fmla="*/ 1031875 w 1074"/>
                <a:gd name="T97" fmla="*/ 53975 h 1074"/>
                <a:gd name="T98" fmla="*/ 850900 w 1074"/>
                <a:gd name="T99" fmla="*/ 0 h 1074"/>
                <a:gd name="T100" fmla="*/ 673100 w 1074"/>
                <a:gd name="T101" fmla="*/ 53975 h 1074"/>
                <a:gd name="T102" fmla="*/ 552450 w 1074"/>
                <a:gd name="T103" fmla="*/ 200025 h 1074"/>
                <a:gd name="T104" fmla="*/ 527050 w 1074"/>
                <a:gd name="T105" fmla="*/ 523875 h 1074"/>
                <a:gd name="T106" fmla="*/ 530225 w 1074"/>
                <a:gd name="T107" fmla="*/ 622300 h 1074"/>
                <a:gd name="T108" fmla="*/ 584200 w 1074"/>
                <a:gd name="T109" fmla="*/ 806450 h 1074"/>
                <a:gd name="T110" fmla="*/ 746125 w 1074"/>
                <a:gd name="T111" fmla="*/ 923925 h 1074"/>
                <a:gd name="T112" fmla="*/ 927100 w 1074"/>
                <a:gd name="T113" fmla="*/ 987425 h 1074"/>
                <a:gd name="T114" fmla="*/ 974725 w 1074"/>
                <a:gd name="T115" fmla="*/ 1177925 h 1074"/>
                <a:gd name="T116" fmla="*/ 974725 w 1074"/>
                <a:gd name="T117" fmla="*/ 1403350 h 1074"/>
                <a:gd name="T118" fmla="*/ 898525 w 1074"/>
                <a:gd name="T119" fmla="*/ 1495425 h 1074"/>
                <a:gd name="T120" fmla="*/ 803275 w 1074"/>
                <a:gd name="T121" fmla="*/ 1495425 h 1074"/>
                <a:gd name="T122" fmla="*/ 730250 w 1074"/>
                <a:gd name="T123" fmla="*/ 1406525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74" h="1074">
                  <a:moveTo>
                    <a:pt x="460" y="886"/>
                  </a:moveTo>
                  <a:lnTo>
                    <a:pt x="460" y="886"/>
                  </a:lnTo>
                  <a:lnTo>
                    <a:pt x="458" y="874"/>
                  </a:lnTo>
                  <a:lnTo>
                    <a:pt x="458" y="870"/>
                  </a:lnTo>
                  <a:lnTo>
                    <a:pt x="458" y="750"/>
                  </a:lnTo>
                  <a:lnTo>
                    <a:pt x="458" y="748"/>
                  </a:lnTo>
                  <a:lnTo>
                    <a:pt x="458" y="734"/>
                  </a:lnTo>
                  <a:lnTo>
                    <a:pt x="456" y="720"/>
                  </a:lnTo>
                  <a:lnTo>
                    <a:pt x="452" y="708"/>
                  </a:lnTo>
                  <a:lnTo>
                    <a:pt x="448" y="696"/>
                  </a:lnTo>
                  <a:lnTo>
                    <a:pt x="442" y="684"/>
                  </a:lnTo>
                  <a:lnTo>
                    <a:pt x="434" y="674"/>
                  </a:lnTo>
                  <a:lnTo>
                    <a:pt x="418" y="654"/>
                  </a:lnTo>
                  <a:lnTo>
                    <a:pt x="398" y="638"/>
                  </a:lnTo>
                  <a:lnTo>
                    <a:pt x="388" y="632"/>
                  </a:lnTo>
                  <a:lnTo>
                    <a:pt x="376" y="626"/>
                  </a:lnTo>
                  <a:lnTo>
                    <a:pt x="364" y="620"/>
                  </a:lnTo>
                  <a:lnTo>
                    <a:pt x="350" y="618"/>
                  </a:lnTo>
                  <a:lnTo>
                    <a:pt x="338" y="616"/>
                  </a:lnTo>
                  <a:lnTo>
                    <a:pt x="324" y="614"/>
                  </a:lnTo>
                  <a:lnTo>
                    <a:pt x="322" y="614"/>
                  </a:lnTo>
                  <a:lnTo>
                    <a:pt x="210" y="614"/>
                  </a:lnTo>
                  <a:lnTo>
                    <a:pt x="208" y="614"/>
                  </a:lnTo>
                  <a:lnTo>
                    <a:pt x="204" y="614"/>
                  </a:lnTo>
                  <a:lnTo>
                    <a:pt x="188" y="612"/>
                  </a:lnTo>
                  <a:lnTo>
                    <a:pt x="174" y="608"/>
                  </a:lnTo>
                  <a:lnTo>
                    <a:pt x="160" y="602"/>
                  </a:lnTo>
                  <a:lnTo>
                    <a:pt x="148" y="592"/>
                  </a:lnTo>
                  <a:lnTo>
                    <a:pt x="146" y="590"/>
                  </a:lnTo>
                  <a:lnTo>
                    <a:pt x="138" y="580"/>
                  </a:lnTo>
                  <a:lnTo>
                    <a:pt x="132" y="566"/>
                  </a:lnTo>
                  <a:lnTo>
                    <a:pt x="128" y="552"/>
                  </a:lnTo>
                  <a:lnTo>
                    <a:pt x="126" y="536"/>
                  </a:lnTo>
                  <a:lnTo>
                    <a:pt x="128" y="520"/>
                  </a:lnTo>
                  <a:lnTo>
                    <a:pt x="132" y="506"/>
                  </a:lnTo>
                  <a:lnTo>
                    <a:pt x="138" y="492"/>
                  </a:lnTo>
                  <a:lnTo>
                    <a:pt x="148" y="480"/>
                  </a:lnTo>
                  <a:lnTo>
                    <a:pt x="160" y="472"/>
                  </a:lnTo>
                  <a:lnTo>
                    <a:pt x="174" y="464"/>
                  </a:lnTo>
                  <a:lnTo>
                    <a:pt x="188" y="460"/>
                  </a:lnTo>
                  <a:lnTo>
                    <a:pt x="204" y="458"/>
                  </a:lnTo>
                  <a:lnTo>
                    <a:pt x="206" y="458"/>
                  </a:lnTo>
                  <a:lnTo>
                    <a:pt x="268" y="458"/>
                  </a:lnTo>
                  <a:lnTo>
                    <a:pt x="272" y="458"/>
                  </a:lnTo>
                  <a:lnTo>
                    <a:pt x="272" y="454"/>
                  </a:lnTo>
                  <a:lnTo>
                    <a:pt x="272" y="338"/>
                  </a:lnTo>
                  <a:lnTo>
                    <a:pt x="272" y="332"/>
                  </a:lnTo>
                  <a:lnTo>
                    <a:pt x="268" y="332"/>
                  </a:lnTo>
                  <a:lnTo>
                    <a:pt x="206" y="332"/>
                  </a:lnTo>
                  <a:lnTo>
                    <a:pt x="204" y="332"/>
                  </a:lnTo>
                  <a:lnTo>
                    <a:pt x="184" y="334"/>
                  </a:lnTo>
                  <a:lnTo>
                    <a:pt x="164" y="336"/>
                  </a:lnTo>
                  <a:lnTo>
                    <a:pt x="144" y="342"/>
                  </a:lnTo>
                  <a:lnTo>
                    <a:pt x="126" y="348"/>
                  </a:lnTo>
                  <a:lnTo>
                    <a:pt x="108" y="356"/>
                  </a:lnTo>
                  <a:lnTo>
                    <a:pt x="90" y="366"/>
                  </a:lnTo>
                  <a:lnTo>
                    <a:pt x="74" y="378"/>
                  </a:lnTo>
                  <a:lnTo>
                    <a:pt x="60" y="392"/>
                  </a:lnTo>
                  <a:lnTo>
                    <a:pt x="46" y="406"/>
                  </a:lnTo>
                  <a:lnTo>
                    <a:pt x="34" y="424"/>
                  </a:lnTo>
                  <a:lnTo>
                    <a:pt x="24" y="440"/>
                  </a:lnTo>
                  <a:lnTo>
                    <a:pt x="16" y="458"/>
                  </a:lnTo>
                  <a:lnTo>
                    <a:pt x="8" y="476"/>
                  </a:lnTo>
                  <a:lnTo>
                    <a:pt x="4" y="496"/>
                  </a:lnTo>
                  <a:lnTo>
                    <a:pt x="0" y="516"/>
                  </a:lnTo>
                  <a:lnTo>
                    <a:pt x="0" y="536"/>
                  </a:lnTo>
                  <a:lnTo>
                    <a:pt x="0" y="556"/>
                  </a:lnTo>
                  <a:lnTo>
                    <a:pt x="4" y="576"/>
                  </a:lnTo>
                  <a:lnTo>
                    <a:pt x="8" y="596"/>
                  </a:lnTo>
                  <a:lnTo>
                    <a:pt x="16" y="614"/>
                  </a:lnTo>
                  <a:lnTo>
                    <a:pt x="24" y="632"/>
                  </a:lnTo>
                  <a:lnTo>
                    <a:pt x="34" y="650"/>
                  </a:lnTo>
                  <a:lnTo>
                    <a:pt x="46" y="666"/>
                  </a:lnTo>
                  <a:lnTo>
                    <a:pt x="60" y="680"/>
                  </a:lnTo>
                  <a:lnTo>
                    <a:pt x="74" y="694"/>
                  </a:lnTo>
                  <a:lnTo>
                    <a:pt x="90" y="706"/>
                  </a:lnTo>
                  <a:lnTo>
                    <a:pt x="108" y="716"/>
                  </a:lnTo>
                  <a:lnTo>
                    <a:pt x="126" y="724"/>
                  </a:lnTo>
                  <a:lnTo>
                    <a:pt x="142" y="730"/>
                  </a:lnTo>
                  <a:lnTo>
                    <a:pt x="160" y="736"/>
                  </a:lnTo>
                  <a:lnTo>
                    <a:pt x="178" y="738"/>
                  </a:lnTo>
                  <a:lnTo>
                    <a:pt x="196" y="740"/>
                  </a:lnTo>
                  <a:lnTo>
                    <a:pt x="198" y="740"/>
                  </a:lnTo>
                  <a:lnTo>
                    <a:pt x="204" y="740"/>
                  </a:lnTo>
                  <a:lnTo>
                    <a:pt x="312" y="740"/>
                  </a:lnTo>
                  <a:lnTo>
                    <a:pt x="318" y="740"/>
                  </a:lnTo>
                  <a:lnTo>
                    <a:pt x="322" y="742"/>
                  </a:lnTo>
                  <a:lnTo>
                    <a:pt x="326" y="746"/>
                  </a:lnTo>
                  <a:lnTo>
                    <a:pt x="332" y="752"/>
                  </a:lnTo>
                  <a:lnTo>
                    <a:pt x="332" y="760"/>
                  </a:lnTo>
                  <a:lnTo>
                    <a:pt x="332" y="864"/>
                  </a:lnTo>
                  <a:lnTo>
                    <a:pt x="332" y="866"/>
                  </a:lnTo>
                  <a:lnTo>
                    <a:pt x="332" y="870"/>
                  </a:lnTo>
                  <a:lnTo>
                    <a:pt x="334" y="890"/>
                  </a:lnTo>
                  <a:lnTo>
                    <a:pt x="336" y="910"/>
                  </a:lnTo>
                  <a:lnTo>
                    <a:pt x="342" y="930"/>
                  </a:lnTo>
                  <a:lnTo>
                    <a:pt x="348" y="948"/>
                  </a:lnTo>
                  <a:lnTo>
                    <a:pt x="356" y="966"/>
                  </a:lnTo>
                  <a:lnTo>
                    <a:pt x="368" y="982"/>
                  </a:lnTo>
                  <a:lnTo>
                    <a:pt x="380" y="998"/>
                  </a:lnTo>
                  <a:lnTo>
                    <a:pt x="392" y="1014"/>
                  </a:lnTo>
                  <a:lnTo>
                    <a:pt x="408" y="1026"/>
                  </a:lnTo>
                  <a:lnTo>
                    <a:pt x="424" y="1038"/>
                  </a:lnTo>
                  <a:lnTo>
                    <a:pt x="440" y="1050"/>
                  </a:lnTo>
                  <a:lnTo>
                    <a:pt x="458" y="1058"/>
                  </a:lnTo>
                  <a:lnTo>
                    <a:pt x="478" y="1064"/>
                  </a:lnTo>
                  <a:lnTo>
                    <a:pt x="496" y="1070"/>
                  </a:lnTo>
                  <a:lnTo>
                    <a:pt x="516" y="1072"/>
                  </a:lnTo>
                  <a:lnTo>
                    <a:pt x="536" y="1074"/>
                  </a:lnTo>
                  <a:lnTo>
                    <a:pt x="556" y="1072"/>
                  </a:lnTo>
                  <a:lnTo>
                    <a:pt x="576" y="1070"/>
                  </a:lnTo>
                  <a:lnTo>
                    <a:pt x="596" y="1064"/>
                  </a:lnTo>
                  <a:lnTo>
                    <a:pt x="614" y="1058"/>
                  </a:lnTo>
                  <a:lnTo>
                    <a:pt x="632" y="1050"/>
                  </a:lnTo>
                  <a:lnTo>
                    <a:pt x="650" y="1038"/>
                  </a:lnTo>
                  <a:lnTo>
                    <a:pt x="666" y="1026"/>
                  </a:lnTo>
                  <a:lnTo>
                    <a:pt x="680" y="1014"/>
                  </a:lnTo>
                  <a:lnTo>
                    <a:pt x="694" y="998"/>
                  </a:lnTo>
                  <a:lnTo>
                    <a:pt x="706" y="982"/>
                  </a:lnTo>
                  <a:lnTo>
                    <a:pt x="716" y="966"/>
                  </a:lnTo>
                  <a:lnTo>
                    <a:pt x="724" y="948"/>
                  </a:lnTo>
                  <a:lnTo>
                    <a:pt x="732" y="928"/>
                  </a:lnTo>
                  <a:lnTo>
                    <a:pt x="736" y="910"/>
                  </a:lnTo>
                  <a:lnTo>
                    <a:pt x="740" y="890"/>
                  </a:lnTo>
                  <a:lnTo>
                    <a:pt x="740" y="870"/>
                  </a:lnTo>
                  <a:lnTo>
                    <a:pt x="740" y="742"/>
                  </a:lnTo>
                  <a:lnTo>
                    <a:pt x="740" y="736"/>
                  </a:lnTo>
                  <a:lnTo>
                    <a:pt x="740" y="732"/>
                  </a:lnTo>
                  <a:lnTo>
                    <a:pt x="740" y="730"/>
                  </a:lnTo>
                  <a:lnTo>
                    <a:pt x="740" y="728"/>
                  </a:lnTo>
                  <a:lnTo>
                    <a:pt x="738" y="680"/>
                  </a:lnTo>
                  <a:lnTo>
                    <a:pt x="736" y="658"/>
                  </a:lnTo>
                  <a:lnTo>
                    <a:pt x="734" y="638"/>
                  </a:lnTo>
                  <a:lnTo>
                    <a:pt x="730" y="618"/>
                  </a:lnTo>
                  <a:lnTo>
                    <a:pt x="724" y="600"/>
                  </a:lnTo>
                  <a:lnTo>
                    <a:pt x="716" y="582"/>
                  </a:lnTo>
                  <a:lnTo>
                    <a:pt x="706" y="564"/>
                  </a:lnTo>
                  <a:lnTo>
                    <a:pt x="694" y="548"/>
                  </a:lnTo>
                  <a:lnTo>
                    <a:pt x="680" y="534"/>
                  </a:lnTo>
                  <a:lnTo>
                    <a:pt x="664" y="522"/>
                  </a:lnTo>
                  <a:lnTo>
                    <a:pt x="646" y="510"/>
                  </a:lnTo>
                  <a:lnTo>
                    <a:pt x="626" y="500"/>
                  </a:lnTo>
                  <a:lnTo>
                    <a:pt x="604" y="490"/>
                  </a:lnTo>
                  <a:lnTo>
                    <a:pt x="580" y="482"/>
                  </a:lnTo>
                  <a:lnTo>
                    <a:pt x="552" y="476"/>
                  </a:lnTo>
                  <a:lnTo>
                    <a:pt x="534" y="470"/>
                  </a:lnTo>
                  <a:lnTo>
                    <a:pt x="516" y="466"/>
                  </a:lnTo>
                  <a:lnTo>
                    <a:pt x="502" y="458"/>
                  </a:lnTo>
                  <a:lnTo>
                    <a:pt x="490" y="450"/>
                  </a:lnTo>
                  <a:lnTo>
                    <a:pt x="480" y="440"/>
                  </a:lnTo>
                  <a:lnTo>
                    <a:pt x="470" y="428"/>
                  </a:lnTo>
                  <a:lnTo>
                    <a:pt x="464" y="412"/>
                  </a:lnTo>
                  <a:lnTo>
                    <a:pt x="460" y="392"/>
                  </a:lnTo>
                  <a:lnTo>
                    <a:pt x="458" y="366"/>
                  </a:lnTo>
                  <a:lnTo>
                    <a:pt x="458" y="334"/>
                  </a:lnTo>
                  <a:lnTo>
                    <a:pt x="458" y="330"/>
                  </a:lnTo>
                  <a:lnTo>
                    <a:pt x="458" y="326"/>
                  </a:lnTo>
                  <a:lnTo>
                    <a:pt x="458" y="210"/>
                  </a:lnTo>
                  <a:lnTo>
                    <a:pt x="458" y="208"/>
                  </a:lnTo>
                  <a:lnTo>
                    <a:pt x="458" y="204"/>
                  </a:lnTo>
                  <a:lnTo>
                    <a:pt x="460" y="188"/>
                  </a:lnTo>
                  <a:lnTo>
                    <a:pt x="464" y="174"/>
                  </a:lnTo>
                  <a:lnTo>
                    <a:pt x="472" y="160"/>
                  </a:lnTo>
                  <a:lnTo>
                    <a:pt x="482" y="148"/>
                  </a:lnTo>
                  <a:lnTo>
                    <a:pt x="494" y="138"/>
                  </a:lnTo>
                  <a:lnTo>
                    <a:pt x="506" y="132"/>
                  </a:lnTo>
                  <a:lnTo>
                    <a:pt x="522" y="126"/>
                  </a:lnTo>
                  <a:lnTo>
                    <a:pt x="536" y="126"/>
                  </a:lnTo>
                  <a:lnTo>
                    <a:pt x="552" y="126"/>
                  </a:lnTo>
                  <a:lnTo>
                    <a:pt x="566" y="132"/>
                  </a:lnTo>
                  <a:lnTo>
                    <a:pt x="580" y="138"/>
                  </a:lnTo>
                  <a:lnTo>
                    <a:pt x="592" y="148"/>
                  </a:lnTo>
                  <a:lnTo>
                    <a:pt x="602" y="160"/>
                  </a:lnTo>
                  <a:lnTo>
                    <a:pt x="608" y="174"/>
                  </a:lnTo>
                  <a:lnTo>
                    <a:pt x="614" y="188"/>
                  </a:lnTo>
                  <a:lnTo>
                    <a:pt x="614" y="200"/>
                  </a:lnTo>
                  <a:lnTo>
                    <a:pt x="614" y="202"/>
                  </a:lnTo>
                  <a:lnTo>
                    <a:pt x="614" y="324"/>
                  </a:lnTo>
                  <a:lnTo>
                    <a:pt x="614" y="326"/>
                  </a:lnTo>
                  <a:lnTo>
                    <a:pt x="616" y="338"/>
                  </a:lnTo>
                  <a:lnTo>
                    <a:pt x="618" y="352"/>
                  </a:lnTo>
                  <a:lnTo>
                    <a:pt x="622" y="364"/>
                  </a:lnTo>
                  <a:lnTo>
                    <a:pt x="626" y="376"/>
                  </a:lnTo>
                  <a:lnTo>
                    <a:pt x="632" y="388"/>
                  </a:lnTo>
                  <a:lnTo>
                    <a:pt x="638" y="398"/>
                  </a:lnTo>
                  <a:lnTo>
                    <a:pt x="654" y="418"/>
                  </a:lnTo>
                  <a:lnTo>
                    <a:pt x="674" y="434"/>
                  </a:lnTo>
                  <a:lnTo>
                    <a:pt x="686" y="442"/>
                  </a:lnTo>
                  <a:lnTo>
                    <a:pt x="698" y="448"/>
                  </a:lnTo>
                  <a:lnTo>
                    <a:pt x="710" y="452"/>
                  </a:lnTo>
                  <a:lnTo>
                    <a:pt x="722" y="456"/>
                  </a:lnTo>
                  <a:lnTo>
                    <a:pt x="736" y="458"/>
                  </a:lnTo>
                  <a:lnTo>
                    <a:pt x="750" y="458"/>
                  </a:lnTo>
                  <a:lnTo>
                    <a:pt x="752" y="458"/>
                  </a:lnTo>
                  <a:lnTo>
                    <a:pt x="862" y="458"/>
                  </a:lnTo>
                  <a:lnTo>
                    <a:pt x="864" y="458"/>
                  </a:lnTo>
                  <a:lnTo>
                    <a:pt x="870" y="458"/>
                  </a:lnTo>
                  <a:lnTo>
                    <a:pt x="886" y="460"/>
                  </a:lnTo>
                  <a:lnTo>
                    <a:pt x="900" y="464"/>
                  </a:lnTo>
                  <a:lnTo>
                    <a:pt x="914" y="472"/>
                  </a:lnTo>
                  <a:lnTo>
                    <a:pt x="924" y="482"/>
                  </a:lnTo>
                  <a:lnTo>
                    <a:pt x="926" y="482"/>
                  </a:lnTo>
                  <a:lnTo>
                    <a:pt x="934" y="492"/>
                  </a:lnTo>
                  <a:lnTo>
                    <a:pt x="942" y="506"/>
                  </a:lnTo>
                  <a:lnTo>
                    <a:pt x="946" y="522"/>
                  </a:lnTo>
                  <a:lnTo>
                    <a:pt x="948" y="536"/>
                  </a:lnTo>
                  <a:lnTo>
                    <a:pt x="946" y="552"/>
                  </a:lnTo>
                  <a:lnTo>
                    <a:pt x="942" y="566"/>
                  </a:lnTo>
                  <a:lnTo>
                    <a:pt x="934" y="580"/>
                  </a:lnTo>
                  <a:lnTo>
                    <a:pt x="924" y="592"/>
                  </a:lnTo>
                  <a:lnTo>
                    <a:pt x="914" y="602"/>
                  </a:lnTo>
                  <a:lnTo>
                    <a:pt x="900" y="608"/>
                  </a:lnTo>
                  <a:lnTo>
                    <a:pt x="886" y="612"/>
                  </a:lnTo>
                  <a:lnTo>
                    <a:pt x="870" y="614"/>
                  </a:lnTo>
                  <a:lnTo>
                    <a:pt x="868" y="614"/>
                  </a:lnTo>
                  <a:lnTo>
                    <a:pt x="806" y="614"/>
                  </a:lnTo>
                  <a:lnTo>
                    <a:pt x="800" y="614"/>
                  </a:lnTo>
                  <a:lnTo>
                    <a:pt x="800" y="620"/>
                  </a:lnTo>
                  <a:lnTo>
                    <a:pt x="800" y="736"/>
                  </a:lnTo>
                  <a:lnTo>
                    <a:pt x="800" y="740"/>
                  </a:lnTo>
                  <a:lnTo>
                    <a:pt x="806" y="740"/>
                  </a:lnTo>
                  <a:lnTo>
                    <a:pt x="868" y="740"/>
                  </a:lnTo>
                  <a:lnTo>
                    <a:pt x="870" y="740"/>
                  </a:lnTo>
                  <a:lnTo>
                    <a:pt x="890" y="740"/>
                  </a:lnTo>
                  <a:lnTo>
                    <a:pt x="910" y="736"/>
                  </a:lnTo>
                  <a:lnTo>
                    <a:pt x="930" y="732"/>
                  </a:lnTo>
                  <a:lnTo>
                    <a:pt x="948" y="724"/>
                  </a:lnTo>
                  <a:lnTo>
                    <a:pt x="966" y="716"/>
                  </a:lnTo>
                  <a:lnTo>
                    <a:pt x="982" y="706"/>
                  </a:lnTo>
                  <a:lnTo>
                    <a:pt x="1000" y="694"/>
                  </a:lnTo>
                  <a:lnTo>
                    <a:pt x="1014" y="680"/>
                  </a:lnTo>
                  <a:lnTo>
                    <a:pt x="1028" y="666"/>
                  </a:lnTo>
                  <a:lnTo>
                    <a:pt x="1040" y="650"/>
                  </a:lnTo>
                  <a:lnTo>
                    <a:pt x="1050" y="632"/>
                  </a:lnTo>
                  <a:lnTo>
                    <a:pt x="1058" y="614"/>
                  </a:lnTo>
                  <a:lnTo>
                    <a:pt x="1064" y="596"/>
                  </a:lnTo>
                  <a:lnTo>
                    <a:pt x="1070" y="576"/>
                  </a:lnTo>
                  <a:lnTo>
                    <a:pt x="1072" y="556"/>
                  </a:lnTo>
                  <a:lnTo>
                    <a:pt x="1074" y="536"/>
                  </a:lnTo>
                  <a:lnTo>
                    <a:pt x="1072" y="516"/>
                  </a:lnTo>
                  <a:lnTo>
                    <a:pt x="1070" y="496"/>
                  </a:lnTo>
                  <a:lnTo>
                    <a:pt x="1064" y="478"/>
                  </a:lnTo>
                  <a:lnTo>
                    <a:pt x="1058" y="458"/>
                  </a:lnTo>
                  <a:lnTo>
                    <a:pt x="1050" y="440"/>
                  </a:lnTo>
                  <a:lnTo>
                    <a:pt x="1040" y="424"/>
                  </a:lnTo>
                  <a:lnTo>
                    <a:pt x="1028" y="408"/>
                  </a:lnTo>
                  <a:lnTo>
                    <a:pt x="1014" y="392"/>
                  </a:lnTo>
                  <a:lnTo>
                    <a:pt x="1000" y="378"/>
                  </a:lnTo>
                  <a:lnTo>
                    <a:pt x="982" y="366"/>
                  </a:lnTo>
                  <a:lnTo>
                    <a:pt x="966" y="356"/>
                  </a:lnTo>
                  <a:lnTo>
                    <a:pt x="948" y="348"/>
                  </a:lnTo>
                  <a:lnTo>
                    <a:pt x="930" y="342"/>
                  </a:lnTo>
                  <a:lnTo>
                    <a:pt x="914" y="338"/>
                  </a:lnTo>
                  <a:lnTo>
                    <a:pt x="896" y="334"/>
                  </a:lnTo>
                  <a:lnTo>
                    <a:pt x="876" y="332"/>
                  </a:lnTo>
                  <a:lnTo>
                    <a:pt x="874" y="332"/>
                  </a:lnTo>
                  <a:lnTo>
                    <a:pt x="870" y="332"/>
                  </a:lnTo>
                  <a:lnTo>
                    <a:pt x="762" y="332"/>
                  </a:lnTo>
                  <a:lnTo>
                    <a:pt x="760" y="332"/>
                  </a:lnTo>
                  <a:lnTo>
                    <a:pt x="754" y="332"/>
                  </a:lnTo>
                  <a:lnTo>
                    <a:pt x="756" y="332"/>
                  </a:lnTo>
                  <a:lnTo>
                    <a:pt x="750" y="330"/>
                  </a:lnTo>
                  <a:lnTo>
                    <a:pt x="746" y="326"/>
                  </a:lnTo>
                  <a:lnTo>
                    <a:pt x="742" y="320"/>
                  </a:lnTo>
                  <a:lnTo>
                    <a:pt x="740" y="312"/>
                  </a:lnTo>
                  <a:lnTo>
                    <a:pt x="740" y="210"/>
                  </a:lnTo>
                  <a:lnTo>
                    <a:pt x="740" y="208"/>
                  </a:lnTo>
                  <a:lnTo>
                    <a:pt x="740" y="202"/>
                  </a:lnTo>
                  <a:lnTo>
                    <a:pt x="740" y="182"/>
                  </a:lnTo>
                  <a:lnTo>
                    <a:pt x="736" y="162"/>
                  </a:lnTo>
                  <a:lnTo>
                    <a:pt x="732" y="144"/>
                  </a:lnTo>
                  <a:lnTo>
                    <a:pt x="726" y="124"/>
                  </a:lnTo>
                  <a:lnTo>
                    <a:pt x="716" y="106"/>
                  </a:lnTo>
                  <a:lnTo>
                    <a:pt x="706" y="90"/>
                  </a:lnTo>
                  <a:lnTo>
                    <a:pt x="694" y="74"/>
                  </a:lnTo>
                  <a:lnTo>
                    <a:pt x="680" y="60"/>
                  </a:lnTo>
                  <a:lnTo>
                    <a:pt x="666" y="46"/>
                  </a:lnTo>
                  <a:lnTo>
                    <a:pt x="650" y="34"/>
                  </a:lnTo>
                  <a:lnTo>
                    <a:pt x="632" y="24"/>
                  </a:lnTo>
                  <a:lnTo>
                    <a:pt x="614" y="14"/>
                  </a:lnTo>
                  <a:lnTo>
                    <a:pt x="596" y="8"/>
                  </a:lnTo>
                  <a:lnTo>
                    <a:pt x="576" y="4"/>
                  </a:lnTo>
                  <a:lnTo>
                    <a:pt x="556" y="0"/>
                  </a:lnTo>
                  <a:lnTo>
                    <a:pt x="536" y="0"/>
                  </a:lnTo>
                  <a:lnTo>
                    <a:pt x="516" y="0"/>
                  </a:lnTo>
                  <a:lnTo>
                    <a:pt x="496" y="4"/>
                  </a:lnTo>
                  <a:lnTo>
                    <a:pt x="478" y="8"/>
                  </a:lnTo>
                  <a:lnTo>
                    <a:pt x="458" y="14"/>
                  </a:lnTo>
                  <a:lnTo>
                    <a:pt x="440" y="24"/>
                  </a:lnTo>
                  <a:lnTo>
                    <a:pt x="424" y="34"/>
                  </a:lnTo>
                  <a:lnTo>
                    <a:pt x="408" y="46"/>
                  </a:lnTo>
                  <a:lnTo>
                    <a:pt x="392" y="60"/>
                  </a:lnTo>
                  <a:lnTo>
                    <a:pt x="380" y="74"/>
                  </a:lnTo>
                  <a:lnTo>
                    <a:pt x="368" y="90"/>
                  </a:lnTo>
                  <a:lnTo>
                    <a:pt x="356" y="108"/>
                  </a:lnTo>
                  <a:lnTo>
                    <a:pt x="348" y="126"/>
                  </a:lnTo>
                  <a:lnTo>
                    <a:pt x="342" y="144"/>
                  </a:lnTo>
                  <a:lnTo>
                    <a:pt x="336" y="164"/>
                  </a:lnTo>
                  <a:lnTo>
                    <a:pt x="334" y="184"/>
                  </a:lnTo>
                  <a:lnTo>
                    <a:pt x="332" y="204"/>
                  </a:lnTo>
                  <a:lnTo>
                    <a:pt x="332" y="330"/>
                  </a:lnTo>
                  <a:lnTo>
                    <a:pt x="332" y="338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4" y="392"/>
                  </a:lnTo>
                  <a:lnTo>
                    <a:pt x="336" y="414"/>
                  </a:lnTo>
                  <a:lnTo>
                    <a:pt x="340" y="434"/>
                  </a:lnTo>
                  <a:lnTo>
                    <a:pt x="344" y="454"/>
                  </a:lnTo>
                  <a:lnTo>
                    <a:pt x="350" y="474"/>
                  </a:lnTo>
                  <a:lnTo>
                    <a:pt x="358" y="492"/>
                  </a:lnTo>
                  <a:lnTo>
                    <a:pt x="368" y="508"/>
                  </a:lnTo>
                  <a:lnTo>
                    <a:pt x="380" y="524"/>
                  </a:lnTo>
                  <a:lnTo>
                    <a:pt x="394" y="538"/>
                  </a:lnTo>
                  <a:lnTo>
                    <a:pt x="410" y="552"/>
                  </a:lnTo>
                  <a:lnTo>
                    <a:pt x="428" y="562"/>
                  </a:lnTo>
                  <a:lnTo>
                    <a:pt x="446" y="572"/>
                  </a:lnTo>
                  <a:lnTo>
                    <a:pt x="470" y="582"/>
                  </a:lnTo>
                  <a:lnTo>
                    <a:pt x="494" y="590"/>
                  </a:lnTo>
                  <a:lnTo>
                    <a:pt x="522" y="598"/>
                  </a:lnTo>
                  <a:lnTo>
                    <a:pt x="540" y="602"/>
                  </a:lnTo>
                  <a:lnTo>
                    <a:pt x="556" y="608"/>
                  </a:lnTo>
                  <a:lnTo>
                    <a:pt x="570" y="614"/>
                  </a:lnTo>
                  <a:lnTo>
                    <a:pt x="584" y="622"/>
                  </a:lnTo>
                  <a:lnTo>
                    <a:pt x="594" y="632"/>
                  </a:lnTo>
                  <a:lnTo>
                    <a:pt x="602" y="646"/>
                  </a:lnTo>
                  <a:lnTo>
                    <a:pt x="608" y="660"/>
                  </a:lnTo>
                  <a:lnTo>
                    <a:pt x="612" y="680"/>
                  </a:lnTo>
                  <a:lnTo>
                    <a:pt x="614" y="706"/>
                  </a:lnTo>
                  <a:lnTo>
                    <a:pt x="614" y="738"/>
                  </a:lnTo>
                  <a:lnTo>
                    <a:pt x="614" y="742"/>
                  </a:lnTo>
                  <a:lnTo>
                    <a:pt x="614" y="746"/>
                  </a:lnTo>
                  <a:lnTo>
                    <a:pt x="614" y="862"/>
                  </a:lnTo>
                  <a:lnTo>
                    <a:pt x="614" y="864"/>
                  </a:lnTo>
                  <a:lnTo>
                    <a:pt x="614" y="870"/>
                  </a:lnTo>
                  <a:lnTo>
                    <a:pt x="614" y="884"/>
                  </a:lnTo>
                  <a:lnTo>
                    <a:pt x="608" y="900"/>
                  </a:lnTo>
                  <a:lnTo>
                    <a:pt x="602" y="912"/>
                  </a:lnTo>
                  <a:lnTo>
                    <a:pt x="592" y="924"/>
                  </a:lnTo>
                  <a:lnTo>
                    <a:pt x="580" y="934"/>
                  </a:lnTo>
                  <a:lnTo>
                    <a:pt x="566" y="942"/>
                  </a:lnTo>
                  <a:lnTo>
                    <a:pt x="552" y="946"/>
                  </a:lnTo>
                  <a:lnTo>
                    <a:pt x="536" y="948"/>
                  </a:lnTo>
                  <a:lnTo>
                    <a:pt x="522" y="946"/>
                  </a:lnTo>
                  <a:lnTo>
                    <a:pt x="506" y="942"/>
                  </a:lnTo>
                  <a:lnTo>
                    <a:pt x="494" y="934"/>
                  </a:lnTo>
                  <a:lnTo>
                    <a:pt x="482" y="924"/>
                  </a:lnTo>
                  <a:lnTo>
                    <a:pt x="472" y="912"/>
                  </a:lnTo>
                  <a:lnTo>
                    <a:pt x="464" y="900"/>
                  </a:lnTo>
                  <a:lnTo>
                    <a:pt x="460" y="886"/>
                  </a:lnTo>
                  <a:close/>
                </a:path>
              </a:pathLst>
            </a:custGeom>
            <a:solidFill>
              <a:srgbClr val="E6003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</p:grpSp>
      <p:sp>
        <p:nvSpPr>
          <p:cNvPr id="14" name="同侧圆角矩形 13"/>
          <p:cNvSpPr/>
          <p:nvPr userDrawn="1"/>
        </p:nvSpPr>
        <p:spPr>
          <a:xfrm rot="5400000">
            <a:off x="-45259" y="616739"/>
            <a:ext cx="376237" cy="285720"/>
          </a:xfrm>
          <a:prstGeom prst="round2SameRect">
            <a:avLst>
              <a:gd name="adj1" fmla="val 16269"/>
              <a:gd name="adj2" fmla="val 0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522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8DBA9-BF4C-461E-B286-2D0B410B8C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3EDE0-FED8-487F-8DB6-3BD50501A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 rot="5400000">
            <a:off x="2381" y="569119"/>
            <a:ext cx="280988" cy="381000"/>
          </a:xfrm>
          <a:prstGeom prst="round2SameRect">
            <a:avLst>
              <a:gd name="adj1" fmla="val 16269"/>
              <a:gd name="adj2" fmla="val 0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pic>
        <p:nvPicPr>
          <p:cNvPr id="4" name="图片 7" descr="hhhh"/>
          <p:cNvPicPr>
            <a:picLocks noChangeAspect="1" noChangeArrowheads="1"/>
          </p:cNvPicPr>
          <p:nvPr userDrawn="1"/>
        </p:nvPicPr>
        <p:blipFill>
          <a:blip r:embed="rId2" cstate="print"/>
          <a:srcRect t="90134" b="1366"/>
          <a:stretch>
            <a:fillRect/>
          </a:stretch>
        </p:blipFill>
        <p:spPr bwMode="auto">
          <a:xfrm>
            <a:off x="0" y="63500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532388" y="440077"/>
            <a:ext cx="7682953" cy="639216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rgbClr val="E60039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4BBAB4-052B-4D90-A65A-123FD01C553A}" type="datetime1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BAFF84-3656-4589-99D8-D058A25C9E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D46C-7505-4A95-AD18-790F63EC49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258572" y="1958340"/>
            <a:ext cx="3477260" cy="3937635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10"/>
          </p:nvPr>
        </p:nvSpPr>
        <p:spPr/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 fontAlgn="base">
              <a:lnSpc>
                <a:spcPts val="2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 smtClean="0">
                <a:solidFill>
                  <a:srgbClr val="0066FF"/>
                </a:solidFill>
                <a:latin typeface="宋体" pitchFamily="2" charset="-122"/>
              </a:defRPr>
            </a:lvl1pPr>
          </a:lstStyle>
          <a:p>
            <a:r>
              <a:rPr lang="zh-CN" altLang="en-US"/>
              <a:t>重庆市临床检验中心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11"/>
          </p:nvPr>
        </p:nvSpPr>
        <p:spPr/>
        <p:txBody>
          <a:bodyPr wrap="square" lIns="0" tIns="0" rIns="0" bIns="0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4B92CF0-8BC0-45E0-97B3-FD092D31DBAB}" type="datetime1">
              <a:rPr lang="en-US" altLang="zh-CN"/>
              <a:pPr>
                <a:defRPr/>
              </a:pPr>
              <a:t>2/12/2017</a:t>
            </a:fld>
            <a:endParaRPr lang="en-US" altLang="zh-CN">
              <a:ea typeface="宋体" pitchFamily="2" charset="-122"/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/>
          <a:lstStyle>
            <a:lvl1pPr>
              <a:defRPr sz="1800" smtClean="0">
                <a:ea typeface="宋体" pitchFamily="2" charset="-122"/>
              </a:defRPr>
            </a:lvl1pPr>
          </a:lstStyle>
          <a:p>
            <a:pPr>
              <a:defRPr/>
            </a:pPr>
            <a:fld id="{1C4FE89F-F3AC-4C7E-A274-B0C3043940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542338" y="6178550"/>
            <a:ext cx="601662" cy="263525"/>
          </a:xfrm>
          <a:custGeom>
            <a:avLst/>
            <a:gdLst>
              <a:gd name="connsiteX0" fmla="*/ 0 w 802888"/>
              <a:gd name="connsiteY0" fmla="*/ 131584 h 263170"/>
              <a:gd name="connsiteX1" fmla="*/ 0 w 802888"/>
              <a:gd name="connsiteY1" fmla="*/ 131585 h 263170"/>
              <a:gd name="connsiteX2" fmla="*/ 0 w 802888"/>
              <a:gd name="connsiteY2" fmla="*/ 131585 h 263170"/>
              <a:gd name="connsiteX3" fmla="*/ 131585 w 802888"/>
              <a:gd name="connsiteY3" fmla="*/ 0 h 263170"/>
              <a:gd name="connsiteX4" fmla="*/ 802888 w 802888"/>
              <a:gd name="connsiteY4" fmla="*/ 0 h 263170"/>
              <a:gd name="connsiteX5" fmla="*/ 802888 w 802888"/>
              <a:gd name="connsiteY5" fmla="*/ 263170 h 263170"/>
              <a:gd name="connsiteX6" fmla="*/ 131585 w 802888"/>
              <a:gd name="connsiteY6" fmla="*/ 263169 h 263170"/>
              <a:gd name="connsiteX7" fmla="*/ 10341 w 802888"/>
              <a:gd name="connsiteY7" fmla="*/ 182803 h 263170"/>
              <a:gd name="connsiteX8" fmla="*/ 0 w 802888"/>
              <a:gd name="connsiteY8" fmla="*/ 131585 h 263170"/>
              <a:gd name="connsiteX9" fmla="*/ 10341 w 802888"/>
              <a:gd name="connsiteY9" fmla="*/ 80367 h 263170"/>
              <a:gd name="connsiteX10" fmla="*/ 131585 w 802888"/>
              <a:gd name="connsiteY10" fmla="*/ 0 h 26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2888" h="263170">
                <a:moveTo>
                  <a:pt x="0" y="131584"/>
                </a:moveTo>
                <a:lnTo>
                  <a:pt x="0" y="131585"/>
                </a:lnTo>
                <a:lnTo>
                  <a:pt x="0" y="131585"/>
                </a:lnTo>
                <a:close/>
                <a:moveTo>
                  <a:pt x="131585" y="0"/>
                </a:moveTo>
                <a:lnTo>
                  <a:pt x="802888" y="0"/>
                </a:lnTo>
                <a:lnTo>
                  <a:pt x="802888" y="263170"/>
                </a:lnTo>
                <a:lnTo>
                  <a:pt x="131585" y="263169"/>
                </a:lnTo>
                <a:cubicBezTo>
                  <a:pt x="77081" y="263169"/>
                  <a:pt x="30316" y="230031"/>
                  <a:pt x="10341" y="182803"/>
                </a:cubicBezTo>
                <a:lnTo>
                  <a:pt x="0" y="131585"/>
                </a:lnTo>
                <a:lnTo>
                  <a:pt x="10341" y="80367"/>
                </a:lnTo>
                <a:cubicBezTo>
                  <a:pt x="30316" y="33139"/>
                  <a:pt x="77081" y="0"/>
                  <a:pt x="13158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/>
          </a:p>
        </p:txBody>
      </p:sp>
      <p:sp>
        <p:nvSpPr>
          <p:cNvPr id="4" name="灯片编号占位符 5"/>
          <p:cNvSpPr txBox="1"/>
          <p:nvPr/>
        </p:nvSpPr>
        <p:spPr>
          <a:xfrm>
            <a:off x="8428038" y="6197600"/>
            <a:ext cx="595312" cy="222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defRPr/>
            </a:pPr>
            <a:fld id="{59219C99-E00D-4E84-950E-8F9B107D9EB2}" type="slidenum">
              <a:rPr lang="zh-CN" altLang="en-US" sz="1300">
                <a:solidFill>
                  <a:schemeClr val="bg1"/>
                </a:solidFill>
                <a:ea typeface="微软雅黑" pitchFamily="34" charset="-122"/>
              </a:rPr>
              <a:pPr algn="ctr">
                <a:defRPr/>
              </a:pPr>
              <a:t>‹#›</a:t>
            </a:fld>
            <a:endParaRPr lang="zh-CN" altLang="en-US" sz="1300">
              <a:solidFill>
                <a:schemeClr val="bg1"/>
              </a:solidFill>
              <a:ea typeface="微软雅黑" pitchFamily="34" charset="-122"/>
            </a:endParaRPr>
          </a:p>
        </p:txBody>
      </p:sp>
      <p:grpSp>
        <p:nvGrpSpPr>
          <p:cNvPr id="5" name="组合 8"/>
          <p:cNvGrpSpPr>
            <a:grpSpLocks/>
          </p:cNvGrpSpPr>
          <p:nvPr userDrawn="1"/>
        </p:nvGrpSpPr>
        <p:grpSpPr bwMode="auto">
          <a:xfrm>
            <a:off x="7456488" y="6037263"/>
            <a:ext cx="1030287" cy="520700"/>
            <a:chOff x="4602571" y="2509112"/>
            <a:chExt cx="4502150" cy="1704975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614319" y="3039318"/>
              <a:ext cx="2490402" cy="862884"/>
            </a:xfrm>
            <a:custGeom>
              <a:avLst/>
              <a:gdLst>
                <a:gd name="T0" fmla="*/ 587375 w 1570"/>
                <a:gd name="T1" fmla="*/ 701675 h 544"/>
                <a:gd name="T2" fmla="*/ 558800 w 1570"/>
                <a:gd name="T3" fmla="*/ 812800 h 544"/>
                <a:gd name="T4" fmla="*/ 581025 w 1570"/>
                <a:gd name="T5" fmla="*/ 841375 h 544"/>
                <a:gd name="T6" fmla="*/ 63500 w 1570"/>
                <a:gd name="T7" fmla="*/ 657225 h 544"/>
                <a:gd name="T8" fmla="*/ 31750 w 1570"/>
                <a:gd name="T9" fmla="*/ 736600 h 544"/>
                <a:gd name="T10" fmla="*/ 28575 w 1570"/>
                <a:gd name="T11" fmla="*/ 860425 h 544"/>
                <a:gd name="T12" fmla="*/ 1323975 w 1570"/>
                <a:gd name="T13" fmla="*/ 663575 h 544"/>
                <a:gd name="T14" fmla="*/ 1003300 w 1570"/>
                <a:gd name="T15" fmla="*/ 714375 h 544"/>
                <a:gd name="T16" fmla="*/ 923925 w 1570"/>
                <a:gd name="T17" fmla="*/ 857250 h 544"/>
                <a:gd name="T18" fmla="*/ 1019175 w 1570"/>
                <a:gd name="T19" fmla="*/ 752475 h 544"/>
                <a:gd name="T20" fmla="*/ 717550 w 1570"/>
                <a:gd name="T21" fmla="*/ 831850 h 544"/>
                <a:gd name="T22" fmla="*/ 628650 w 1570"/>
                <a:gd name="T23" fmla="*/ 838200 h 544"/>
                <a:gd name="T24" fmla="*/ 219075 w 1570"/>
                <a:gd name="T25" fmla="*/ 720725 h 544"/>
                <a:gd name="T26" fmla="*/ 177800 w 1570"/>
                <a:gd name="T27" fmla="*/ 850900 h 544"/>
                <a:gd name="T28" fmla="*/ 215900 w 1570"/>
                <a:gd name="T29" fmla="*/ 838200 h 544"/>
                <a:gd name="T30" fmla="*/ 349250 w 1570"/>
                <a:gd name="T31" fmla="*/ 723900 h 544"/>
                <a:gd name="T32" fmla="*/ 361950 w 1570"/>
                <a:gd name="T33" fmla="*/ 733425 h 544"/>
                <a:gd name="T34" fmla="*/ 412750 w 1570"/>
                <a:gd name="T35" fmla="*/ 695325 h 544"/>
                <a:gd name="T36" fmla="*/ 790575 w 1570"/>
                <a:gd name="T37" fmla="*/ 860425 h 544"/>
                <a:gd name="T38" fmla="*/ 869950 w 1570"/>
                <a:gd name="T39" fmla="*/ 704850 h 544"/>
                <a:gd name="T40" fmla="*/ 1546225 w 1570"/>
                <a:gd name="T41" fmla="*/ 685800 h 544"/>
                <a:gd name="T42" fmla="*/ 1892300 w 1570"/>
                <a:gd name="T43" fmla="*/ 835025 h 544"/>
                <a:gd name="T44" fmla="*/ 1892300 w 1570"/>
                <a:gd name="T45" fmla="*/ 695325 h 544"/>
                <a:gd name="T46" fmla="*/ 1914525 w 1570"/>
                <a:gd name="T47" fmla="*/ 857250 h 544"/>
                <a:gd name="T48" fmla="*/ 1371600 w 1570"/>
                <a:gd name="T49" fmla="*/ 825500 h 544"/>
                <a:gd name="T50" fmla="*/ 1470025 w 1570"/>
                <a:gd name="T51" fmla="*/ 822325 h 544"/>
                <a:gd name="T52" fmla="*/ 1479550 w 1570"/>
                <a:gd name="T53" fmla="*/ 777875 h 544"/>
                <a:gd name="T54" fmla="*/ 1638300 w 1570"/>
                <a:gd name="T55" fmla="*/ 828675 h 544"/>
                <a:gd name="T56" fmla="*/ 1771650 w 1570"/>
                <a:gd name="T57" fmla="*/ 787400 h 544"/>
                <a:gd name="T58" fmla="*/ 2016125 w 1570"/>
                <a:gd name="T59" fmla="*/ 695325 h 544"/>
                <a:gd name="T60" fmla="*/ 1968500 w 1570"/>
                <a:gd name="T61" fmla="*/ 777875 h 544"/>
                <a:gd name="T62" fmla="*/ 2066925 w 1570"/>
                <a:gd name="T63" fmla="*/ 730250 h 544"/>
                <a:gd name="T64" fmla="*/ 1231900 w 1570"/>
                <a:gd name="T65" fmla="*/ 641350 h 544"/>
                <a:gd name="T66" fmla="*/ 1263650 w 1570"/>
                <a:gd name="T67" fmla="*/ 771525 h 544"/>
                <a:gd name="T68" fmla="*/ 1200150 w 1570"/>
                <a:gd name="T69" fmla="*/ 835025 h 544"/>
                <a:gd name="T70" fmla="*/ 1282700 w 1570"/>
                <a:gd name="T71" fmla="*/ 717550 h 544"/>
                <a:gd name="T72" fmla="*/ 314325 w 1570"/>
                <a:gd name="T73" fmla="*/ 419100 h 544"/>
                <a:gd name="T74" fmla="*/ 234950 w 1570"/>
                <a:gd name="T75" fmla="*/ 358775 h 544"/>
                <a:gd name="T76" fmla="*/ 273050 w 1570"/>
                <a:gd name="T77" fmla="*/ 212725 h 544"/>
                <a:gd name="T78" fmla="*/ 19050 w 1570"/>
                <a:gd name="T79" fmla="*/ 57150 h 544"/>
                <a:gd name="T80" fmla="*/ 19050 w 1570"/>
                <a:gd name="T81" fmla="*/ 203200 h 544"/>
                <a:gd name="T82" fmla="*/ 682625 w 1570"/>
                <a:gd name="T83" fmla="*/ 0 h 544"/>
                <a:gd name="T84" fmla="*/ 1546225 w 1570"/>
                <a:gd name="T85" fmla="*/ 247650 h 544"/>
                <a:gd name="T86" fmla="*/ 1851025 w 1570"/>
                <a:gd name="T87" fmla="*/ 479425 h 544"/>
                <a:gd name="T88" fmla="*/ 1828800 w 1570"/>
                <a:gd name="T89" fmla="*/ 127000 h 544"/>
                <a:gd name="T90" fmla="*/ 1304925 w 1570"/>
                <a:gd name="T91" fmla="*/ 196850 h 544"/>
                <a:gd name="T92" fmla="*/ 2149475 w 1570"/>
                <a:gd name="T93" fmla="*/ 152400 h 544"/>
                <a:gd name="T94" fmla="*/ 2228850 w 1570"/>
                <a:gd name="T95" fmla="*/ 384175 h 544"/>
                <a:gd name="T96" fmla="*/ 2419350 w 1570"/>
                <a:gd name="T97" fmla="*/ 381000 h 544"/>
                <a:gd name="T98" fmla="*/ 2486025 w 1570"/>
                <a:gd name="T99" fmla="*/ 431800 h 544"/>
                <a:gd name="T100" fmla="*/ 663575 w 1570"/>
                <a:gd name="T101" fmla="*/ 368300 h 544"/>
                <a:gd name="T102" fmla="*/ 682625 w 1570"/>
                <a:gd name="T103" fmla="*/ 200025 h 544"/>
                <a:gd name="T104" fmla="*/ 882650 w 1570"/>
                <a:gd name="T105" fmla="*/ 482600 h 544"/>
                <a:gd name="T106" fmla="*/ 930275 w 1570"/>
                <a:gd name="T107" fmla="*/ 127000 h 544"/>
                <a:gd name="T108" fmla="*/ 774700 w 1570"/>
                <a:gd name="T109" fmla="*/ 254000 h 544"/>
                <a:gd name="T110" fmla="*/ 955675 w 1570"/>
                <a:gd name="T111" fmla="*/ 450850 h 544"/>
                <a:gd name="T112" fmla="*/ 1035050 w 1570"/>
                <a:gd name="T113" fmla="*/ 415925 h 544"/>
                <a:gd name="T114" fmla="*/ 1028700 w 1570"/>
                <a:gd name="T115" fmla="*/ 139700 h 544"/>
                <a:gd name="T116" fmla="*/ 2155825 w 1570"/>
                <a:gd name="T117" fmla="*/ 374650 h 544"/>
                <a:gd name="T118" fmla="*/ 1955800 w 1570"/>
                <a:gd name="T119" fmla="*/ 47625 h 544"/>
                <a:gd name="T120" fmla="*/ 1939925 w 1570"/>
                <a:gd name="T121" fmla="*/ 311150 h 544"/>
                <a:gd name="T122" fmla="*/ 2120900 w 1570"/>
                <a:gd name="T123" fmla="*/ 279400 h 5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70" h="544">
                  <a:moveTo>
                    <a:pt x="366" y="492"/>
                  </a:moveTo>
                  <a:lnTo>
                    <a:pt x="366" y="492"/>
                  </a:lnTo>
                  <a:lnTo>
                    <a:pt x="358" y="486"/>
                  </a:lnTo>
                  <a:lnTo>
                    <a:pt x="348" y="482"/>
                  </a:lnTo>
                  <a:lnTo>
                    <a:pt x="340" y="480"/>
                  </a:lnTo>
                  <a:lnTo>
                    <a:pt x="334" y="478"/>
                  </a:lnTo>
                  <a:lnTo>
                    <a:pt x="328" y="474"/>
                  </a:lnTo>
                  <a:lnTo>
                    <a:pt x="324" y="470"/>
                  </a:lnTo>
                  <a:lnTo>
                    <a:pt x="322" y="464"/>
                  </a:lnTo>
                  <a:lnTo>
                    <a:pt x="324" y="458"/>
                  </a:lnTo>
                  <a:lnTo>
                    <a:pt x="328" y="456"/>
                  </a:lnTo>
                  <a:lnTo>
                    <a:pt x="334" y="454"/>
                  </a:lnTo>
                  <a:lnTo>
                    <a:pt x="342" y="452"/>
                  </a:lnTo>
                  <a:lnTo>
                    <a:pt x="354" y="454"/>
                  </a:lnTo>
                  <a:lnTo>
                    <a:pt x="364" y="458"/>
                  </a:lnTo>
                  <a:lnTo>
                    <a:pt x="368" y="450"/>
                  </a:lnTo>
                  <a:lnTo>
                    <a:pt x="370" y="442"/>
                  </a:lnTo>
                  <a:lnTo>
                    <a:pt x="356" y="438"/>
                  </a:lnTo>
                  <a:lnTo>
                    <a:pt x="340" y="438"/>
                  </a:lnTo>
                  <a:lnTo>
                    <a:pt x="324" y="440"/>
                  </a:lnTo>
                  <a:lnTo>
                    <a:pt x="318" y="442"/>
                  </a:lnTo>
                  <a:lnTo>
                    <a:pt x="312" y="446"/>
                  </a:lnTo>
                  <a:lnTo>
                    <a:pt x="308" y="450"/>
                  </a:lnTo>
                  <a:lnTo>
                    <a:pt x="306" y="454"/>
                  </a:lnTo>
                  <a:lnTo>
                    <a:pt x="304" y="460"/>
                  </a:lnTo>
                  <a:lnTo>
                    <a:pt x="304" y="466"/>
                  </a:lnTo>
                  <a:lnTo>
                    <a:pt x="304" y="476"/>
                  </a:lnTo>
                  <a:lnTo>
                    <a:pt x="308" y="482"/>
                  </a:lnTo>
                  <a:lnTo>
                    <a:pt x="316" y="488"/>
                  </a:lnTo>
                  <a:lnTo>
                    <a:pt x="328" y="494"/>
                  </a:lnTo>
                  <a:lnTo>
                    <a:pt x="334" y="496"/>
                  </a:lnTo>
                  <a:lnTo>
                    <a:pt x="342" y="498"/>
                  </a:lnTo>
                  <a:lnTo>
                    <a:pt x="348" y="502"/>
                  </a:lnTo>
                  <a:lnTo>
                    <a:pt x="350" y="506"/>
                  </a:lnTo>
                  <a:lnTo>
                    <a:pt x="352" y="512"/>
                  </a:lnTo>
                  <a:lnTo>
                    <a:pt x="350" y="518"/>
                  </a:lnTo>
                  <a:lnTo>
                    <a:pt x="346" y="524"/>
                  </a:lnTo>
                  <a:lnTo>
                    <a:pt x="338" y="526"/>
                  </a:lnTo>
                  <a:lnTo>
                    <a:pt x="330" y="528"/>
                  </a:lnTo>
                  <a:lnTo>
                    <a:pt x="316" y="526"/>
                  </a:lnTo>
                  <a:lnTo>
                    <a:pt x="306" y="522"/>
                  </a:lnTo>
                  <a:lnTo>
                    <a:pt x="302" y="530"/>
                  </a:lnTo>
                  <a:lnTo>
                    <a:pt x="300" y="538"/>
                  </a:lnTo>
                  <a:lnTo>
                    <a:pt x="314" y="542"/>
                  </a:lnTo>
                  <a:lnTo>
                    <a:pt x="330" y="544"/>
                  </a:lnTo>
                  <a:lnTo>
                    <a:pt x="340" y="544"/>
                  </a:lnTo>
                  <a:lnTo>
                    <a:pt x="348" y="542"/>
                  </a:lnTo>
                  <a:lnTo>
                    <a:pt x="354" y="538"/>
                  </a:lnTo>
                  <a:lnTo>
                    <a:pt x="360" y="534"/>
                  </a:lnTo>
                  <a:lnTo>
                    <a:pt x="366" y="530"/>
                  </a:lnTo>
                  <a:lnTo>
                    <a:pt x="370" y="524"/>
                  </a:lnTo>
                  <a:lnTo>
                    <a:pt x="372" y="518"/>
                  </a:lnTo>
                  <a:lnTo>
                    <a:pt x="372" y="510"/>
                  </a:lnTo>
                  <a:lnTo>
                    <a:pt x="370" y="500"/>
                  </a:lnTo>
                  <a:lnTo>
                    <a:pt x="366" y="492"/>
                  </a:lnTo>
                  <a:close/>
                  <a:moveTo>
                    <a:pt x="82" y="474"/>
                  </a:moveTo>
                  <a:lnTo>
                    <a:pt x="82" y="474"/>
                  </a:lnTo>
                  <a:lnTo>
                    <a:pt x="72" y="466"/>
                  </a:lnTo>
                  <a:lnTo>
                    <a:pt x="58" y="458"/>
                  </a:lnTo>
                  <a:lnTo>
                    <a:pt x="46" y="454"/>
                  </a:lnTo>
                  <a:lnTo>
                    <a:pt x="38" y="452"/>
                  </a:lnTo>
                  <a:lnTo>
                    <a:pt x="32" y="446"/>
                  </a:lnTo>
                  <a:lnTo>
                    <a:pt x="28" y="440"/>
                  </a:lnTo>
                  <a:lnTo>
                    <a:pt x="26" y="434"/>
                  </a:lnTo>
                  <a:lnTo>
                    <a:pt x="28" y="424"/>
                  </a:lnTo>
                  <a:lnTo>
                    <a:pt x="32" y="418"/>
                  </a:lnTo>
                  <a:lnTo>
                    <a:pt x="40" y="414"/>
                  </a:lnTo>
                  <a:lnTo>
                    <a:pt x="52" y="414"/>
                  </a:lnTo>
                  <a:lnTo>
                    <a:pt x="68" y="414"/>
                  </a:lnTo>
                  <a:lnTo>
                    <a:pt x="80" y="418"/>
                  </a:lnTo>
                  <a:lnTo>
                    <a:pt x="84" y="402"/>
                  </a:lnTo>
                  <a:lnTo>
                    <a:pt x="70" y="398"/>
                  </a:lnTo>
                  <a:lnTo>
                    <a:pt x="52" y="396"/>
                  </a:lnTo>
                  <a:lnTo>
                    <a:pt x="40" y="396"/>
                  </a:lnTo>
                  <a:lnTo>
                    <a:pt x="32" y="398"/>
                  </a:lnTo>
                  <a:lnTo>
                    <a:pt x="24" y="402"/>
                  </a:lnTo>
                  <a:lnTo>
                    <a:pt x="16" y="406"/>
                  </a:lnTo>
                  <a:lnTo>
                    <a:pt x="12" y="412"/>
                  </a:lnTo>
                  <a:lnTo>
                    <a:pt x="8" y="418"/>
                  </a:lnTo>
                  <a:lnTo>
                    <a:pt x="6" y="426"/>
                  </a:lnTo>
                  <a:lnTo>
                    <a:pt x="4" y="434"/>
                  </a:lnTo>
                  <a:lnTo>
                    <a:pt x="6" y="448"/>
                  </a:lnTo>
                  <a:lnTo>
                    <a:pt x="12" y="458"/>
                  </a:lnTo>
                  <a:lnTo>
                    <a:pt x="20" y="464"/>
                  </a:lnTo>
                  <a:lnTo>
                    <a:pt x="30" y="470"/>
                  </a:lnTo>
                  <a:lnTo>
                    <a:pt x="42" y="474"/>
                  </a:lnTo>
                  <a:lnTo>
                    <a:pt x="54" y="480"/>
                  </a:lnTo>
                  <a:lnTo>
                    <a:pt x="62" y="484"/>
                  </a:lnTo>
                  <a:lnTo>
                    <a:pt x="68" y="492"/>
                  </a:lnTo>
                  <a:lnTo>
                    <a:pt x="70" y="500"/>
                  </a:lnTo>
                  <a:lnTo>
                    <a:pt x="68" y="512"/>
                  </a:lnTo>
                  <a:lnTo>
                    <a:pt x="62" y="518"/>
                  </a:lnTo>
                  <a:lnTo>
                    <a:pt x="50" y="524"/>
                  </a:lnTo>
                  <a:lnTo>
                    <a:pt x="36" y="526"/>
                  </a:lnTo>
                  <a:lnTo>
                    <a:pt x="20" y="524"/>
                  </a:lnTo>
                  <a:lnTo>
                    <a:pt x="6" y="520"/>
                  </a:lnTo>
                  <a:lnTo>
                    <a:pt x="2" y="528"/>
                  </a:lnTo>
                  <a:lnTo>
                    <a:pt x="0" y="538"/>
                  </a:lnTo>
                  <a:lnTo>
                    <a:pt x="8" y="540"/>
                  </a:lnTo>
                  <a:lnTo>
                    <a:pt x="18" y="542"/>
                  </a:lnTo>
                  <a:lnTo>
                    <a:pt x="26" y="544"/>
                  </a:lnTo>
                  <a:lnTo>
                    <a:pt x="38" y="544"/>
                  </a:lnTo>
                  <a:lnTo>
                    <a:pt x="50" y="542"/>
                  </a:lnTo>
                  <a:lnTo>
                    <a:pt x="60" y="540"/>
                  </a:lnTo>
                  <a:lnTo>
                    <a:pt x="70" y="536"/>
                  </a:lnTo>
                  <a:lnTo>
                    <a:pt x="76" y="532"/>
                  </a:lnTo>
                  <a:lnTo>
                    <a:pt x="84" y="526"/>
                  </a:lnTo>
                  <a:lnTo>
                    <a:pt x="88" y="518"/>
                  </a:lnTo>
                  <a:lnTo>
                    <a:pt x="90" y="510"/>
                  </a:lnTo>
                  <a:lnTo>
                    <a:pt x="92" y="500"/>
                  </a:lnTo>
                  <a:lnTo>
                    <a:pt x="90" y="492"/>
                  </a:lnTo>
                  <a:lnTo>
                    <a:pt x="88" y="484"/>
                  </a:lnTo>
                  <a:lnTo>
                    <a:pt x="86" y="478"/>
                  </a:lnTo>
                  <a:lnTo>
                    <a:pt x="82" y="474"/>
                  </a:lnTo>
                  <a:close/>
                  <a:moveTo>
                    <a:pt x="818" y="418"/>
                  </a:moveTo>
                  <a:lnTo>
                    <a:pt x="818" y="418"/>
                  </a:lnTo>
                  <a:lnTo>
                    <a:pt x="822" y="418"/>
                  </a:lnTo>
                  <a:lnTo>
                    <a:pt x="828" y="418"/>
                  </a:lnTo>
                  <a:lnTo>
                    <a:pt x="834" y="418"/>
                  </a:lnTo>
                  <a:lnTo>
                    <a:pt x="838" y="418"/>
                  </a:lnTo>
                  <a:lnTo>
                    <a:pt x="838" y="412"/>
                  </a:lnTo>
                  <a:lnTo>
                    <a:pt x="840" y="406"/>
                  </a:lnTo>
                  <a:lnTo>
                    <a:pt x="838" y="402"/>
                  </a:lnTo>
                  <a:lnTo>
                    <a:pt x="838" y="398"/>
                  </a:lnTo>
                  <a:lnTo>
                    <a:pt x="834" y="396"/>
                  </a:lnTo>
                  <a:lnTo>
                    <a:pt x="828" y="396"/>
                  </a:lnTo>
                  <a:lnTo>
                    <a:pt x="822" y="396"/>
                  </a:lnTo>
                  <a:lnTo>
                    <a:pt x="818" y="398"/>
                  </a:lnTo>
                  <a:lnTo>
                    <a:pt x="816" y="402"/>
                  </a:lnTo>
                  <a:lnTo>
                    <a:pt x="816" y="406"/>
                  </a:lnTo>
                  <a:lnTo>
                    <a:pt x="816" y="412"/>
                  </a:lnTo>
                  <a:lnTo>
                    <a:pt x="818" y="418"/>
                  </a:lnTo>
                  <a:close/>
                  <a:moveTo>
                    <a:pt x="632" y="450"/>
                  </a:moveTo>
                  <a:lnTo>
                    <a:pt x="632" y="450"/>
                  </a:lnTo>
                  <a:lnTo>
                    <a:pt x="626" y="444"/>
                  </a:lnTo>
                  <a:lnTo>
                    <a:pt x="620" y="440"/>
                  </a:lnTo>
                  <a:lnTo>
                    <a:pt x="610" y="438"/>
                  </a:lnTo>
                  <a:lnTo>
                    <a:pt x="600" y="438"/>
                  </a:lnTo>
                  <a:lnTo>
                    <a:pt x="590" y="438"/>
                  </a:lnTo>
                  <a:lnTo>
                    <a:pt x="580" y="442"/>
                  </a:lnTo>
                  <a:lnTo>
                    <a:pt x="572" y="446"/>
                  </a:lnTo>
                  <a:lnTo>
                    <a:pt x="564" y="452"/>
                  </a:lnTo>
                  <a:lnTo>
                    <a:pt x="560" y="460"/>
                  </a:lnTo>
                  <a:lnTo>
                    <a:pt x="556" y="470"/>
                  </a:lnTo>
                  <a:lnTo>
                    <a:pt x="554" y="480"/>
                  </a:lnTo>
                  <a:lnTo>
                    <a:pt x="552" y="492"/>
                  </a:lnTo>
                  <a:lnTo>
                    <a:pt x="554" y="502"/>
                  </a:lnTo>
                  <a:lnTo>
                    <a:pt x="556" y="512"/>
                  </a:lnTo>
                  <a:lnTo>
                    <a:pt x="560" y="522"/>
                  </a:lnTo>
                  <a:lnTo>
                    <a:pt x="564" y="528"/>
                  </a:lnTo>
                  <a:lnTo>
                    <a:pt x="572" y="536"/>
                  </a:lnTo>
                  <a:lnTo>
                    <a:pt x="582" y="540"/>
                  </a:lnTo>
                  <a:lnTo>
                    <a:pt x="592" y="542"/>
                  </a:lnTo>
                  <a:lnTo>
                    <a:pt x="606" y="544"/>
                  </a:lnTo>
                  <a:lnTo>
                    <a:pt x="622" y="542"/>
                  </a:lnTo>
                  <a:lnTo>
                    <a:pt x="636" y="538"/>
                  </a:lnTo>
                  <a:lnTo>
                    <a:pt x="636" y="530"/>
                  </a:lnTo>
                  <a:lnTo>
                    <a:pt x="634" y="522"/>
                  </a:lnTo>
                  <a:lnTo>
                    <a:pt x="620" y="526"/>
                  </a:lnTo>
                  <a:lnTo>
                    <a:pt x="606" y="528"/>
                  </a:lnTo>
                  <a:lnTo>
                    <a:pt x="592" y="526"/>
                  </a:lnTo>
                  <a:lnTo>
                    <a:pt x="586" y="522"/>
                  </a:lnTo>
                  <a:lnTo>
                    <a:pt x="582" y="520"/>
                  </a:lnTo>
                  <a:lnTo>
                    <a:pt x="578" y="516"/>
                  </a:lnTo>
                  <a:lnTo>
                    <a:pt x="576" y="510"/>
                  </a:lnTo>
                  <a:lnTo>
                    <a:pt x="574" y="496"/>
                  </a:lnTo>
                  <a:lnTo>
                    <a:pt x="642" y="496"/>
                  </a:lnTo>
                  <a:lnTo>
                    <a:pt x="644" y="490"/>
                  </a:lnTo>
                  <a:lnTo>
                    <a:pt x="644" y="484"/>
                  </a:lnTo>
                  <a:lnTo>
                    <a:pt x="642" y="474"/>
                  </a:lnTo>
                  <a:lnTo>
                    <a:pt x="640" y="466"/>
                  </a:lnTo>
                  <a:lnTo>
                    <a:pt x="638" y="458"/>
                  </a:lnTo>
                  <a:lnTo>
                    <a:pt x="632" y="450"/>
                  </a:lnTo>
                  <a:close/>
                  <a:moveTo>
                    <a:pt x="574" y="480"/>
                  </a:moveTo>
                  <a:lnTo>
                    <a:pt x="574" y="480"/>
                  </a:lnTo>
                  <a:lnTo>
                    <a:pt x="576" y="468"/>
                  </a:lnTo>
                  <a:lnTo>
                    <a:pt x="582" y="460"/>
                  </a:lnTo>
                  <a:lnTo>
                    <a:pt x="590" y="454"/>
                  </a:lnTo>
                  <a:lnTo>
                    <a:pt x="600" y="452"/>
                  </a:lnTo>
                  <a:lnTo>
                    <a:pt x="606" y="454"/>
                  </a:lnTo>
                  <a:lnTo>
                    <a:pt x="610" y="456"/>
                  </a:lnTo>
                  <a:lnTo>
                    <a:pt x="618" y="462"/>
                  </a:lnTo>
                  <a:lnTo>
                    <a:pt x="622" y="470"/>
                  </a:lnTo>
                  <a:lnTo>
                    <a:pt x="624" y="480"/>
                  </a:lnTo>
                  <a:lnTo>
                    <a:pt x="574" y="480"/>
                  </a:lnTo>
                  <a:close/>
                  <a:moveTo>
                    <a:pt x="462" y="438"/>
                  </a:moveTo>
                  <a:lnTo>
                    <a:pt x="462" y="438"/>
                  </a:lnTo>
                  <a:lnTo>
                    <a:pt x="456" y="438"/>
                  </a:lnTo>
                  <a:lnTo>
                    <a:pt x="452" y="440"/>
                  </a:lnTo>
                  <a:lnTo>
                    <a:pt x="452" y="524"/>
                  </a:lnTo>
                  <a:lnTo>
                    <a:pt x="444" y="526"/>
                  </a:lnTo>
                  <a:lnTo>
                    <a:pt x="434" y="528"/>
                  </a:lnTo>
                  <a:lnTo>
                    <a:pt x="422" y="526"/>
                  </a:lnTo>
                  <a:lnTo>
                    <a:pt x="418" y="524"/>
                  </a:lnTo>
                  <a:lnTo>
                    <a:pt x="414" y="520"/>
                  </a:lnTo>
                  <a:lnTo>
                    <a:pt x="410" y="516"/>
                  </a:lnTo>
                  <a:lnTo>
                    <a:pt x="408" y="510"/>
                  </a:lnTo>
                  <a:lnTo>
                    <a:pt x="406" y="496"/>
                  </a:lnTo>
                  <a:lnTo>
                    <a:pt x="406" y="440"/>
                  </a:lnTo>
                  <a:lnTo>
                    <a:pt x="402" y="438"/>
                  </a:lnTo>
                  <a:lnTo>
                    <a:pt x="396" y="438"/>
                  </a:lnTo>
                  <a:lnTo>
                    <a:pt x="392" y="438"/>
                  </a:lnTo>
                  <a:lnTo>
                    <a:pt x="388" y="440"/>
                  </a:lnTo>
                  <a:lnTo>
                    <a:pt x="388" y="496"/>
                  </a:lnTo>
                  <a:lnTo>
                    <a:pt x="388" y="510"/>
                  </a:lnTo>
                  <a:lnTo>
                    <a:pt x="392" y="520"/>
                  </a:lnTo>
                  <a:lnTo>
                    <a:pt x="396" y="528"/>
                  </a:lnTo>
                  <a:lnTo>
                    <a:pt x="402" y="536"/>
                  </a:lnTo>
                  <a:lnTo>
                    <a:pt x="408" y="540"/>
                  </a:lnTo>
                  <a:lnTo>
                    <a:pt x="416" y="542"/>
                  </a:lnTo>
                  <a:lnTo>
                    <a:pt x="434" y="544"/>
                  </a:lnTo>
                  <a:lnTo>
                    <a:pt x="454" y="542"/>
                  </a:lnTo>
                  <a:lnTo>
                    <a:pt x="472" y="538"/>
                  </a:lnTo>
                  <a:lnTo>
                    <a:pt x="472" y="440"/>
                  </a:lnTo>
                  <a:lnTo>
                    <a:pt x="466" y="438"/>
                  </a:lnTo>
                  <a:lnTo>
                    <a:pt x="462" y="438"/>
                  </a:lnTo>
                  <a:close/>
                  <a:moveTo>
                    <a:pt x="140" y="438"/>
                  </a:moveTo>
                  <a:lnTo>
                    <a:pt x="140" y="438"/>
                  </a:lnTo>
                  <a:lnTo>
                    <a:pt x="124" y="438"/>
                  </a:lnTo>
                  <a:lnTo>
                    <a:pt x="110" y="442"/>
                  </a:lnTo>
                  <a:lnTo>
                    <a:pt x="110" y="450"/>
                  </a:lnTo>
                  <a:lnTo>
                    <a:pt x="112" y="458"/>
                  </a:lnTo>
                  <a:lnTo>
                    <a:pt x="124" y="454"/>
                  </a:lnTo>
                  <a:lnTo>
                    <a:pt x="138" y="454"/>
                  </a:lnTo>
                  <a:lnTo>
                    <a:pt x="148" y="454"/>
                  </a:lnTo>
                  <a:lnTo>
                    <a:pt x="154" y="458"/>
                  </a:lnTo>
                  <a:lnTo>
                    <a:pt x="160" y="464"/>
                  </a:lnTo>
                  <a:lnTo>
                    <a:pt x="160" y="474"/>
                  </a:lnTo>
                  <a:lnTo>
                    <a:pt x="160" y="478"/>
                  </a:lnTo>
                  <a:lnTo>
                    <a:pt x="154" y="478"/>
                  </a:lnTo>
                  <a:lnTo>
                    <a:pt x="144" y="476"/>
                  </a:lnTo>
                  <a:lnTo>
                    <a:pt x="128" y="480"/>
                  </a:lnTo>
                  <a:lnTo>
                    <a:pt x="120" y="482"/>
                  </a:lnTo>
                  <a:lnTo>
                    <a:pt x="114" y="486"/>
                  </a:lnTo>
                  <a:lnTo>
                    <a:pt x="108" y="490"/>
                  </a:lnTo>
                  <a:lnTo>
                    <a:pt x="104" y="496"/>
                  </a:lnTo>
                  <a:lnTo>
                    <a:pt x="102" y="504"/>
                  </a:lnTo>
                  <a:lnTo>
                    <a:pt x="100" y="512"/>
                  </a:lnTo>
                  <a:lnTo>
                    <a:pt x="102" y="520"/>
                  </a:lnTo>
                  <a:lnTo>
                    <a:pt x="104" y="526"/>
                  </a:lnTo>
                  <a:lnTo>
                    <a:pt x="108" y="532"/>
                  </a:lnTo>
                  <a:lnTo>
                    <a:pt x="112" y="536"/>
                  </a:lnTo>
                  <a:lnTo>
                    <a:pt x="118" y="540"/>
                  </a:lnTo>
                  <a:lnTo>
                    <a:pt x="126" y="542"/>
                  </a:lnTo>
                  <a:lnTo>
                    <a:pt x="142" y="544"/>
                  </a:lnTo>
                  <a:lnTo>
                    <a:pt x="164" y="542"/>
                  </a:lnTo>
                  <a:lnTo>
                    <a:pt x="180" y="538"/>
                  </a:lnTo>
                  <a:lnTo>
                    <a:pt x="180" y="476"/>
                  </a:lnTo>
                  <a:lnTo>
                    <a:pt x="180" y="466"/>
                  </a:lnTo>
                  <a:lnTo>
                    <a:pt x="178" y="458"/>
                  </a:lnTo>
                  <a:lnTo>
                    <a:pt x="174" y="452"/>
                  </a:lnTo>
                  <a:lnTo>
                    <a:pt x="170" y="446"/>
                  </a:lnTo>
                  <a:lnTo>
                    <a:pt x="164" y="442"/>
                  </a:lnTo>
                  <a:lnTo>
                    <a:pt x="156" y="440"/>
                  </a:lnTo>
                  <a:lnTo>
                    <a:pt x="148" y="438"/>
                  </a:lnTo>
                  <a:lnTo>
                    <a:pt x="140" y="438"/>
                  </a:lnTo>
                  <a:close/>
                  <a:moveTo>
                    <a:pt x="160" y="526"/>
                  </a:moveTo>
                  <a:lnTo>
                    <a:pt x="160" y="526"/>
                  </a:lnTo>
                  <a:lnTo>
                    <a:pt x="152" y="528"/>
                  </a:lnTo>
                  <a:lnTo>
                    <a:pt x="142" y="528"/>
                  </a:lnTo>
                  <a:lnTo>
                    <a:pt x="136" y="528"/>
                  </a:lnTo>
                  <a:lnTo>
                    <a:pt x="128" y="526"/>
                  </a:lnTo>
                  <a:lnTo>
                    <a:pt x="122" y="520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2" y="502"/>
                  </a:lnTo>
                  <a:lnTo>
                    <a:pt x="126" y="496"/>
                  </a:lnTo>
                  <a:lnTo>
                    <a:pt x="134" y="494"/>
                  </a:lnTo>
                  <a:lnTo>
                    <a:pt x="146" y="492"/>
                  </a:lnTo>
                  <a:lnTo>
                    <a:pt x="154" y="492"/>
                  </a:lnTo>
                  <a:lnTo>
                    <a:pt x="160" y="494"/>
                  </a:lnTo>
                  <a:lnTo>
                    <a:pt x="160" y="526"/>
                  </a:lnTo>
                  <a:close/>
                  <a:moveTo>
                    <a:pt x="252" y="438"/>
                  </a:moveTo>
                  <a:lnTo>
                    <a:pt x="252" y="438"/>
                  </a:lnTo>
                  <a:lnTo>
                    <a:pt x="240" y="438"/>
                  </a:lnTo>
                  <a:lnTo>
                    <a:pt x="232" y="444"/>
                  </a:lnTo>
                  <a:lnTo>
                    <a:pt x="224" y="450"/>
                  </a:lnTo>
                  <a:lnTo>
                    <a:pt x="220" y="456"/>
                  </a:lnTo>
                  <a:lnTo>
                    <a:pt x="218" y="448"/>
                  </a:lnTo>
                  <a:lnTo>
                    <a:pt x="218" y="440"/>
                  </a:lnTo>
                  <a:lnTo>
                    <a:pt x="214" y="438"/>
                  </a:lnTo>
                  <a:lnTo>
                    <a:pt x="210" y="438"/>
                  </a:lnTo>
                  <a:lnTo>
                    <a:pt x="206" y="438"/>
                  </a:lnTo>
                  <a:lnTo>
                    <a:pt x="200" y="440"/>
                  </a:lnTo>
                  <a:lnTo>
                    <a:pt x="200" y="542"/>
                  </a:lnTo>
                  <a:lnTo>
                    <a:pt x="206" y="542"/>
                  </a:lnTo>
                  <a:lnTo>
                    <a:pt x="210" y="542"/>
                  </a:lnTo>
                  <a:lnTo>
                    <a:pt x="216" y="542"/>
                  </a:lnTo>
                  <a:lnTo>
                    <a:pt x="220" y="542"/>
                  </a:lnTo>
                  <a:lnTo>
                    <a:pt x="220" y="490"/>
                  </a:lnTo>
                  <a:lnTo>
                    <a:pt x="222" y="482"/>
                  </a:lnTo>
                  <a:lnTo>
                    <a:pt x="222" y="474"/>
                  </a:lnTo>
                  <a:lnTo>
                    <a:pt x="226" y="468"/>
                  </a:lnTo>
                  <a:lnTo>
                    <a:pt x="228" y="462"/>
                  </a:lnTo>
                  <a:lnTo>
                    <a:pt x="232" y="460"/>
                  </a:lnTo>
                  <a:lnTo>
                    <a:pt x="238" y="456"/>
                  </a:lnTo>
                  <a:lnTo>
                    <a:pt x="248" y="454"/>
                  </a:lnTo>
                  <a:lnTo>
                    <a:pt x="256" y="456"/>
                  </a:lnTo>
                  <a:lnTo>
                    <a:pt x="262" y="462"/>
                  </a:lnTo>
                  <a:lnTo>
                    <a:pt x="266" y="470"/>
                  </a:lnTo>
                  <a:lnTo>
                    <a:pt x="266" y="482"/>
                  </a:lnTo>
                  <a:lnTo>
                    <a:pt x="266" y="542"/>
                  </a:lnTo>
                  <a:lnTo>
                    <a:pt x="272" y="542"/>
                  </a:lnTo>
                  <a:lnTo>
                    <a:pt x="276" y="542"/>
                  </a:lnTo>
                  <a:lnTo>
                    <a:pt x="280" y="542"/>
                  </a:lnTo>
                  <a:lnTo>
                    <a:pt x="286" y="542"/>
                  </a:lnTo>
                  <a:lnTo>
                    <a:pt x="286" y="476"/>
                  </a:lnTo>
                  <a:lnTo>
                    <a:pt x="284" y="460"/>
                  </a:lnTo>
                  <a:lnTo>
                    <a:pt x="282" y="452"/>
                  </a:lnTo>
                  <a:lnTo>
                    <a:pt x="278" y="448"/>
                  </a:lnTo>
                  <a:lnTo>
                    <a:pt x="272" y="442"/>
                  </a:lnTo>
                  <a:lnTo>
                    <a:pt x="268" y="440"/>
                  </a:lnTo>
                  <a:lnTo>
                    <a:pt x="260" y="438"/>
                  </a:lnTo>
                  <a:lnTo>
                    <a:pt x="252" y="438"/>
                  </a:lnTo>
                  <a:close/>
                  <a:moveTo>
                    <a:pt x="546" y="440"/>
                  </a:moveTo>
                  <a:lnTo>
                    <a:pt x="546" y="440"/>
                  </a:lnTo>
                  <a:lnTo>
                    <a:pt x="544" y="440"/>
                  </a:lnTo>
                  <a:lnTo>
                    <a:pt x="540" y="438"/>
                  </a:lnTo>
                  <a:lnTo>
                    <a:pt x="530" y="440"/>
                  </a:lnTo>
                  <a:lnTo>
                    <a:pt x="524" y="444"/>
                  </a:lnTo>
                  <a:lnTo>
                    <a:pt x="516" y="450"/>
                  </a:lnTo>
                  <a:lnTo>
                    <a:pt x="512" y="456"/>
                  </a:lnTo>
                  <a:lnTo>
                    <a:pt x="512" y="448"/>
                  </a:lnTo>
                  <a:lnTo>
                    <a:pt x="510" y="440"/>
                  </a:lnTo>
                  <a:lnTo>
                    <a:pt x="506" y="438"/>
                  </a:lnTo>
                  <a:lnTo>
                    <a:pt x="502" y="438"/>
                  </a:lnTo>
                  <a:lnTo>
                    <a:pt x="498" y="438"/>
                  </a:lnTo>
                  <a:lnTo>
                    <a:pt x="494" y="440"/>
                  </a:lnTo>
                  <a:lnTo>
                    <a:pt x="494" y="542"/>
                  </a:lnTo>
                  <a:lnTo>
                    <a:pt x="498" y="542"/>
                  </a:lnTo>
                  <a:lnTo>
                    <a:pt x="504" y="542"/>
                  </a:lnTo>
                  <a:lnTo>
                    <a:pt x="508" y="542"/>
                  </a:lnTo>
                  <a:lnTo>
                    <a:pt x="514" y="542"/>
                  </a:lnTo>
                  <a:lnTo>
                    <a:pt x="514" y="490"/>
                  </a:lnTo>
                  <a:lnTo>
                    <a:pt x="514" y="482"/>
                  </a:lnTo>
                  <a:lnTo>
                    <a:pt x="516" y="474"/>
                  </a:lnTo>
                  <a:lnTo>
                    <a:pt x="518" y="468"/>
                  </a:lnTo>
                  <a:lnTo>
                    <a:pt x="522" y="464"/>
                  </a:lnTo>
                  <a:lnTo>
                    <a:pt x="526" y="460"/>
                  </a:lnTo>
                  <a:lnTo>
                    <a:pt x="530" y="458"/>
                  </a:lnTo>
                  <a:lnTo>
                    <a:pt x="540" y="456"/>
                  </a:lnTo>
                  <a:lnTo>
                    <a:pt x="544" y="456"/>
                  </a:lnTo>
                  <a:lnTo>
                    <a:pt x="546" y="458"/>
                  </a:lnTo>
                  <a:lnTo>
                    <a:pt x="548" y="452"/>
                  </a:lnTo>
                  <a:lnTo>
                    <a:pt x="548" y="448"/>
                  </a:lnTo>
                  <a:lnTo>
                    <a:pt x="548" y="444"/>
                  </a:lnTo>
                  <a:lnTo>
                    <a:pt x="546" y="440"/>
                  </a:lnTo>
                  <a:close/>
                  <a:moveTo>
                    <a:pt x="1020" y="526"/>
                  </a:moveTo>
                  <a:lnTo>
                    <a:pt x="1020" y="526"/>
                  </a:lnTo>
                  <a:lnTo>
                    <a:pt x="1014" y="526"/>
                  </a:lnTo>
                  <a:lnTo>
                    <a:pt x="1008" y="526"/>
                  </a:lnTo>
                  <a:lnTo>
                    <a:pt x="1000" y="526"/>
                  </a:lnTo>
                  <a:lnTo>
                    <a:pt x="996" y="522"/>
                  </a:lnTo>
                  <a:lnTo>
                    <a:pt x="994" y="514"/>
                  </a:lnTo>
                  <a:lnTo>
                    <a:pt x="994" y="502"/>
                  </a:lnTo>
                  <a:lnTo>
                    <a:pt x="994" y="456"/>
                  </a:lnTo>
                  <a:lnTo>
                    <a:pt x="1018" y="456"/>
                  </a:lnTo>
                  <a:lnTo>
                    <a:pt x="1020" y="452"/>
                  </a:lnTo>
                  <a:lnTo>
                    <a:pt x="1020" y="448"/>
                  </a:lnTo>
                  <a:lnTo>
                    <a:pt x="1018" y="440"/>
                  </a:lnTo>
                  <a:lnTo>
                    <a:pt x="994" y="440"/>
                  </a:lnTo>
                  <a:lnTo>
                    <a:pt x="994" y="416"/>
                  </a:lnTo>
                  <a:lnTo>
                    <a:pt x="974" y="416"/>
                  </a:lnTo>
                  <a:lnTo>
                    <a:pt x="974" y="432"/>
                  </a:lnTo>
                  <a:lnTo>
                    <a:pt x="972" y="436"/>
                  </a:lnTo>
                  <a:lnTo>
                    <a:pt x="968" y="438"/>
                  </a:lnTo>
                  <a:lnTo>
                    <a:pt x="964" y="440"/>
                  </a:lnTo>
                  <a:lnTo>
                    <a:pt x="958" y="440"/>
                  </a:lnTo>
                  <a:lnTo>
                    <a:pt x="958" y="456"/>
                  </a:lnTo>
                  <a:lnTo>
                    <a:pt x="974" y="456"/>
                  </a:lnTo>
                  <a:lnTo>
                    <a:pt x="974" y="512"/>
                  </a:lnTo>
                  <a:lnTo>
                    <a:pt x="976" y="526"/>
                  </a:lnTo>
                  <a:lnTo>
                    <a:pt x="978" y="532"/>
                  </a:lnTo>
                  <a:lnTo>
                    <a:pt x="982" y="536"/>
                  </a:lnTo>
                  <a:lnTo>
                    <a:pt x="992" y="542"/>
                  </a:lnTo>
                  <a:lnTo>
                    <a:pt x="1004" y="542"/>
                  </a:lnTo>
                  <a:lnTo>
                    <a:pt x="1014" y="542"/>
                  </a:lnTo>
                  <a:lnTo>
                    <a:pt x="1022" y="540"/>
                  </a:lnTo>
                  <a:lnTo>
                    <a:pt x="1022" y="534"/>
                  </a:lnTo>
                  <a:lnTo>
                    <a:pt x="1020" y="526"/>
                  </a:lnTo>
                  <a:close/>
                  <a:moveTo>
                    <a:pt x="1202" y="524"/>
                  </a:moveTo>
                  <a:lnTo>
                    <a:pt x="1202" y="524"/>
                  </a:lnTo>
                  <a:lnTo>
                    <a:pt x="1192" y="526"/>
                  </a:lnTo>
                  <a:lnTo>
                    <a:pt x="1180" y="528"/>
                  </a:lnTo>
                  <a:lnTo>
                    <a:pt x="1174" y="526"/>
                  </a:lnTo>
                  <a:lnTo>
                    <a:pt x="1168" y="524"/>
                  </a:lnTo>
                  <a:lnTo>
                    <a:pt x="1162" y="522"/>
                  </a:lnTo>
                  <a:lnTo>
                    <a:pt x="1158" y="518"/>
                  </a:lnTo>
                  <a:lnTo>
                    <a:pt x="1154" y="514"/>
                  </a:lnTo>
                  <a:lnTo>
                    <a:pt x="1150" y="506"/>
                  </a:lnTo>
                  <a:lnTo>
                    <a:pt x="1150" y="500"/>
                  </a:lnTo>
                  <a:lnTo>
                    <a:pt x="1148" y="490"/>
                  </a:lnTo>
                  <a:lnTo>
                    <a:pt x="1150" y="476"/>
                  </a:lnTo>
                  <a:lnTo>
                    <a:pt x="1156" y="464"/>
                  </a:lnTo>
                  <a:lnTo>
                    <a:pt x="1160" y="460"/>
                  </a:lnTo>
                  <a:lnTo>
                    <a:pt x="1166" y="456"/>
                  </a:lnTo>
                  <a:lnTo>
                    <a:pt x="1172" y="454"/>
                  </a:lnTo>
                  <a:lnTo>
                    <a:pt x="1178" y="454"/>
                  </a:lnTo>
                  <a:lnTo>
                    <a:pt x="1190" y="454"/>
                  </a:lnTo>
                  <a:lnTo>
                    <a:pt x="1202" y="456"/>
                  </a:lnTo>
                  <a:lnTo>
                    <a:pt x="1204" y="450"/>
                  </a:lnTo>
                  <a:lnTo>
                    <a:pt x="1204" y="442"/>
                  </a:lnTo>
                  <a:lnTo>
                    <a:pt x="1192" y="438"/>
                  </a:lnTo>
                  <a:lnTo>
                    <a:pt x="1178" y="438"/>
                  </a:lnTo>
                  <a:lnTo>
                    <a:pt x="1166" y="438"/>
                  </a:lnTo>
                  <a:lnTo>
                    <a:pt x="1156" y="442"/>
                  </a:lnTo>
                  <a:lnTo>
                    <a:pt x="1148" y="446"/>
                  </a:lnTo>
                  <a:lnTo>
                    <a:pt x="1140" y="452"/>
                  </a:lnTo>
                  <a:lnTo>
                    <a:pt x="1134" y="460"/>
                  </a:lnTo>
                  <a:lnTo>
                    <a:pt x="1132" y="470"/>
                  </a:lnTo>
                  <a:lnTo>
                    <a:pt x="1128" y="480"/>
                  </a:lnTo>
                  <a:lnTo>
                    <a:pt x="1128" y="490"/>
                  </a:lnTo>
                  <a:lnTo>
                    <a:pt x="1128" y="502"/>
                  </a:lnTo>
                  <a:lnTo>
                    <a:pt x="1132" y="512"/>
                  </a:lnTo>
                  <a:lnTo>
                    <a:pt x="1136" y="522"/>
                  </a:lnTo>
                  <a:lnTo>
                    <a:pt x="1140" y="530"/>
                  </a:lnTo>
                  <a:lnTo>
                    <a:pt x="1148" y="536"/>
                  </a:lnTo>
                  <a:lnTo>
                    <a:pt x="1156" y="540"/>
                  </a:lnTo>
                  <a:lnTo>
                    <a:pt x="1168" y="542"/>
                  </a:lnTo>
                  <a:lnTo>
                    <a:pt x="1180" y="544"/>
                  </a:lnTo>
                  <a:lnTo>
                    <a:pt x="1194" y="542"/>
                  </a:lnTo>
                  <a:lnTo>
                    <a:pt x="1206" y="540"/>
                  </a:lnTo>
                  <a:lnTo>
                    <a:pt x="1204" y="530"/>
                  </a:lnTo>
                  <a:lnTo>
                    <a:pt x="1202" y="524"/>
                  </a:lnTo>
                  <a:close/>
                  <a:moveTo>
                    <a:pt x="942" y="452"/>
                  </a:moveTo>
                  <a:lnTo>
                    <a:pt x="942" y="452"/>
                  </a:lnTo>
                  <a:lnTo>
                    <a:pt x="934" y="446"/>
                  </a:lnTo>
                  <a:lnTo>
                    <a:pt x="926" y="442"/>
                  </a:lnTo>
                  <a:lnTo>
                    <a:pt x="916" y="438"/>
                  </a:lnTo>
                  <a:lnTo>
                    <a:pt x="906" y="438"/>
                  </a:lnTo>
                  <a:lnTo>
                    <a:pt x="894" y="438"/>
                  </a:lnTo>
                  <a:lnTo>
                    <a:pt x="884" y="442"/>
                  </a:lnTo>
                  <a:lnTo>
                    <a:pt x="876" y="446"/>
                  </a:lnTo>
                  <a:lnTo>
                    <a:pt x="870" y="452"/>
                  </a:lnTo>
                  <a:lnTo>
                    <a:pt x="864" y="460"/>
                  </a:lnTo>
                  <a:lnTo>
                    <a:pt x="860" y="470"/>
                  </a:lnTo>
                  <a:lnTo>
                    <a:pt x="858" y="480"/>
                  </a:lnTo>
                  <a:lnTo>
                    <a:pt x="858" y="490"/>
                  </a:lnTo>
                  <a:lnTo>
                    <a:pt x="858" y="502"/>
                  </a:lnTo>
                  <a:lnTo>
                    <a:pt x="860" y="512"/>
                  </a:lnTo>
                  <a:lnTo>
                    <a:pt x="864" y="520"/>
                  </a:lnTo>
                  <a:lnTo>
                    <a:pt x="870" y="528"/>
                  </a:lnTo>
                  <a:lnTo>
                    <a:pt x="876" y="534"/>
                  </a:lnTo>
                  <a:lnTo>
                    <a:pt x="884" y="540"/>
                  </a:lnTo>
                  <a:lnTo>
                    <a:pt x="894" y="542"/>
                  </a:lnTo>
                  <a:lnTo>
                    <a:pt x="906" y="544"/>
                  </a:lnTo>
                  <a:lnTo>
                    <a:pt x="916" y="542"/>
                  </a:lnTo>
                  <a:lnTo>
                    <a:pt x="926" y="540"/>
                  </a:lnTo>
                  <a:lnTo>
                    <a:pt x="934" y="534"/>
                  </a:lnTo>
                  <a:lnTo>
                    <a:pt x="942" y="528"/>
                  </a:lnTo>
                  <a:lnTo>
                    <a:pt x="946" y="520"/>
                  </a:lnTo>
                  <a:lnTo>
                    <a:pt x="950" y="512"/>
                  </a:lnTo>
                  <a:lnTo>
                    <a:pt x="952" y="502"/>
                  </a:lnTo>
                  <a:lnTo>
                    <a:pt x="952" y="490"/>
                  </a:lnTo>
                  <a:lnTo>
                    <a:pt x="952" y="480"/>
                  </a:lnTo>
                  <a:lnTo>
                    <a:pt x="950" y="470"/>
                  </a:lnTo>
                  <a:lnTo>
                    <a:pt x="946" y="460"/>
                  </a:lnTo>
                  <a:lnTo>
                    <a:pt x="942" y="452"/>
                  </a:lnTo>
                  <a:close/>
                  <a:moveTo>
                    <a:pt x="926" y="518"/>
                  </a:moveTo>
                  <a:lnTo>
                    <a:pt x="926" y="518"/>
                  </a:lnTo>
                  <a:lnTo>
                    <a:pt x="922" y="522"/>
                  </a:lnTo>
                  <a:lnTo>
                    <a:pt x="918" y="526"/>
                  </a:lnTo>
                  <a:lnTo>
                    <a:pt x="912" y="528"/>
                  </a:lnTo>
                  <a:lnTo>
                    <a:pt x="906" y="528"/>
                  </a:lnTo>
                  <a:lnTo>
                    <a:pt x="898" y="528"/>
                  </a:lnTo>
                  <a:lnTo>
                    <a:pt x="894" y="526"/>
                  </a:lnTo>
                  <a:lnTo>
                    <a:pt x="888" y="522"/>
                  </a:lnTo>
                  <a:lnTo>
                    <a:pt x="886" y="518"/>
                  </a:lnTo>
                  <a:lnTo>
                    <a:pt x="880" y="506"/>
                  </a:lnTo>
                  <a:lnTo>
                    <a:pt x="878" y="490"/>
                  </a:lnTo>
                  <a:lnTo>
                    <a:pt x="880" y="474"/>
                  </a:lnTo>
                  <a:lnTo>
                    <a:pt x="886" y="464"/>
                  </a:lnTo>
                  <a:lnTo>
                    <a:pt x="888" y="458"/>
                  </a:lnTo>
                  <a:lnTo>
                    <a:pt x="894" y="456"/>
                  </a:lnTo>
                  <a:lnTo>
                    <a:pt x="898" y="454"/>
                  </a:lnTo>
                  <a:lnTo>
                    <a:pt x="906" y="454"/>
                  </a:lnTo>
                  <a:lnTo>
                    <a:pt x="912" y="454"/>
                  </a:lnTo>
                  <a:lnTo>
                    <a:pt x="918" y="456"/>
                  </a:lnTo>
                  <a:lnTo>
                    <a:pt x="922" y="458"/>
                  </a:lnTo>
                  <a:lnTo>
                    <a:pt x="926" y="464"/>
                  </a:lnTo>
                  <a:lnTo>
                    <a:pt x="930" y="474"/>
                  </a:lnTo>
                  <a:lnTo>
                    <a:pt x="932" y="490"/>
                  </a:lnTo>
                  <a:lnTo>
                    <a:pt x="930" y="506"/>
                  </a:lnTo>
                  <a:lnTo>
                    <a:pt x="926" y="518"/>
                  </a:lnTo>
                  <a:close/>
                  <a:moveTo>
                    <a:pt x="1106" y="450"/>
                  </a:moveTo>
                  <a:lnTo>
                    <a:pt x="1106" y="450"/>
                  </a:lnTo>
                  <a:lnTo>
                    <a:pt x="1100" y="444"/>
                  </a:lnTo>
                  <a:lnTo>
                    <a:pt x="1092" y="440"/>
                  </a:lnTo>
                  <a:lnTo>
                    <a:pt x="1084" y="438"/>
                  </a:lnTo>
                  <a:lnTo>
                    <a:pt x="1074" y="438"/>
                  </a:lnTo>
                  <a:lnTo>
                    <a:pt x="1062" y="438"/>
                  </a:lnTo>
                  <a:lnTo>
                    <a:pt x="1052" y="442"/>
                  </a:lnTo>
                  <a:lnTo>
                    <a:pt x="1044" y="446"/>
                  </a:lnTo>
                  <a:lnTo>
                    <a:pt x="1038" y="452"/>
                  </a:lnTo>
                  <a:lnTo>
                    <a:pt x="1032" y="460"/>
                  </a:lnTo>
                  <a:lnTo>
                    <a:pt x="1028" y="470"/>
                  </a:lnTo>
                  <a:lnTo>
                    <a:pt x="1026" y="480"/>
                  </a:lnTo>
                  <a:lnTo>
                    <a:pt x="1026" y="492"/>
                  </a:lnTo>
                  <a:lnTo>
                    <a:pt x="1026" y="502"/>
                  </a:lnTo>
                  <a:lnTo>
                    <a:pt x="1030" y="512"/>
                  </a:lnTo>
                  <a:lnTo>
                    <a:pt x="1032" y="522"/>
                  </a:lnTo>
                  <a:lnTo>
                    <a:pt x="1038" y="528"/>
                  </a:lnTo>
                  <a:lnTo>
                    <a:pt x="1046" y="536"/>
                  </a:lnTo>
                  <a:lnTo>
                    <a:pt x="1054" y="540"/>
                  </a:lnTo>
                  <a:lnTo>
                    <a:pt x="1066" y="542"/>
                  </a:lnTo>
                  <a:lnTo>
                    <a:pt x="1078" y="544"/>
                  </a:lnTo>
                  <a:lnTo>
                    <a:pt x="1096" y="542"/>
                  </a:lnTo>
                  <a:lnTo>
                    <a:pt x="1110" y="538"/>
                  </a:lnTo>
                  <a:lnTo>
                    <a:pt x="1110" y="530"/>
                  </a:lnTo>
                  <a:lnTo>
                    <a:pt x="1106" y="522"/>
                  </a:lnTo>
                  <a:lnTo>
                    <a:pt x="1094" y="526"/>
                  </a:lnTo>
                  <a:lnTo>
                    <a:pt x="1080" y="528"/>
                  </a:lnTo>
                  <a:lnTo>
                    <a:pt x="1066" y="526"/>
                  </a:lnTo>
                  <a:lnTo>
                    <a:pt x="1060" y="522"/>
                  </a:lnTo>
                  <a:lnTo>
                    <a:pt x="1056" y="520"/>
                  </a:lnTo>
                  <a:lnTo>
                    <a:pt x="1052" y="516"/>
                  </a:lnTo>
                  <a:lnTo>
                    <a:pt x="1050" y="510"/>
                  </a:lnTo>
                  <a:lnTo>
                    <a:pt x="1046" y="496"/>
                  </a:lnTo>
                  <a:lnTo>
                    <a:pt x="1116" y="496"/>
                  </a:lnTo>
                  <a:lnTo>
                    <a:pt x="1116" y="490"/>
                  </a:lnTo>
                  <a:lnTo>
                    <a:pt x="1116" y="484"/>
                  </a:lnTo>
                  <a:lnTo>
                    <a:pt x="1116" y="474"/>
                  </a:lnTo>
                  <a:lnTo>
                    <a:pt x="1114" y="466"/>
                  </a:lnTo>
                  <a:lnTo>
                    <a:pt x="1110" y="458"/>
                  </a:lnTo>
                  <a:lnTo>
                    <a:pt x="1106" y="450"/>
                  </a:lnTo>
                  <a:close/>
                  <a:moveTo>
                    <a:pt x="1048" y="480"/>
                  </a:moveTo>
                  <a:lnTo>
                    <a:pt x="1048" y="480"/>
                  </a:lnTo>
                  <a:lnTo>
                    <a:pt x="1050" y="468"/>
                  </a:lnTo>
                  <a:lnTo>
                    <a:pt x="1054" y="460"/>
                  </a:lnTo>
                  <a:lnTo>
                    <a:pt x="1062" y="454"/>
                  </a:lnTo>
                  <a:lnTo>
                    <a:pt x="1074" y="452"/>
                  </a:lnTo>
                  <a:lnTo>
                    <a:pt x="1080" y="454"/>
                  </a:lnTo>
                  <a:lnTo>
                    <a:pt x="1084" y="456"/>
                  </a:lnTo>
                  <a:lnTo>
                    <a:pt x="1092" y="462"/>
                  </a:lnTo>
                  <a:lnTo>
                    <a:pt x="1096" y="470"/>
                  </a:lnTo>
                  <a:lnTo>
                    <a:pt x="1098" y="480"/>
                  </a:lnTo>
                  <a:lnTo>
                    <a:pt x="1048" y="480"/>
                  </a:lnTo>
                  <a:close/>
                  <a:moveTo>
                    <a:pt x="1270" y="438"/>
                  </a:moveTo>
                  <a:lnTo>
                    <a:pt x="1270" y="438"/>
                  </a:lnTo>
                  <a:lnTo>
                    <a:pt x="1260" y="438"/>
                  </a:lnTo>
                  <a:lnTo>
                    <a:pt x="1250" y="444"/>
                  </a:lnTo>
                  <a:lnTo>
                    <a:pt x="1244" y="450"/>
                  </a:lnTo>
                  <a:lnTo>
                    <a:pt x="1240" y="454"/>
                  </a:lnTo>
                  <a:lnTo>
                    <a:pt x="1240" y="396"/>
                  </a:lnTo>
                  <a:lnTo>
                    <a:pt x="1234" y="396"/>
                  </a:lnTo>
                  <a:lnTo>
                    <a:pt x="1230" y="396"/>
                  </a:lnTo>
                  <a:lnTo>
                    <a:pt x="1224" y="396"/>
                  </a:lnTo>
                  <a:lnTo>
                    <a:pt x="1220" y="396"/>
                  </a:lnTo>
                  <a:lnTo>
                    <a:pt x="1220" y="542"/>
                  </a:lnTo>
                  <a:lnTo>
                    <a:pt x="1224" y="542"/>
                  </a:lnTo>
                  <a:lnTo>
                    <a:pt x="1230" y="542"/>
                  </a:lnTo>
                  <a:lnTo>
                    <a:pt x="1234" y="542"/>
                  </a:lnTo>
                  <a:lnTo>
                    <a:pt x="1240" y="542"/>
                  </a:lnTo>
                  <a:lnTo>
                    <a:pt x="1240" y="490"/>
                  </a:lnTo>
                  <a:lnTo>
                    <a:pt x="1240" y="480"/>
                  </a:lnTo>
                  <a:lnTo>
                    <a:pt x="1242" y="474"/>
                  </a:lnTo>
                  <a:lnTo>
                    <a:pt x="1244" y="468"/>
                  </a:lnTo>
                  <a:lnTo>
                    <a:pt x="1248" y="462"/>
                  </a:lnTo>
                  <a:lnTo>
                    <a:pt x="1252" y="460"/>
                  </a:lnTo>
                  <a:lnTo>
                    <a:pt x="1256" y="456"/>
                  </a:lnTo>
                  <a:lnTo>
                    <a:pt x="1266" y="454"/>
                  </a:lnTo>
                  <a:lnTo>
                    <a:pt x="1274" y="456"/>
                  </a:lnTo>
                  <a:lnTo>
                    <a:pt x="1280" y="462"/>
                  </a:lnTo>
                  <a:lnTo>
                    <a:pt x="1284" y="470"/>
                  </a:lnTo>
                  <a:lnTo>
                    <a:pt x="1286" y="482"/>
                  </a:lnTo>
                  <a:lnTo>
                    <a:pt x="1286" y="542"/>
                  </a:lnTo>
                  <a:lnTo>
                    <a:pt x="1290" y="542"/>
                  </a:lnTo>
                  <a:lnTo>
                    <a:pt x="1296" y="542"/>
                  </a:lnTo>
                  <a:lnTo>
                    <a:pt x="1300" y="542"/>
                  </a:lnTo>
                  <a:lnTo>
                    <a:pt x="1304" y="542"/>
                  </a:lnTo>
                  <a:lnTo>
                    <a:pt x="1304" y="476"/>
                  </a:lnTo>
                  <a:lnTo>
                    <a:pt x="1302" y="460"/>
                  </a:lnTo>
                  <a:lnTo>
                    <a:pt x="1300" y="452"/>
                  </a:lnTo>
                  <a:lnTo>
                    <a:pt x="1296" y="448"/>
                  </a:lnTo>
                  <a:lnTo>
                    <a:pt x="1292" y="442"/>
                  </a:lnTo>
                  <a:lnTo>
                    <a:pt x="1286" y="440"/>
                  </a:lnTo>
                  <a:lnTo>
                    <a:pt x="1278" y="438"/>
                  </a:lnTo>
                  <a:lnTo>
                    <a:pt x="1270" y="438"/>
                  </a:lnTo>
                  <a:close/>
                  <a:moveTo>
                    <a:pt x="790" y="474"/>
                  </a:moveTo>
                  <a:lnTo>
                    <a:pt x="790" y="474"/>
                  </a:lnTo>
                  <a:lnTo>
                    <a:pt x="778" y="468"/>
                  </a:lnTo>
                  <a:lnTo>
                    <a:pt x="768" y="464"/>
                  </a:lnTo>
                  <a:lnTo>
                    <a:pt x="776" y="462"/>
                  </a:lnTo>
                  <a:lnTo>
                    <a:pt x="784" y="454"/>
                  </a:lnTo>
                  <a:lnTo>
                    <a:pt x="788" y="444"/>
                  </a:lnTo>
                  <a:lnTo>
                    <a:pt x="790" y="434"/>
                  </a:lnTo>
                  <a:lnTo>
                    <a:pt x="790" y="424"/>
                  </a:lnTo>
                  <a:lnTo>
                    <a:pt x="786" y="416"/>
                  </a:lnTo>
                  <a:lnTo>
                    <a:pt x="782" y="410"/>
                  </a:lnTo>
                  <a:lnTo>
                    <a:pt x="776" y="404"/>
                  </a:lnTo>
                  <a:lnTo>
                    <a:pt x="770" y="402"/>
                  </a:lnTo>
                  <a:lnTo>
                    <a:pt x="760" y="398"/>
                  </a:lnTo>
                  <a:lnTo>
                    <a:pt x="740" y="396"/>
                  </a:lnTo>
                  <a:lnTo>
                    <a:pt x="722" y="398"/>
                  </a:lnTo>
                  <a:lnTo>
                    <a:pt x="708" y="398"/>
                  </a:lnTo>
                  <a:lnTo>
                    <a:pt x="708" y="542"/>
                  </a:lnTo>
                  <a:lnTo>
                    <a:pt x="724" y="542"/>
                  </a:lnTo>
                  <a:lnTo>
                    <a:pt x="742" y="544"/>
                  </a:lnTo>
                  <a:lnTo>
                    <a:pt x="764" y="542"/>
                  </a:lnTo>
                  <a:lnTo>
                    <a:pt x="774" y="538"/>
                  </a:lnTo>
                  <a:lnTo>
                    <a:pt x="782" y="534"/>
                  </a:lnTo>
                  <a:lnTo>
                    <a:pt x="790" y="528"/>
                  </a:lnTo>
                  <a:lnTo>
                    <a:pt x="794" y="522"/>
                  </a:lnTo>
                  <a:lnTo>
                    <a:pt x="798" y="512"/>
                  </a:lnTo>
                  <a:lnTo>
                    <a:pt x="800" y="502"/>
                  </a:lnTo>
                  <a:lnTo>
                    <a:pt x="798" y="492"/>
                  </a:lnTo>
                  <a:lnTo>
                    <a:pt x="796" y="486"/>
                  </a:lnTo>
                  <a:lnTo>
                    <a:pt x="794" y="480"/>
                  </a:lnTo>
                  <a:lnTo>
                    <a:pt x="790" y="474"/>
                  </a:lnTo>
                  <a:close/>
                  <a:moveTo>
                    <a:pt x="728" y="414"/>
                  </a:moveTo>
                  <a:lnTo>
                    <a:pt x="728" y="414"/>
                  </a:lnTo>
                  <a:lnTo>
                    <a:pt x="734" y="412"/>
                  </a:lnTo>
                  <a:lnTo>
                    <a:pt x="742" y="412"/>
                  </a:lnTo>
                  <a:lnTo>
                    <a:pt x="754" y="414"/>
                  </a:lnTo>
                  <a:lnTo>
                    <a:pt x="762" y="418"/>
                  </a:lnTo>
                  <a:lnTo>
                    <a:pt x="768" y="424"/>
                  </a:lnTo>
                  <a:lnTo>
                    <a:pt x="770" y="434"/>
                  </a:lnTo>
                  <a:lnTo>
                    <a:pt x="768" y="444"/>
                  </a:lnTo>
                  <a:lnTo>
                    <a:pt x="764" y="452"/>
                  </a:lnTo>
                  <a:lnTo>
                    <a:pt x="754" y="456"/>
                  </a:lnTo>
                  <a:lnTo>
                    <a:pt x="742" y="458"/>
                  </a:lnTo>
                  <a:lnTo>
                    <a:pt x="728" y="458"/>
                  </a:lnTo>
                  <a:lnTo>
                    <a:pt x="728" y="414"/>
                  </a:lnTo>
                  <a:close/>
                  <a:moveTo>
                    <a:pt x="776" y="514"/>
                  </a:moveTo>
                  <a:lnTo>
                    <a:pt x="776" y="514"/>
                  </a:lnTo>
                  <a:lnTo>
                    <a:pt x="772" y="518"/>
                  </a:lnTo>
                  <a:lnTo>
                    <a:pt x="768" y="522"/>
                  </a:lnTo>
                  <a:lnTo>
                    <a:pt x="756" y="526"/>
                  </a:lnTo>
                  <a:lnTo>
                    <a:pt x="744" y="526"/>
                  </a:lnTo>
                  <a:lnTo>
                    <a:pt x="736" y="526"/>
                  </a:lnTo>
                  <a:lnTo>
                    <a:pt x="728" y="526"/>
                  </a:lnTo>
                  <a:lnTo>
                    <a:pt x="728" y="474"/>
                  </a:lnTo>
                  <a:lnTo>
                    <a:pt x="744" y="474"/>
                  </a:lnTo>
                  <a:lnTo>
                    <a:pt x="758" y="476"/>
                  </a:lnTo>
                  <a:lnTo>
                    <a:pt x="768" y="480"/>
                  </a:lnTo>
                  <a:lnTo>
                    <a:pt x="772" y="484"/>
                  </a:lnTo>
                  <a:lnTo>
                    <a:pt x="776" y="488"/>
                  </a:lnTo>
                  <a:lnTo>
                    <a:pt x="778" y="494"/>
                  </a:lnTo>
                  <a:lnTo>
                    <a:pt x="778" y="500"/>
                  </a:lnTo>
                  <a:lnTo>
                    <a:pt x="778" y="508"/>
                  </a:lnTo>
                  <a:lnTo>
                    <a:pt x="776" y="514"/>
                  </a:lnTo>
                  <a:close/>
                  <a:moveTo>
                    <a:pt x="808" y="444"/>
                  </a:moveTo>
                  <a:lnTo>
                    <a:pt x="808" y="444"/>
                  </a:lnTo>
                  <a:lnTo>
                    <a:pt x="808" y="448"/>
                  </a:lnTo>
                  <a:lnTo>
                    <a:pt x="808" y="452"/>
                  </a:lnTo>
                  <a:lnTo>
                    <a:pt x="808" y="454"/>
                  </a:lnTo>
                  <a:lnTo>
                    <a:pt x="822" y="454"/>
                  </a:lnTo>
                  <a:lnTo>
                    <a:pt x="822" y="542"/>
                  </a:lnTo>
                  <a:lnTo>
                    <a:pt x="826" y="542"/>
                  </a:lnTo>
                  <a:lnTo>
                    <a:pt x="832" y="542"/>
                  </a:lnTo>
                  <a:lnTo>
                    <a:pt x="836" y="542"/>
                  </a:lnTo>
                  <a:lnTo>
                    <a:pt x="840" y="542"/>
                  </a:lnTo>
                  <a:lnTo>
                    <a:pt x="840" y="440"/>
                  </a:lnTo>
                  <a:lnTo>
                    <a:pt x="808" y="440"/>
                  </a:lnTo>
                  <a:lnTo>
                    <a:pt x="808" y="444"/>
                  </a:lnTo>
                  <a:close/>
                  <a:moveTo>
                    <a:pt x="10" y="304"/>
                  </a:moveTo>
                  <a:lnTo>
                    <a:pt x="340" y="304"/>
                  </a:lnTo>
                  <a:lnTo>
                    <a:pt x="342" y="304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48" y="296"/>
                  </a:lnTo>
                  <a:lnTo>
                    <a:pt x="348" y="268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8" y="264"/>
                  </a:lnTo>
                  <a:lnTo>
                    <a:pt x="198" y="228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22" y="224"/>
                  </a:lnTo>
                  <a:lnTo>
                    <a:pt x="324" y="220"/>
                  </a:lnTo>
                  <a:lnTo>
                    <a:pt x="324" y="218"/>
                  </a:lnTo>
                  <a:lnTo>
                    <a:pt x="324" y="188"/>
                  </a:lnTo>
                  <a:lnTo>
                    <a:pt x="200" y="188"/>
                  </a:lnTo>
                  <a:lnTo>
                    <a:pt x="198" y="188"/>
                  </a:lnTo>
                  <a:lnTo>
                    <a:pt x="198" y="186"/>
                  </a:lnTo>
                  <a:lnTo>
                    <a:pt x="198" y="156"/>
                  </a:lnTo>
                  <a:lnTo>
                    <a:pt x="150" y="156"/>
                  </a:lnTo>
                  <a:lnTo>
                    <a:pt x="150" y="186"/>
                  </a:lnTo>
                  <a:lnTo>
                    <a:pt x="150" y="188"/>
                  </a:lnTo>
                  <a:lnTo>
                    <a:pt x="148" y="188"/>
                  </a:lnTo>
                  <a:lnTo>
                    <a:pt x="24" y="188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4"/>
                  </a:lnTo>
                  <a:lnTo>
                    <a:pt x="30" y="226"/>
                  </a:lnTo>
                  <a:lnTo>
                    <a:pt x="34" y="226"/>
                  </a:lnTo>
                  <a:lnTo>
                    <a:pt x="148" y="226"/>
                  </a:lnTo>
                  <a:lnTo>
                    <a:pt x="150" y="226"/>
                  </a:lnTo>
                  <a:lnTo>
                    <a:pt x="150" y="228"/>
                  </a:lnTo>
                  <a:lnTo>
                    <a:pt x="150" y="264"/>
                  </a:lnTo>
                  <a:lnTo>
                    <a:pt x="150" y="268"/>
                  </a:lnTo>
                  <a:lnTo>
                    <a:pt x="148" y="268"/>
                  </a:lnTo>
                  <a:lnTo>
                    <a:pt x="0" y="268"/>
                  </a:lnTo>
                  <a:lnTo>
                    <a:pt x="0" y="296"/>
                  </a:lnTo>
                  <a:lnTo>
                    <a:pt x="2" y="300"/>
                  </a:lnTo>
                  <a:lnTo>
                    <a:pt x="4" y="302"/>
                  </a:lnTo>
                  <a:lnTo>
                    <a:pt x="6" y="304"/>
                  </a:lnTo>
                  <a:lnTo>
                    <a:pt x="10" y="304"/>
                  </a:lnTo>
                  <a:close/>
                  <a:moveTo>
                    <a:pt x="14" y="156"/>
                  </a:moveTo>
                  <a:lnTo>
                    <a:pt x="14" y="156"/>
                  </a:lnTo>
                  <a:lnTo>
                    <a:pt x="18" y="156"/>
                  </a:lnTo>
                  <a:lnTo>
                    <a:pt x="22" y="156"/>
                  </a:lnTo>
                  <a:lnTo>
                    <a:pt x="50" y="154"/>
                  </a:lnTo>
                  <a:lnTo>
                    <a:pt x="86" y="150"/>
                  </a:lnTo>
                  <a:lnTo>
                    <a:pt x="126" y="144"/>
                  </a:lnTo>
                  <a:lnTo>
                    <a:pt x="170" y="134"/>
                  </a:lnTo>
                  <a:lnTo>
                    <a:pt x="172" y="134"/>
                  </a:lnTo>
                  <a:lnTo>
                    <a:pt x="216" y="144"/>
                  </a:lnTo>
                  <a:lnTo>
                    <a:pt x="256" y="150"/>
                  </a:lnTo>
                  <a:lnTo>
                    <a:pt x="292" y="154"/>
                  </a:lnTo>
                  <a:lnTo>
                    <a:pt x="320" y="156"/>
                  </a:lnTo>
                  <a:lnTo>
                    <a:pt x="324" y="156"/>
                  </a:lnTo>
                  <a:lnTo>
                    <a:pt x="326" y="156"/>
                  </a:lnTo>
                  <a:lnTo>
                    <a:pt x="328" y="154"/>
                  </a:lnTo>
                  <a:lnTo>
                    <a:pt x="328" y="148"/>
                  </a:lnTo>
                  <a:lnTo>
                    <a:pt x="328" y="128"/>
                  </a:lnTo>
                  <a:lnTo>
                    <a:pt x="288" y="122"/>
                  </a:lnTo>
                  <a:lnTo>
                    <a:pt x="244" y="114"/>
                  </a:lnTo>
                  <a:lnTo>
                    <a:pt x="236" y="112"/>
                  </a:lnTo>
                  <a:lnTo>
                    <a:pt x="244" y="108"/>
                  </a:lnTo>
                  <a:lnTo>
                    <a:pt x="270" y="94"/>
                  </a:lnTo>
                  <a:lnTo>
                    <a:pt x="294" y="78"/>
                  </a:lnTo>
                  <a:lnTo>
                    <a:pt x="318" y="60"/>
                  </a:lnTo>
                  <a:lnTo>
                    <a:pt x="336" y="38"/>
                  </a:lnTo>
                  <a:lnTo>
                    <a:pt x="336" y="0"/>
                  </a:lnTo>
                  <a:lnTo>
                    <a:pt x="12" y="0"/>
                  </a:lnTo>
                  <a:lnTo>
                    <a:pt x="12" y="36"/>
                  </a:lnTo>
                  <a:lnTo>
                    <a:pt x="266" y="36"/>
                  </a:lnTo>
                  <a:lnTo>
                    <a:pt x="274" y="36"/>
                  </a:lnTo>
                  <a:lnTo>
                    <a:pt x="268" y="40"/>
                  </a:lnTo>
                  <a:lnTo>
                    <a:pt x="246" y="56"/>
                  </a:lnTo>
                  <a:lnTo>
                    <a:pt x="222" y="70"/>
                  </a:lnTo>
                  <a:lnTo>
                    <a:pt x="196" y="8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34" y="76"/>
                  </a:lnTo>
                  <a:lnTo>
                    <a:pt x="100" y="58"/>
                  </a:lnTo>
                  <a:lnTo>
                    <a:pt x="24" y="58"/>
                  </a:lnTo>
                  <a:lnTo>
                    <a:pt x="38" y="72"/>
                  </a:lnTo>
                  <a:lnTo>
                    <a:pt x="56" y="86"/>
                  </a:lnTo>
                  <a:lnTo>
                    <a:pt x="76" y="98"/>
                  </a:lnTo>
                  <a:lnTo>
                    <a:pt x="98" y="108"/>
                  </a:lnTo>
                  <a:lnTo>
                    <a:pt x="104" y="112"/>
                  </a:lnTo>
                  <a:lnTo>
                    <a:pt x="98" y="114"/>
                  </a:lnTo>
                  <a:lnTo>
                    <a:pt x="52" y="122"/>
                  </a:lnTo>
                  <a:lnTo>
                    <a:pt x="12" y="128"/>
                  </a:lnTo>
                  <a:lnTo>
                    <a:pt x="12" y="148"/>
                  </a:lnTo>
                  <a:lnTo>
                    <a:pt x="12" y="154"/>
                  </a:lnTo>
                  <a:lnTo>
                    <a:pt x="14" y="156"/>
                  </a:lnTo>
                  <a:close/>
                  <a:moveTo>
                    <a:pt x="406" y="34"/>
                  </a:moveTo>
                  <a:lnTo>
                    <a:pt x="406" y="34"/>
                  </a:lnTo>
                  <a:lnTo>
                    <a:pt x="430" y="48"/>
                  </a:lnTo>
                  <a:lnTo>
                    <a:pt x="450" y="64"/>
                  </a:lnTo>
                  <a:lnTo>
                    <a:pt x="452" y="64"/>
                  </a:lnTo>
                  <a:lnTo>
                    <a:pt x="454" y="64"/>
                  </a:lnTo>
                  <a:lnTo>
                    <a:pt x="458" y="58"/>
                  </a:lnTo>
                  <a:lnTo>
                    <a:pt x="474" y="34"/>
                  </a:lnTo>
                  <a:lnTo>
                    <a:pt x="474" y="32"/>
                  </a:lnTo>
                  <a:lnTo>
                    <a:pt x="474" y="30"/>
                  </a:lnTo>
                  <a:lnTo>
                    <a:pt x="452" y="14"/>
                  </a:lnTo>
                  <a:lnTo>
                    <a:pt x="430" y="0"/>
                  </a:lnTo>
                  <a:lnTo>
                    <a:pt x="428" y="0"/>
                  </a:lnTo>
                  <a:lnTo>
                    <a:pt x="426" y="0"/>
                  </a:lnTo>
                  <a:lnTo>
                    <a:pt x="406" y="30"/>
                  </a:lnTo>
                  <a:lnTo>
                    <a:pt x="406" y="32"/>
                  </a:lnTo>
                  <a:lnTo>
                    <a:pt x="406" y="34"/>
                  </a:lnTo>
                  <a:close/>
                  <a:moveTo>
                    <a:pt x="834" y="122"/>
                  </a:moveTo>
                  <a:lnTo>
                    <a:pt x="834" y="122"/>
                  </a:lnTo>
                  <a:lnTo>
                    <a:pt x="848" y="112"/>
                  </a:lnTo>
                  <a:lnTo>
                    <a:pt x="858" y="104"/>
                  </a:lnTo>
                  <a:lnTo>
                    <a:pt x="868" y="94"/>
                  </a:lnTo>
                  <a:lnTo>
                    <a:pt x="876" y="84"/>
                  </a:lnTo>
                  <a:lnTo>
                    <a:pt x="876" y="82"/>
                  </a:lnTo>
                  <a:lnTo>
                    <a:pt x="878" y="82"/>
                  </a:lnTo>
                  <a:lnTo>
                    <a:pt x="972" y="82"/>
                  </a:lnTo>
                  <a:lnTo>
                    <a:pt x="974" y="82"/>
                  </a:lnTo>
                  <a:lnTo>
                    <a:pt x="974" y="84"/>
                  </a:lnTo>
                  <a:lnTo>
                    <a:pt x="974" y="152"/>
                  </a:lnTo>
                  <a:lnTo>
                    <a:pt x="974" y="156"/>
                  </a:lnTo>
                  <a:lnTo>
                    <a:pt x="972" y="156"/>
                  </a:lnTo>
                  <a:lnTo>
                    <a:pt x="848" y="156"/>
                  </a:lnTo>
                  <a:lnTo>
                    <a:pt x="848" y="184"/>
                  </a:lnTo>
                  <a:lnTo>
                    <a:pt x="848" y="188"/>
                  </a:lnTo>
                  <a:lnTo>
                    <a:pt x="850" y="190"/>
                  </a:lnTo>
                  <a:lnTo>
                    <a:pt x="854" y="192"/>
                  </a:lnTo>
                  <a:lnTo>
                    <a:pt x="856" y="192"/>
                  </a:lnTo>
                  <a:lnTo>
                    <a:pt x="972" y="192"/>
                  </a:lnTo>
                  <a:lnTo>
                    <a:pt x="974" y="192"/>
                  </a:lnTo>
                  <a:lnTo>
                    <a:pt x="974" y="196"/>
                  </a:lnTo>
                  <a:lnTo>
                    <a:pt x="974" y="264"/>
                  </a:lnTo>
                  <a:lnTo>
                    <a:pt x="974" y="268"/>
                  </a:lnTo>
                  <a:lnTo>
                    <a:pt x="972" y="268"/>
                  </a:lnTo>
                  <a:lnTo>
                    <a:pt x="822" y="268"/>
                  </a:lnTo>
                  <a:lnTo>
                    <a:pt x="822" y="296"/>
                  </a:lnTo>
                  <a:lnTo>
                    <a:pt x="822" y="300"/>
                  </a:lnTo>
                  <a:lnTo>
                    <a:pt x="824" y="302"/>
                  </a:lnTo>
                  <a:lnTo>
                    <a:pt x="828" y="304"/>
                  </a:lnTo>
                  <a:lnTo>
                    <a:pt x="832" y="304"/>
                  </a:lnTo>
                  <a:lnTo>
                    <a:pt x="1160" y="304"/>
                  </a:lnTo>
                  <a:lnTo>
                    <a:pt x="1164" y="304"/>
                  </a:lnTo>
                  <a:lnTo>
                    <a:pt x="1166" y="302"/>
                  </a:lnTo>
                  <a:lnTo>
                    <a:pt x="1168" y="300"/>
                  </a:lnTo>
                  <a:lnTo>
                    <a:pt x="1170" y="296"/>
                  </a:lnTo>
                  <a:lnTo>
                    <a:pt x="1170" y="268"/>
                  </a:lnTo>
                  <a:lnTo>
                    <a:pt x="1028" y="268"/>
                  </a:lnTo>
                  <a:lnTo>
                    <a:pt x="1026" y="268"/>
                  </a:lnTo>
                  <a:lnTo>
                    <a:pt x="1026" y="264"/>
                  </a:lnTo>
                  <a:lnTo>
                    <a:pt x="1026" y="196"/>
                  </a:lnTo>
                  <a:lnTo>
                    <a:pt x="1026" y="192"/>
                  </a:lnTo>
                  <a:lnTo>
                    <a:pt x="1028" y="192"/>
                  </a:lnTo>
                  <a:lnTo>
                    <a:pt x="1140" y="192"/>
                  </a:lnTo>
                  <a:lnTo>
                    <a:pt x="1144" y="192"/>
                  </a:lnTo>
                  <a:lnTo>
                    <a:pt x="1146" y="190"/>
                  </a:lnTo>
                  <a:lnTo>
                    <a:pt x="1148" y="188"/>
                  </a:lnTo>
                  <a:lnTo>
                    <a:pt x="1150" y="184"/>
                  </a:lnTo>
                  <a:lnTo>
                    <a:pt x="1150" y="156"/>
                  </a:lnTo>
                  <a:lnTo>
                    <a:pt x="1028" y="156"/>
                  </a:lnTo>
                  <a:lnTo>
                    <a:pt x="1026" y="156"/>
                  </a:lnTo>
                  <a:lnTo>
                    <a:pt x="1026" y="152"/>
                  </a:lnTo>
                  <a:lnTo>
                    <a:pt x="1026" y="84"/>
                  </a:lnTo>
                  <a:lnTo>
                    <a:pt x="1026" y="82"/>
                  </a:lnTo>
                  <a:lnTo>
                    <a:pt x="1028" y="82"/>
                  </a:lnTo>
                  <a:lnTo>
                    <a:pt x="1146" y="82"/>
                  </a:lnTo>
                  <a:lnTo>
                    <a:pt x="1150" y="82"/>
                  </a:lnTo>
                  <a:lnTo>
                    <a:pt x="1152" y="80"/>
                  </a:lnTo>
                  <a:lnTo>
                    <a:pt x="1154" y="76"/>
                  </a:lnTo>
                  <a:lnTo>
                    <a:pt x="1154" y="74"/>
                  </a:lnTo>
                  <a:lnTo>
                    <a:pt x="1154" y="44"/>
                  </a:lnTo>
                  <a:lnTo>
                    <a:pt x="1028" y="44"/>
                  </a:lnTo>
                  <a:lnTo>
                    <a:pt x="1026" y="44"/>
                  </a:lnTo>
                  <a:lnTo>
                    <a:pt x="1026" y="42"/>
                  </a:lnTo>
                  <a:lnTo>
                    <a:pt x="1026" y="0"/>
                  </a:lnTo>
                  <a:lnTo>
                    <a:pt x="974" y="0"/>
                  </a:lnTo>
                  <a:lnTo>
                    <a:pt x="974" y="42"/>
                  </a:lnTo>
                  <a:lnTo>
                    <a:pt x="974" y="44"/>
                  </a:lnTo>
                  <a:lnTo>
                    <a:pt x="972" y="44"/>
                  </a:lnTo>
                  <a:lnTo>
                    <a:pt x="892" y="44"/>
                  </a:lnTo>
                  <a:lnTo>
                    <a:pt x="888" y="44"/>
                  </a:lnTo>
                  <a:lnTo>
                    <a:pt x="890" y="42"/>
                  </a:lnTo>
                  <a:lnTo>
                    <a:pt x="890" y="36"/>
                  </a:lnTo>
                  <a:lnTo>
                    <a:pt x="890" y="28"/>
                  </a:lnTo>
                  <a:lnTo>
                    <a:pt x="890" y="8"/>
                  </a:lnTo>
                  <a:lnTo>
                    <a:pt x="844" y="8"/>
                  </a:lnTo>
                  <a:lnTo>
                    <a:pt x="844" y="22"/>
                  </a:lnTo>
                  <a:lnTo>
                    <a:pt x="842" y="38"/>
                  </a:lnTo>
                  <a:lnTo>
                    <a:pt x="838" y="54"/>
                  </a:lnTo>
                  <a:lnTo>
                    <a:pt x="832" y="66"/>
                  </a:lnTo>
                  <a:lnTo>
                    <a:pt x="822" y="76"/>
                  </a:lnTo>
                  <a:lnTo>
                    <a:pt x="822" y="124"/>
                  </a:lnTo>
                  <a:lnTo>
                    <a:pt x="822" y="128"/>
                  </a:lnTo>
                  <a:lnTo>
                    <a:pt x="826" y="126"/>
                  </a:lnTo>
                  <a:lnTo>
                    <a:pt x="834" y="122"/>
                  </a:lnTo>
                  <a:close/>
                  <a:moveTo>
                    <a:pt x="1412" y="26"/>
                  </a:moveTo>
                  <a:lnTo>
                    <a:pt x="1410" y="26"/>
                  </a:lnTo>
                  <a:lnTo>
                    <a:pt x="1410" y="24"/>
                  </a:lnTo>
                  <a:lnTo>
                    <a:pt x="1410" y="12"/>
                  </a:lnTo>
                  <a:lnTo>
                    <a:pt x="1412" y="0"/>
                  </a:lnTo>
                  <a:lnTo>
                    <a:pt x="1374" y="0"/>
                  </a:lnTo>
                  <a:lnTo>
                    <a:pt x="1370" y="30"/>
                  </a:lnTo>
                  <a:lnTo>
                    <a:pt x="1366" y="54"/>
                  </a:lnTo>
                  <a:lnTo>
                    <a:pt x="1360" y="76"/>
                  </a:lnTo>
                  <a:lnTo>
                    <a:pt x="1354" y="92"/>
                  </a:lnTo>
                  <a:lnTo>
                    <a:pt x="1352" y="96"/>
                  </a:lnTo>
                  <a:lnTo>
                    <a:pt x="1354" y="96"/>
                  </a:lnTo>
                  <a:lnTo>
                    <a:pt x="1388" y="96"/>
                  </a:lnTo>
                  <a:lnTo>
                    <a:pt x="1390" y="96"/>
                  </a:lnTo>
                  <a:lnTo>
                    <a:pt x="1392" y="96"/>
                  </a:lnTo>
                  <a:lnTo>
                    <a:pt x="1394" y="92"/>
                  </a:lnTo>
                  <a:lnTo>
                    <a:pt x="1400" y="78"/>
                  </a:lnTo>
                  <a:lnTo>
                    <a:pt x="1404" y="62"/>
                  </a:lnTo>
                  <a:lnTo>
                    <a:pt x="1404" y="60"/>
                  </a:lnTo>
                  <a:lnTo>
                    <a:pt x="1406" y="60"/>
                  </a:lnTo>
                  <a:lnTo>
                    <a:pt x="1522" y="60"/>
                  </a:lnTo>
                  <a:lnTo>
                    <a:pt x="1524" y="60"/>
                  </a:lnTo>
                  <a:lnTo>
                    <a:pt x="1524" y="62"/>
                  </a:lnTo>
                  <a:lnTo>
                    <a:pt x="1524" y="74"/>
                  </a:lnTo>
                  <a:lnTo>
                    <a:pt x="1524" y="76"/>
                  </a:lnTo>
                  <a:lnTo>
                    <a:pt x="1522" y="76"/>
                  </a:lnTo>
                  <a:lnTo>
                    <a:pt x="1482" y="76"/>
                  </a:lnTo>
                  <a:lnTo>
                    <a:pt x="1438" y="196"/>
                  </a:lnTo>
                  <a:lnTo>
                    <a:pt x="1438" y="198"/>
                  </a:lnTo>
                  <a:lnTo>
                    <a:pt x="1432" y="212"/>
                  </a:lnTo>
                  <a:lnTo>
                    <a:pt x="1422" y="224"/>
                  </a:lnTo>
                  <a:lnTo>
                    <a:pt x="1414" y="234"/>
                  </a:lnTo>
                  <a:lnTo>
                    <a:pt x="1404" y="242"/>
                  </a:lnTo>
                  <a:lnTo>
                    <a:pt x="1394" y="248"/>
                  </a:lnTo>
                  <a:lnTo>
                    <a:pt x="1382" y="254"/>
                  </a:lnTo>
                  <a:lnTo>
                    <a:pt x="1358" y="262"/>
                  </a:lnTo>
                  <a:lnTo>
                    <a:pt x="1358" y="296"/>
                  </a:lnTo>
                  <a:lnTo>
                    <a:pt x="1358" y="298"/>
                  </a:lnTo>
                  <a:lnTo>
                    <a:pt x="1360" y="300"/>
                  </a:lnTo>
                  <a:lnTo>
                    <a:pt x="1364" y="300"/>
                  </a:lnTo>
                  <a:lnTo>
                    <a:pt x="1386" y="296"/>
                  </a:lnTo>
                  <a:lnTo>
                    <a:pt x="1404" y="292"/>
                  </a:lnTo>
                  <a:lnTo>
                    <a:pt x="1420" y="284"/>
                  </a:lnTo>
                  <a:lnTo>
                    <a:pt x="1436" y="274"/>
                  </a:lnTo>
                  <a:lnTo>
                    <a:pt x="1450" y="262"/>
                  </a:lnTo>
                  <a:lnTo>
                    <a:pt x="1462" y="246"/>
                  </a:lnTo>
                  <a:lnTo>
                    <a:pt x="1472" y="228"/>
                  </a:lnTo>
                  <a:lnTo>
                    <a:pt x="1480" y="204"/>
                  </a:lnTo>
                  <a:lnTo>
                    <a:pt x="1520" y="92"/>
                  </a:lnTo>
                  <a:lnTo>
                    <a:pt x="1524" y="80"/>
                  </a:lnTo>
                  <a:lnTo>
                    <a:pt x="1524" y="92"/>
                  </a:lnTo>
                  <a:lnTo>
                    <a:pt x="1524" y="240"/>
                  </a:lnTo>
                  <a:lnTo>
                    <a:pt x="1524" y="248"/>
                  </a:lnTo>
                  <a:lnTo>
                    <a:pt x="1522" y="256"/>
                  </a:lnTo>
                  <a:lnTo>
                    <a:pt x="1520" y="260"/>
                  </a:lnTo>
                  <a:lnTo>
                    <a:pt x="1516" y="264"/>
                  </a:lnTo>
                  <a:lnTo>
                    <a:pt x="1512" y="268"/>
                  </a:lnTo>
                  <a:lnTo>
                    <a:pt x="1506" y="268"/>
                  </a:lnTo>
                  <a:lnTo>
                    <a:pt x="1492" y="270"/>
                  </a:lnTo>
                  <a:lnTo>
                    <a:pt x="1462" y="270"/>
                  </a:lnTo>
                  <a:lnTo>
                    <a:pt x="1462" y="296"/>
                  </a:lnTo>
                  <a:lnTo>
                    <a:pt x="1462" y="300"/>
                  </a:lnTo>
                  <a:lnTo>
                    <a:pt x="1464" y="302"/>
                  </a:lnTo>
                  <a:lnTo>
                    <a:pt x="1466" y="304"/>
                  </a:lnTo>
                  <a:lnTo>
                    <a:pt x="1470" y="304"/>
                  </a:lnTo>
                  <a:lnTo>
                    <a:pt x="1480" y="304"/>
                  </a:lnTo>
                  <a:lnTo>
                    <a:pt x="1482" y="304"/>
                  </a:lnTo>
                  <a:lnTo>
                    <a:pt x="1512" y="304"/>
                  </a:lnTo>
                  <a:lnTo>
                    <a:pt x="1522" y="304"/>
                  </a:lnTo>
                  <a:lnTo>
                    <a:pt x="1534" y="302"/>
                  </a:lnTo>
                  <a:lnTo>
                    <a:pt x="1544" y="296"/>
                  </a:lnTo>
                  <a:lnTo>
                    <a:pt x="1554" y="288"/>
                  </a:lnTo>
                  <a:lnTo>
                    <a:pt x="1560" y="280"/>
                  </a:lnTo>
                  <a:lnTo>
                    <a:pt x="1566" y="272"/>
                  </a:lnTo>
                  <a:lnTo>
                    <a:pt x="1568" y="260"/>
                  </a:lnTo>
                  <a:lnTo>
                    <a:pt x="1570" y="246"/>
                  </a:lnTo>
                  <a:lnTo>
                    <a:pt x="1570" y="26"/>
                  </a:lnTo>
                  <a:lnTo>
                    <a:pt x="1412" y="26"/>
                  </a:lnTo>
                  <a:close/>
                  <a:moveTo>
                    <a:pt x="408" y="302"/>
                  </a:moveTo>
                  <a:lnTo>
                    <a:pt x="408" y="302"/>
                  </a:lnTo>
                  <a:lnTo>
                    <a:pt x="408" y="304"/>
                  </a:lnTo>
                  <a:lnTo>
                    <a:pt x="410" y="306"/>
                  </a:lnTo>
                  <a:lnTo>
                    <a:pt x="412" y="306"/>
                  </a:lnTo>
                  <a:lnTo>
                    <a:pt x="450" y="306"/>
                  </a:lnTo>
                  <a:lnTo>
                    <a:pt x="452" y="306"/>
                  </a:lnTo>
                  <a:lnTo>
                    <a:pt x="454" y="304"/>
                  </a:lnTo>
                  <a:lnTo>
                    <a:pt x="456" y="300"/>
                  </a:lnTo>
                  <a:lnTo>
                    <a:pt x="460" y="274"/>
                  </a:lnTo>
                  <a:lnTo>
                    <a:pt x="464" y="242"/>
                  </a:lnTo>
                  <a:lnTo>
                    <a:pt x="464" y="174"/>
                  </a:lnTo>
                  <a:lnTo>
                    <a:pt x="464" y="162"/>
                  </a:lnTo>
                  <a:lnTo>
                    <a:pt x="418" y="162"/>
                  </a:lnTo>
                  <a:lnTo>
                    <a:pt x="418" y="196"/>
                  </a:lnTo>
                  <a:lnTo>
                    <a:pt x="418" y="232"/>
                  </a:lnTo>
                  <a:lnTo>
                    <a:pt x="414" y="268"/>
                  </a:lnTo>
                  <a:lnTo>
                    <a:pt x="408" y="302"/>
                  </a:lnTo>
                  <a:close/>
                  <a:moveTo>
                    <a:pt x="474" y="108"/>
                  </a:moveTo>
                  <a:lnTo>
                    <a:pt x="474" y="108"/>
                  </a:lnTo>
                  <a:lnTo>
                    <a:pt x="454" y="92"/>
                  </a:lnTo>
                  <a:lnTo>
                    <a:pt x="432" y="78"/>
                  </a:lnTo>
                  <a:lnTo>
                    <a:pt x="428" y="76"/>
                  </a:lnTo>
                  <a:lnTo>
                    <a:pt x="428" y="78"/>
                  </a:lnTo>
                  <a:lnTo>
                    <a:pt x="416" y="94"/>
                  </a:lnTo>
                  <a:lnTo>
                    <a:pt x="406" y="108"/>
                  </a:lnTo>
                  <a:lnTo>
                    <a:pt x="406" y="110"/>
                  </a:lnTo>
                  <a:lnTo>
                    <a:pt x="430" y="126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62" y="130"/>
                  </a:lnTo>
                  <a:lnTo>
                    <a:pt x="474" y="112"/>
                  </a:lnTo>
                  <a:lnTo>
                    <a:pt x="476" y="110"/>
                  </a:lnTo>
                  <a:lnTo>
                    <a:pt x="474" y="108"/>
                  </a:lnTo>
                  <a:close/>
                  <a:moveTo>
                    <a:pt x="500" y="218"/>
                  </a:moveTo>
                  <a:lnTo>
                    <a:pt x="500" y="218"/>
                  </a:lnTo>
                  <a:lnTo>
                    <a:pt x="508" y="206"/>
                  </a:lnTo>
                  <a:lnTo>
                    <a:pt x="514" y="200"/>
                  </a:lnTo>
                  <a:lnTo>
                    <a:pt x="514" y="208"/>
                  </a:lnTo>
                  <a:lnTo>
                    <a:pt x="514" y="300"/>
                  </a:lnTo>
                  <a:lnTo>
                    <a:pt x="514" y="304"/>
                  </a:lnTo>
                  <a:lnTo>
                    <a:pt x="518" y="306"/>
                  </a:lnTo>
                  <a:lnTo>
                    <a:pt x="554" y="306"/>
                  </a:lnTo>
                  <a:lnTo>
                    <a:pt x="556" y="304"/>
                  </a:lnTo>
                  <a:lnTo>
                    <a:pt x="558" y="300"/>
                  </a:lnTo>
                  <a:lnTo>
                    <a:pt x="558" y="166"/>
                  </a:lnTo>
                  <a:lnTo>
                    <a:pt x="558" y="160"/>
                  </a:lnTo>
                  <a:lnTo>
                    <a:pt x="562" y="166"/>
                  </a:lnTo>
                  <a:lnTo>
                    <a:pt x="574" y="182"/>
                  </a:lnTo>
                  <a:lnTo>
                    <a:pt x="586" y="202"/>
                  </a:lnTo>
                  <a:lnTo>
                    <a:pt x="588" y="204"/>
                  </a:lnTo>
                  <a:lnTo>
                    <a:pt x="588" y="202"/>
                  </a:lnTo>
                  <a:lnTo>
                    <a:pt x="588" y="134"/>
                  </a:lnTo>
                  <a:lnTo>
                    <a:pt x="574" y="112"/>
                  </a:lnTo>
                  <a:lnTo>
                    <a:pt x="558" y="92"/>
                  </a:lnTo>
                  <a:lnTo>
                    <a:pt x="558" y="90"/>
                  </a:lnTo>
                  <a:lnTo>
                    <a:pt x="558" y="84"/>
                  </a:lnTo>
                  <a:lnTo>
                    <a:pt x="558" y="82"/>
                  </a:lnTo>
                  <a:lnTo>
                    <a:pt x="560" y="82"/>
                  </a:lnTo>
                  <a:lnTo>
                    <a:pt x="580" y="82"/>
                  </a:lnTo>
                  <a:lnTo>
                    <a:pt x="582" y="82"/>
                  </a:lnTo>
                  <a:lnTo>
                    <a:pt x="586" y="80"/>
                  </a:lnTo>
                  <a:lnTo>
                    <a:pt x="588" y="76"/>
                  </a:lnTo>
                  <a:lnTo>
                    <a:pt x="588" y="74"/>
                  </a:lnTo>
                  <a:lnTo>
                    <a:pt x="588" y="44"/>
                  </a:lnTo>
                  <a:lnTo>
                    <a:pt x="560" y="44"/>
                  </a:lnTo>
                  <a:lnTo>
                    <a:pt x="558" y="44"/>
                  </a:lnTo>
                  <a:lnTo>
                    <a:pt x="558" y="42"/>
                  </a:lnTo>
                  <a:lnTo>
                    <a:pt x="558" y="0"/>
                  </a:lnTo>
                  <a:lnTo>
                    <a:pt x="514" y="0"/>
                  </a:lnTo>
                  <a:lnTo>
                    <a:pt x="514" y="42"/>
                  </a:lnTo>
                  <a:lnTo>
                    <a:pt x="514" y="44"/>
                  </a:lnTo>
                  <a:lnTo>
                    <a:pt x="510" y="44"/>
                  </a:lnTo>
                  <a:lnTo>
                    <a:pt x="484" y="44"/>
                  </a:lnTo>
                  <a:lnTo>
                    <a:pt x="484" y="74"/>
                  </a:lnTo>
                  <a:lnTo>
                    <a:pt x="484" y="76"/>
                  </a:lnTo>
                  <a:lnTo>
                    <a:pt x="486" y="80"/>
                  </a:lnTo>
                  <a:lnTo>
                    <a:pt x="490" y="82"/>
                  </a:lnTo>
                  <a:lnTo>
                    <a:pt x="492" y="82"/>
                  </a:lnTo>
                  <a:lnTo>
                    <a:pt x="510" y="82"/>
                  </a:lnTo>
                  <a:lnTo>
                    <a:pt x="512" y="82"/>
                  </a:lnTo>
                  <a:lnTo>
                    <a:pt x="512" y="84"/>
                  </a:lnTo>
                  <a:lnTo>
                    <a:pt x="508" y="110"/>
                  </a:lnTo>
                  <a:lnTo>
                    <a:pt x="500" y="134"/>
                  </a:lnTo>
                  <a:lnTo>
                    <a:pt x="488" y="160"/>
                  </a:lnTo>
                  <a:lnTo>
                    <a:pt x="478" y="178"/>
                  </a:lnTo>
                  <a:lnTo>
                    <a:pt x="478" y="232"/>
                  </a:lnTo>
                  <a:lnTo>
                    <a:pt x="478" y="236"/>
                  </a:lnTo>
                  <a:lnTo>
                    <a:pt x="480" y="236"/>
                  </a:lnTo>
                  <a:lnTo>
                    <a:pt x="488" y="230"/>
                  </a:lnTo>
                  <a:lnTo>
                    <a:pt x="500" y="218"/>
                  </a:lnTo>
                  <a:close/>
                  <a:moveTo>
                    <a:pt x="744" y="300"/>
                  </a:moveTo>
                  <a:lnTo>
                    <a:pt x="744" y="300"/>
                  </a:lnTo>
                  <a:lnTo>
                    <a:pt x="748" y="296"/>
                  </a:lnTo>
                  <a:lnTo>
                    <a:pt x="752" y="292"/>
                  </a:lnTo>
                  <a:lnTo>
                    <a:pt x="754" y="284"/>
                  </a:lnTo>
                  <a:lnTo>
                    <a:pt x="754" y="276"/>
                  </a:lnTo>
                  <a:lnTo>
                    <a:pt x="754" y="40"/>
                  </a:lnTo>
                  <a:lnTo>
                    <a:pt x="754" y="28"/>
                  </a:lnTo>
                  <a:lnTo>
                    <a:pt x="754" y="0"/>
                  </a:lnTo>
                  <a:lnTo>
                    <a:pt x="602" y="0"/>
                  </a:lnTo>
                  <a:lnTo>
                    <a:pt x="602" y="26"/>
                  </a:lnTo>
                  <a:lnTo>
                    <a:pt x="602" y="40"/>
                  </a:lnTo>
                  <a:lnTo>
                    <a:pt x="602" y="276"/>
                  </a:lnTo>
                  <a:lnTo>
                    <a:pt x="602" y="284"/>
                  </a:lnTo>
                  <a:lnTo>
                    <a:pt x="604" y="292"/>
                  </a:lnTo>
                  <a:lnTo>
                    <a:pt x="606" y="296"/>
                  </a:lnTo>
                  <a:lnTo>
                    <a:pt x="610" y="300"/>
                  </a:lnTo>
                  <a:lnTo>
                    <a:pt x="616" y="302"/>
                  </a:lnTo>
                  <a:lnTo>
                    <a:pt x="622" y="304"/>
                  </a:lnTo>
                  <a:lnTo>
                    <a:pt x="636" y="306"/>
                  </a:lnTo>
                  <a:lnTo>
                    <a:pt x="672" y="306"/>
                  </a:lnTo>
                  <a:lnTo>
                    <a:pt x="676" y="306"/>
                  </a:lnTo>
                  <a:lnTo>
                    <a:pt x="720" y="306"/>
                  </a:lnTo>
                  <a:lnTo>
                    <a:pt x="734" y="304"/>
                  </a:lnTo>
                  <a:lnTo>
                    <a:pt x="740" y="302"/>
                  </a:lnTo>
                  <a:lnTo>
                    <a:pt x="744" y="300"/>
                  </a:lnTo>
                  <a:close/>
                  <a:moveTo>
                    <a:pt x="710" y="214"/>
                  </a:moveTo>
                  <a:lnTo>
                    <a:pt x="710" y="250"/>
                  </a:lnTo>
                  <a:lnTo>
                    <a:pt x="708" y="256"/>
                  </a:lnTo>
                  <a:lnTo>
                    <a:pt x="706" y="260"/>
                  </a:lnTo>
                  <a:lnTo>
                    <a:pt x="702" y="262"/>
                  </a:lnTo>
                  <a:lnTo>
                    <a:pt x="698" y="264"/>
                  </a:lnTo>
                  <a:lnTo>
                    <a:pt x="676" y="264"/>
                  </a:lnTo>
                  <a:lnTo>
                    <a:pt x="672" y="264"/>
                  </a:lnTo>
                  <a:lnTo>
                    <a:pt x="658" y="264"/>
                  </a:lnTo>
                  <a:lnTo>
                    <a:pt x="652" y="262"/>
                  </a:lnTo>
                  <a:lnTo>
                    <a:pt x="650" y="260"/>
                  </a:lnTo>
                  <a:lnTo>
                    <a:pt x="646" y="256"/>
                  </a:lnTo>
                  <a:lnTo>
                    <a:pt x="646" y="250"/>
                  </a:lnTo>
                  <a:lnTo>
                    <a:pt x="646" y="214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708" y="212"/>
                  </a:lnTo>
                  <a:lnTo>
                    <a:pt x="710" y="212"/>
                  </a:lnTo>
                  <a:lnTo>
                    <a:pt x="710" y="214"/>
                  </a:lnTo>
                  <a:close/>
                  <a:moveTo>
                    <a:pt x="710" y="128"/>
                  </a:moveTo>
                  <a:lnTo>
                    <a:pt x="710" y="172"/>
                  </a:lnTo>
                  <a:lnTo>
                    <a:pt x="710" y="174"/>
                  </a:lnTo>
                  <a:lnTo>
                    <a:pt x="708" y="174"/>
                  </a:lnTo>
                  <a:lnTo>
                    <a:pt x="648" y="174"/>
                  </a:lnTo>
                  <a:lnTo>
                    <a:pt x="646" y="174"/>
                  </a:lnTo>
                  <a:lnTo>
                    <a:pt x="646" y="172"/>
                  </a:lnTo>
                  <a:lnTo>
                    <a:pt x="646" y="128"/>
                  </a:lnTo>
                  <a:lnTo>
                    <a:pt x="646" y="126"/>
                  </a:lnTo>
                  <a:lnTo>
                    <a:pt x="648" y="126"/>
                  </a:lnTo>
                  <a:lnTo>
                    <a:pt x="708" y="126"/>
                  </a:lnTo>
                  <a:lnTo>
                    <a:pt x="710" y="126"/>
                  </a:lnTo>
                  <a:lnTo>
                    <a:pt x="710" y="128"/>
                  </a:lnTo>
                  <a:close/>
                  <a:moveTo>
                    <a:pt x="710" y="40"/>
                  </a:moveTo>
                  <a:lnTo>
                    <a:pt x="710" y="86"/>
                  </a:lnTo>
                  <a:lnTo>
                    <a:pt x="710" y="88"/>
                  </a:lnTo>
                  <a:lnTo>
                    <a:pt x="708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86"/>
                  </a:lnTo>
                  <a:lnTo>
                    <a:pt x="646" y="40"/>
                  </a:lnTo>
                  <a:lnTo>
                    <a:pt x="646" y="38"/>
                  </a:lnTo>
                  <a:lnTo>
                    <a:pt x="648" y="38"/>
                  </a:lnTo>
                  <a:lnTo>
                    <a:pt x="708" y="38"/>
                  </a:lnTo>
                  <a:lnTo>
                    <a:pt x="710" y="38"/>
                  </a:lnTo>
                  <a:lnTo>
                    <a:pt x="710" y="40"/>
                  </a:lnTo>
                  <a:close/>
                  <a:moveTo>
                    <a:pt x="1400" y="214"/>
                  </a:moveTo>
                  <a:lnTo>
                    <a:pt x="1400" y="214"/>
                  </a:lnTo>
                  <a:lnTo>
                    <a:pt x="1408" y="206"/>
                  </a:lnTo>
                  <a:lnTo>
                    <a:pt x="1416" y="196"/>
                  </a:lnTo>
                  <a:lnTo>
                    <a:pt x="1422" y="186"/>
                  </a:lnTo>
                  <a:lnTo>
                    <a:pt x="1428" y="172"/>
                  </a:lnTo>
                  <a:lnTo>
                    <a:pt x="1462" y="76"/>
                  </a:lnTo>
                  <a:lnTo>
                    <a:pt x="1418" y="76"/>
                  </a:lnTo>
                  <a:lnTo>
                    <a:pt x="1388" y="162"/>
                  </a:lnTo>
                  <a:lnTo>
                    <a:pt x="1382" y="172"/>
                  </a:lnTo>
                  <a:lnTo>
                    <a:pt x="1374" y="180"/>
                  </a:lnTo>
                  <a:lnTo>
                    <a:pt x="1366" y="188"/>
                  </a:lnTo>
                  <a:lnTo>
                    <a:pt x="1358" y="194"/>
                  </a:lnTo>
                  <a:lnTo>
                    <a:pt x="1358" y="234"/>
                  </a:lnTo>
                  <a:lnTo>
                    <a:pt x="1358" y="236"/>
                  </a:lnTo>
                  <a:lnTo>
                    <a:pt x="1360" y="236"/>
                  </a:lnTo>
                  <a:lnTo>
                    <a:pt x="1382" y="228"/>
                  </a:lnTo>
                  <a:lnTo>
                    <a:pt x="1392" y="222"/>
                  </a:lnTo>
                  <a:lnTo>
                    <a:pt x="1400" y="214"/>
                  </a:lnTo>
                  <a:close/>
                  <a:moveTo>
                    <a:pt x="1322" y="44"/>
                  </a:moveTo>
                  <a:lnTo>
                    <a:pt x="1322" y="42"/>
                  </a:lnTo>
                  <a:lnTo>
                    <a:pt x="1322" y="0"/>
                  </a:lnTo>
                  <a:lnTo>
                    <a:pt x="1280" y="0"/>
                  </a:lnTo>
                  <a:lnTo>
                    <a:pt x="1280" y="42"/>
                  </a:lnTo>
                  <a:lnTo>
                    <a:pt x="1280" y="44"/>
                  </a:lnTo>
                  <a:lnTo>
                    <a:pt x="1278" y="44"/>
                  </a:lnTo>
                  <a:lnTo>
                    <a:pt x="1268" y="44"/>
                  </a:lnTo>
                  <a:lnTo>
                    <a:pt x="1264" y="44"/>
                  </a:lnTo>
                  <a:lnTo>
                    <a:pt x="1264" y="42"/>
                  </a:lnTo>
                  <a:lnTo>
                    <a:pt x="1266" y="24"/>
                  </a:lnTo>
                  <a:lnTo>
                    <a:pt x="1266" y="8"/>
                  </a:lnTo>
                  <a:lnTo>
                    <a:pt x="1232" y="8"/>
                  </a:lnTo>
                  <a:lnTo>
                    <a:pt x="1232" y="12"/>
                  </a:lnTo>
                  <a:lnTo>
                    <a:pt x="1232" y="30"/>
                  </a:lnTo>
                  <a:lnTo>
                    <a:pt x="1230" y="46"/>
                  </a:lnTo>
                  <a:lnTo>
                    <a:pt x="1228" y="60"/>
                  </a:lnTo>
                  <a:lnTo>
                    <a:pt x="1226" y="64"/>
                  </a:lnTo>
                  <a:lnTo>
                    <a:pt x="1222" y="68"/>
                  </a:lnTo>
                  <a:lnTo>
                    <a:pt x="1222" y="102"/>
                  </a:lnTo>
                  <a:lnTo>
                    <a:pt x="1222" y="104"/>
                  </a:lnTo>
                  <a:lnTo>
                    <a:pt x="1224" y="104"/>
                  </a:lnTo>
                  <a:lnTo>
                    <a:pt x="1234" y="102"/>
                  </a:lnTo>
                  <a:lnTo>
                    <a:pt x="1244" y="98"/>
                  </a:lnTo>
                  <a:lnTo>
                    <a:pt x="1250" y="92"/>
                  </a:lnTo>
                  <a:lnTo>
                    <a:pt x="1256" y="84"/>
                  </a:lnTo>
                  <a:lnTo>
                    <a:pt x="1256" y="82"/>
                  </a:lnTo>
                  <a:lnTo>
                    <a:pt x="1258" y="82"/>
                  </a:lnTo>
                  <a:lnTo>
                    <a:pt x="1278" y="82"/>
                  </a:lnTo>
                  <a:lnTo>
                    <a:pt x="1280" y="82"/>
                  </a:lnTo>
                  <a:lnTo>
                    <a:pt x="1280" y="84"/>
                  </a:lnTo>
                  <a:lnTo>
                    <a:pt x="1280" y="166"/>
                  </a:lnTo>
                  <a:lnTo>
                    <a:pt x="1280" y="168"/>
                  </a:lnTo>
                  <a:lnTo>
                    <a:pt x="1278" y="170"/>
                  </a:lnTo>
                  <a:lnTo>
                    <a:pt x="1248" y="184"/>
                  </a:lnTo>
                  <a:lnTo>
                    <a:pt x="1222" y="196"/>
                  </a:lnTo>
                  <a:lnTo>
                    <a:pt x="1222" y="234"/>
                  </a:lnTo>
                  <a:lnTo>
                    <a:pt x="1222" y="238"/>
                  </a:lnTo>
                  <a:lnTo>
                    <a:pt x="1224" y="238"/>
                  </a:lnTo>
                  <a:lnTo>
                    <a:pt x="1250" y="228"/>
                  </a:lnTo>
                  <a:lnTo>
                    <a:pt x="1276" y="214"/>
                  </a:lnTo>
                  <a:lnTo>
                    <a:pt x="1280" y="212"/>
                  </a:lnTo>
                  <a:lnTo>
                    <a:pt x="1280" y="216"/>
                  </a:lnTo>
                  <a:lnTo>
                    <a:pt x="1280" y="300"/>
                  </a:lnTo>
                  <a:lnTo>
                    <a:pt x="1282" y="304"/>
                  </a:lnTo>
                  <a:lnTo>
                    <a:pt x="1284" y="304"/>
                  </a:lnTo>
                  <a:lnTo>
                    <a:pt x="1316" y="304"/>
                  </a:lnTo>
                  <a:lnTo>
                    <a:pt x="1320" y="304"/>
                  </a:lnTo>
                  <a:lnTo>
                    <a:pt x="1322" y="300"/>
                  </a:lnTo>
                  <a:lnTo>
                    <a:pt x="1322" y="188"/>
                  </a:lnTo>
                  <a:lnTo>
                    <a:pt x="1322" y="186"/>
                  </a:lnTo>
                  <a:lnTo>
                    <a:pt x="1336" y="176"/>
                  </a:lnTo>
                  <a:lnTo>
                    <a:pt x="1346" y="168"/>
                  </a:lnTo>
                  <a:lnTo>
                    <a:pt x="1346" y="126"/>
                  </a:lnTo>
                  <a:lnTo>
                    <a:pt x="1338" y="132"/>
                  </a:lnTo>
                  <a:lnTo>
                    <a:pt x="1326" y="140"/>
                  </a:lnTo>
                  <a:lnTo>
                    <a:pt x="1322" y="142"/>
                  </a:lnTo>
                  <a:lnTo>
                    <a:pt x="1322" y="138"/>
                  </a:lnTo>
                  <a:lnTo>
                    <a:pt x="1322" y="84"/>
                  </a:lnTo>
                  <a:lnTo>
                    <a:pt x="1322" y="82"/>
                  </a:lnTo>
                  <a:lnTo>
                    <a:pt x="1324" y="82"/>
                  </a:lnTo>
                  <a:lnTo>
                    <a:pt x="1338" y="82"/>
                  </a:lnTo>
                  <a:lnTo>
                    <a:pt x="1342" y="82"/>
                  </a:lnTo>
                  <a:lnTo>
                    <a:pt x="1344" y="80"/>
                  </a:lnTo>
                  <a:lnTo>
                    <a:pt x="1346" y="76"/>
                  </a:lnTo>
                  <a:lnTo>
                    <a:pt x="1346" y="74"/>
                  </a:lnTo>
                  <a:lnTo>
                    <a:pt x="1346" y="44"/>
                  </a:lnTo>
                  <a:lnTo>
                    <a:pt x="1324" y="44"/>
                  </a:lnTo>
                  <a:lnTo>
                    <a:pt x="1322" y="44"/>
                  </a:lnTo>
                  <a:close/>
                </a:path>
              </a:pathLst>
            </a:custGeom>
            <a:solidFill>
              <a:srgbClr val="3E3A39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sz="1350">
                <a:ea typeface="微软雅黑" panose="020B0503020204020204" pitchFamily="34" charset="-122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602571" y="2509112"/>
              <a:ext cx="1706517" cy="1704975"/>
            </a:xfrm>
            <a:custGeom>
              <a:avLst/>
              <a:gdLst>
                <a:gd name="T0" fmla="*/ 727075 w 1074"/>
                <a:gd name="T1" fmla="*/ 1165225 h 1074"/>
                <a:gd name="T2" fmla="*/ 615950 w 1074"/>
                <a:gd name="T3" fmla="*/ 1003300 h 1074"/>
                <a:gd name="T4" fmla="*/ 330200 w 1074"/>
                <a:gd name="T5" fmla="*/ 974725 h 1074"/>
                <a:gd name="T6" fmla="*/ 234950 w 1074"/>
                <a:gd name="T7" fmla="*/ 939800 h 1074"/>
                <a:gd name="T8" fmla="*/ 203200 w 1074"/>
                <a:gd name="T9" fmla="*/ 876300 h 1074"/>
                <a:gd name="T10" fmla="*/ 234950 w 1074"/>
                <a:gd name="T11" fmla="*/ 762000 h 1074"/>
                <a:gd name="T12" fmla="*/ 323850 w 1074"/>
                <a:gd name="T13" fmla="*/ 727075 h 1074"/>
                <a:gd name="T14" fmla="*/ 327025 w 1074"/>
                <a:gd name="T15" fmla="*/ 527050 h 1074"/>
                <a:gd name="T16" fmla="*/ 200025 w 1074"/>
                <a:gd name="T17" fmla="*/ 552450 h 1074"/>
                <a:gd name="T18" fmla="*/ 53975 w 1074"/>
                <a:gd name="T19" fmla="*/ 673100 h 1074"/>
                <a:gd name="T20" fmla="*/ 0 w 1074"/>
                <a:gd name="T21" fmla="*/ 850900 h 1074"/>
                <a:gd name="T22" fmla="*/ 53975 w 1074"/>
                <a:gd name="T23" fmla="*/ 1031875 h 1074"/>
                <a:gd name="T24" fmla="*/ 200025 w 1074"/>
                <a:gd name="T25" fmla="*/ 1149350 h 1074"/>
                <a:gd name="T26" fmla="*/ 495300 w 1074"/>
                <a:gd name="T27" fmla="*/ 1174750 h 1074"/>
                <a:gd name="T28" fmla="*/ 517525 w 1074"/>
                <a:gd name="T29" fmla="*/ 1184275 h 1074"/>
                <a:gd name="T30" fmla="*/ 527050 w 1074"/>
                <a:gd name="T31" fmla="*/ 1371600 h 1074"/>
                <a:gd name="T32" fmla="*/ 542925 w 1074"/>
                <a:gd name="T33" fmla="*/ 1476375 h 1074"/>
                <a:gd name="T34" fmla="*/ 647700 w 1074"/>
                <a:gd name="T35" fmla="*/ 1628775 h 1074"/>
                <a:gd name="T36" fmla="*/ 819150 w 1074"/>
                <a:gd name="T37" fmla="*/ 1701800 h 1074"/>
                <a:gd name="T38" fmla="*/ 1003300 w 1074"/>
                <a:gd name="T39" fmla="*/ 1666875 h 1074"/>
                <a:gd name="T40" fmla="*/ 1136650 w 1074"/>
                <a:gd name="T41" fmla="*/ 1533525 h 1074"/>
                <a:gd name="T42" fmla="*/ 1174750 w 1074"/>
                <a:gd name="T43" fmla="*/ 1177925 h 1074"/>
                <a:gd name="T44" fmla="*/ 1168400 w 1074"/>
                <a:gd name="T45" fmla="*/ 1044575 h 1074"/>
                <a:gd name="T46" fmla="*/ 1120775 w 1074"/>
                <a:gd name="T47" fmla="*/ 895350 h 1074"/>
                <a:gd name="T48" fmla="*/ 958850 w 1074"/>
                <a:gd name="T49" fmla="*/ 777875 h 1074"/>
                <a:gd name="T50" fmla="*/ 762000 w 1074"/>
                <a:gd name="T51" fmla="*/ 698500 h 1074"/>
                <a:gd name="T52" fmla="*/ 727075 w 1074"/>
                <a:gd name="T53" fmla="*/ 523875 h 1074"/>
                <a:gd name="T54" fmla="*/ 736600 w 1074"/>
                <a:gd name="T55" fmla="*/ 276225 h 1074"/>
                <a:gd name="T56" fmla="*/ 803275 w 1074"/>
                <a:gd name="T57" fmla="*/ 209550 h 1074"/>
                <a:gd name="T58" fmla="*/ 898525 w 1074"/>
                <a:gd name="T59" fmla="*/ 209550 h 1074"/>
                <a:gd name="T60" fmla="*/ 974725 w 1074"/>
                <a:gd name="T61" fmla="*/ 298450 h 1074"/>
                <a:gd name="T62" fmla="*/ 987425 w 1074"/>
                <a:gd name="T63" fmla="*/ 577850 h 1074"/>
                <a:gd name="T64" fmla="*/ 1127125 w 1074"/>
                <a:gd name="T65" fmla="*/ 717550 h 1074"/>
                <a:gd name="T66" fmla="*/ 1381125 w 1074"/>
                <a:gd name="T67" fmla="*/ 727075 h 1074"/>
                <a:gd name="T68" fmla="*/ 1470025 w 1074"/>
                <a:gd name="T69" fmla="*/ 765175 h 1074"/>
                <a:gd name="T70" fmla="*/ 1504950 w 1074"/>
                <a:gd name="T71" fmla="*/ 850900 h 1074"/>
                <a:gd name="T72" fmla="*/ 1466850 w 1074"/>
                <a:gd name="T73" fmla="*/ 939800 h 1074"/>
                <a:gd name="T74" fmla="*/ 1377950 w 1074"/>
                <a:gd name="T75" fmla="*/ 974725 h 1074"/>
                <a:gd name="T76" fmla="*/ 1381125 w 1074"/>
                <a:gd name="T77" fmla="*/ 1174750 h 1074"/>
                <a:gd name="T78" fmla="*/ 1558925 w 1074"/>
                <a:gd name="T79" fmla="*/ 1120775 h 1074"/>
                <a:gd name="T80" fmla="*/ 1679575 w 1074"/>
                <a:gd name="T81" fmla="*/ 974725 h 1074"/>
                <a:gd name="T82" fmla="*/ 1698625 w 1074"/>
                <a:gd name="T83" fmla="*/ 787400 h 1074"/>
                <a:gd name="T84" fmla="*/ 1609725 w 1074"/>
                <a:gd name="T85" fmla="*/ 622300 h 1074"/>
                <a:gd name="T86" fmla="*/ 1450975 w 1074"/>
                <a:gd name="T87" fmla="*/ 536575 h 1074"/>
                <a:gd name="T88" fmla="*/ 1206500 w 1074"/>
                <a:gd name="T89" fmla="*/ 527050 h 1074"/>
                <a:gd name="T90" fmla="*/ 1174750 w 1074"/>
                <a:gd name="T91" fmla="*/ 495300 h 1074"/>
                <a:gd name="T92" fmla="*/ 1174750 w 1074"/>
                <a:gd name="T93" fmla="*/ 330200 h 1074"/>
                <a:gd name="T94" fmla="*/ 1152525 w 1074"/>
                <a:gd name="T95" fmla="*/ 196850 h 1074"/>
                <a:gd name="T96" fmla="*/ 1031875 w 1074"/>
                <a:gd name="T97" fmla="*/ 53975 h 1074"/>
                <a:gd name="T98" fmla="*/ 850900 w 1074"/>
                <a:gd name="T99" fmla="*/ 0 h 1074"/>
                <a:gd name="T100" fmla="*/ 673100 w 1074"/>
                <a:gd name="T101" fmla="*/ 53975 h 1074"/>
                <a:gd name="T102" fmla="*/ 552450 w 1074"/>
                <a:gd name="T103" fmla="*/ 200025 h 1074"/>
                <a:gd name="T104" fmla="*/ 527050 w 1074"/>
                <a:gd name="T105" fmla="*/ 523875 h 1074"/>
                <a:gd name="T106" fmla="*/ 530225 w 1074"/>
                <a:gd name="T107" fmla="*/ 622300 h 1074"/>
                <a:gd name="T108" fmla="*/ 584200 w 1074"/>
                <a:gd name="T109" fmla="*/ 806450 h 1074"/>
                <a:gd name="T110" fmla="*/ 746125 w 1074"/>
                <a:gd name="T111" fmla="*/ 923925 h 1074"/>
                <a:gd name="T112" fmla="*/ 927100 w 1074"/>
                <a:gd name="T113" fmla="*/ 987425 h 1074"/>
                <a:gd name="T114" fmla="*/ 974725 w 1074"/>
                <a:gd name="T115" fmla="*/ 1177925 h 1074"/>
                <a:gd name="T116" fmla="*/ 974725 w 1074"/>
                <a:gd name="T117" fmla="*/ 1403350 h 1074"/>
                <a:gd name="T118" fmla="*/ 898525 w 1074"/>
                <a:gd name="T119" fmla="*/ 1495425 h 1074"/>
                <a:gd name="T120" fmla="*/ 803275 w 1074"/>
                <a:gd name="T121" fmla="*/ 1495425 h 1074"/>
                <a:gd name="T122" fmla="*/ 730250 w 1074"/>
                <a:gd name="T123" fmla="*/ 1406525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74" h="1074">
                  <a:moveTo>
                    <a:pt x="460" y="886"/>
                  </a:moveTo>
                  <a:lnTo>
                    <a:pt x="460" y="886"/>
                  </a:lnTo>
                  <a:lnTo>
                    <a:pt x="458" y="874"/>
                  </a:lnTo>
                  <a:lnTo>
                    <a:pt x="458" y="870"/>
                  </a:lnTo>
                  <a:lnTo>
                    <a:pt x="458" y="750"/>
                  </a:lnTo>
                  <a:lnTo>
                    <a:pt x="458" y="748"/>
                  </a:lnTo>
                  <a:lnTo>
                    <a:pt x="458" y="734"/>
                  </a:lnTo>
                  <a:lnTo>
                    <a:pt x="456" y="720"/>
                  </a:lnTo>
                  <a:lnTo>
                    <a:pt x="452" y="708"/>
                  </a:lnTo>
                  <a:lnTo>
                    <a:pt x="448" y="696"/>
                  </a:lnTo>
                  <a:lnTo>
                    <a:pt x="442" y="684"/>
                  </a:lnTo>
                  <a:lnTo>
                    <a:pt x="434" y="674"/>
                  </a:lnTo>
                  <a:lnTo>
                    <a:pt x="418" y="654"/>
                  </a:lnTo>
                  <a:lnTo>
                    <a:pt x="398" y="638"/>
                  </a:lnTo>
                  <a:lnTo>
                    <a:pt x="388" y="632"/>
                  </a:lnTo>
                  <a:lnTo>
                    <a:pt x="376" y="626"/>
                  </a:lnTo>
                  <a:lnTo>
                    <a:pt x="364" y="620"/>
                  </a:lnTo>
                  <a:lnTo>
                    <a:pt x="350" y="618"/>
                  </a:lnTo>
                  <a:lnTo>
                    <a:pt x="338" y="616"/>
                  </a:lnTo>
                  <a:lnTo>
                    <a:pt x="324" y="614"/>
                  </a:lnTo>
                  <a:lnTo>
                    <a:pt x="322" y="614"/>
                  </a:lnTo>
                  <a:lnTo>
                    <a:pt x="210" y="614"/>
                  </a:lnTo>
                  <a:lnTo>
                    <a:pt x="208" y="614"/>
                  </a:lnTo>
                  <a:lnTo>
                    <a:pt x="204" y="614"/>
                  </a:lnTo>
                  <a:lnTo>
                    <a:pt x="188" y="612"/>
                  </a:lnTo>
                  <a:lnTo>
                    <a:pt x="174" y="608"/>
                  </a:lnTo>
                  <a:lnTo>
                    <a:pt x="160" y="602"/>
                  </a:lnTo>
                  <a:lnTo>
                    <a:pt x="148" y="592"/>
                  </a:lnTo>
                  <a:lnTo>
                    <a:pt x="146" y="590"/>
                  </a:lnTo>
                  <a:lnTo>
                    <a:pt x="138" y="580"/>
                  </a:lnTo>
                  <a:lnTo>
                    <a:pt x="132" y="566"/>
                  </a:lnTo>
                  <a:lnTo>
                    <a:pt x="128" y="552"/>
                  </a:lnTo>
                  <a:lnTo>
                    <a:pt x="126" y="536"/>
                  </a:lnTo>
                  <a:lnTo>
                    <a:pt x="128" y="520"/>
                  </a:lnTo>
                  <a:lnTo>
                    <a:pt x="132" y="506"/>
                  </a:lnTo>
                  <a:lnTo>
                    <a:pt x="138" y="492"/>
                  </a:lnTo>
                  <a:lnTo>
                    <a:pt x="148" y="480"/>
                  </a:lnTo>
                  <a:lnTo>
                    <a:pt x="160" y="472"/>
                  </a:lnTo>
                  <a:lnTo>
                    <a:pt x="174" y="464"/>
                  </a:lnTo>
                  <a:lnTo>
                    <a:pt x="188" y="460"/>
                  </a:lnTo>
                  <a:lnTo>
                    <a:pt x="204" y="458"/>
                  </a:lnTo>
                  <a:lnTo>
                    <a:pt x="206" y="458"/>
                  </a:lnTo>
                  <a:lnTo>
                    <a:pt x="268" y="458"/>
                  </a:lnTo>
                  <a:lnTo>
                    <a:pt x="272" y="458"/>
                  </a:lnTo>
                  <a:lnTo>
                    <a:pt x="272" y="454"/>
                  </a:lnTo>
                  <a:lnTo>
                    <a:pt x="272" y="338"/>
                  </a:lnTo>
                  <a:lnTo>
                    <a:pt x="272" y="332"/>
                  </a:lnTo>
                  <a:lnTo>
                    <a:pt x="268" y="332"/>
                  </a:lnTo>
                  <a:lnTo>
                    <a:pt x="206" y="332"/>
                  </a:lnTo>
                  <a:lnTo>
                    <a:pt x="204" y="332"/>
                  </a:lnTo>
                  <a:lnTo>
                    <a:pt x="184" y="334"/>
                  </a:lnTo>
                  <a:lnTo>
                    <a:pt x="164" y="336"/>
                  </a:lnTo>
                  <a:lnTo>
                    <a:pt x="144" y="342"/>
                  </a:lnTo>
                  <a:lnTo>
                    <a:pt x="126" y="348"/>
                  </a:lnTo>
                  <a:lnTo>
                    <a:pt x="108" y="356"/>
                  </a:lnTo>
                  <a:lnTo>
                    <a:pt x="90" y="366"/>
                  </a:lnTo>
                  <a:lnTo>
                    <a:pt x="74" y="378"/>
                  </a:lnTo>
                  <a:lnTo>
                    <a:pt x="60" y="392"/>
                  </a:lnTo>
                  <a:lnTo>
                    <a:pt x="46" y="406"/>
                  </a:lnTo>
                  <a:lnTo>
                    <a:pt x="34" y="424"/>
                  </a:lnTo>
                  <a:lnTo>
                    <a:pt x="24" y="440"/>
                  </a:lnTo>
                  <a:lnTo>
                    <a:pt x="16" y="458"/>
                  </a:lnTo>
                  <a:lnTo>
                    <a:pt x="8" y="476"/>
                  </a:lnTo>
                  <a:lnTo>
                    <a:pt x="4" y="496"/>
                  </a:lnTo>
                  <a:lnTo>
                    <a:pt x="0" y="516"/>
                  </a:lnTo>
                  <a:lnTo>
                    <a:pt x="0" y="536"/>
                  </a:lnTo>
                  <a:lnTo>
                    <a:pt x="0" y="556"/>
                  </a:lnTo>
                  <a:lnTo>
                    <a:pt x="4" y="576"/>
                  </a:lnTo>
                  <a:lnTo>
                    <a:pt x="8" y="596"/>
                  </a:lnTo>
                  <a:lnTo>
                    <a:pt x="16" y="614"/>
                  </a:lnTo>
                  <a:lnTo>
                    <a:pt x="24" y="632"/>
                  </a:lnTo>
                  <a:lnTo>
                    <a:pt x="34" y="650"/>
                  </a:lnTo>
                  <a:lnTo>
                    <a:pt x="46" y="666"/>
                  </a:lnTo>
                  <a:lnTo>
                    <a:pt x="60" y="680"/>
                  </a:lnTo>
                  <a:lnTo>
                    <a:pt x="74" y="694"/>
                  </a:lnTo>
                  <a:lnTo>
                    <a:pt x="90" y="706"/>
                  </a:lnTo>
                  <a:lnTo>
                    <a:pt x="108" y="716"/>
                  </a:lnTo>
                  <a:lnTo>
                    <a:pt x="126" y="724"/>
                  </a:lnTo>
                  <a:lnTo>
                    <a:pt x="142" y="730"/>
                  </a:lnTo>
                  <a:lnTo>
                    <a:pt x="160" y="736"/>
                  </a:lnTo>
                  <a:lnTo>
                    <a:pt x="178" y="738"/>
                  </a:lnTo>
                  <a:lnTo>
                    <a:pt x="196" y="740"/>
                  </a:lnTo>
                  <a:lnTo>
                    <a:pt x="198" y="740"/>
                  </a:lnTo>
                  <a:lnTo>
                    <a:pt x="204" y="740"/>
                  </a:lnTo>
                  <a:lnTo>
                    <a:pt x="312" y="740"/>
                  </a:lnTo>
                  <a:lnTo>
                    <a:pt x="318" y="740"/>
                  </a:lnTo>
                  <a:lnTo>
                    <a:pt x="322" y="742"/>
                  </a:lnTo>
                  <a:lnTo>
                    <a:pt x="326" y="746"/>
                  </a:lnTo>
                  <a:lnTo>
                    <a:pt x="332" y="752"/>
                  </a:lnTo>
                  <a:lnTo>
                    <a:pt x="332" y="760"/>
                  </a:lnTo>
                  <a:lnTo>
                    <a:pt x="332" y="864"/>
                  </a:lnTo>
                  <a:lnTo>
                    <a:pt x="332" y="866"/>
                  </a:lnTo>
                  <a:lnTo>
                    <a:pt x="332" y="870"/>
                  </a:lnTo>
                  <a:lnTo>
                    <a:pt x="334" y="890"/>
                  </a:lnTo>
                  <a:lnTo>
                    <a:pt x="336" y="910"/>
                  </a:lnTo>
                  <a:lnTo>
                    <a:pt x="342" y="930"/>
                  </a:lnTo>
                  <a:lnTo>
                    <a:pt x="348" y="948"/>
                  </a:lnTo>
                  <a:lnTo>
                    <a:pt x="356" y="966"/>
                  </a:lnTo>
                  <a:lnTo>
                    <a:pt x="368" y="982"/>
                  </a:lnTo>
                  <a:lnTo>
                    <a:pt x="380" y="998"/>
                  </a:lnTo>
                  <a:lnTo>
                    <a:pt x="392" y="1014"/>
                  </a:lnTo>
                  <a:lnTo>
                    <a:pt x="408" y="1026"/>
                  </a:lnTo>
                  <a:lnTo>
                    <a:pt x="424" y="1038"/>
                  </a:lnTo>
                  <a:lnTo>
                    <a:pt x="440" y="1050"/>
                  </a:lnTo>
                  <a:lnTo>
                    <a:pt x="458" y="1058"/>
                  </a:lnTo>
                  <a:lnTo>
                    <a:pt x="478" y="1064"/>
                  </a:lnTo>
                  <a:lnTo>
                    <a:pt x="496" y="1070"/>
                  </a:lnTo>
                  <a:lnTo>
                    <a:pt x="516" y="1072"/>
                  </a:lnTo>
                  <a:lnTo>
                    <a:pt x="536" y="1074"/>
                  </a:lnTo>
                  <a:lnTo>
                    <a:pt x="556" y="1072"/>
                  </a:lnTo>
                  <a:lnTo>
                    <a:pt x="576" y="1070"/>
                  </a:lnTo>
                  <a:lnTo>
                    <a:pt x="596" y="1064"/>
                  </a:lnTo>
                  <a:lnTo>
                    <a:pt x="614" y="1058"/>
                  </a:lnTo>
                  <a:lnTo>
                    <a:pt x="632" y="1050"/>
                  </a:lnTo>
                  <a:lnTo>
                    <a:pt x="650" y="1038"/>
                  </a:lnTo>
                  <a:lnTo>
                    <a:pt x="666" y="1026"/>
                  </a:lnTo>
                  <a:lnTo>
                    <a:pt x="680" y="1014"/>
                  </a:lnTo>
                  <a:lnTo>
                    <a:pt x="694" y="998"/>
                  </a:lnTo>
                  <a:lnTo>
                    <a:pt x="706" y="982"/>
                  </a:lnTo>
                  <a:lnTo>
                    <a:pt x="716" y="966"/>
                  </a:lnTo>
                  <a:lnTo>
                    <a:pt x="724" y="948"/>
                  </a:lnTo>
                  <a:lnTo>
                    <a:pt x="732" y="928"/>
                  </a:lnTo>
                  <a:lnTo>
                    <a:pt x="736" y="910"/>
                  </a:lnTo>
                  <a:lnTo>
                    <a:pt x="740" y="890"/>
                  </a:lnTo>
                  <a:lnTo>
                    <a:pt x="740" y="870"/>
                  </a:lnTo>
                  <a:lnTo>
                    <a:pt x="740" y="742"/>
                  </a:lnTo>
                  <a:lnTo>
                    <a:pt x="740" y="736"/>
                  </a:lnTo>
                  <a:lnTo>
                    <a:pt x="740" y="732"/>
                  </a:lnTo>
                  <a:lnTo>
                    <a:pt x="740" y="730"/>
                  </a:lnTo>
                  <a:lnTo>
                    <a:pt x="740" y="728"/>
                  </a:lnTo>
                  <a:lnTo>
                    <a:pt x="738" y="680"/>
                  </a:lnTo>
                  <a:lnTo>
                    <a:pt x="736" y="658"/>
                  </a:lnTo>
                  <a:lnTo>
                    <a:pt x="734" y="638"/>
                  </a:lnTo>
                  <a:lnTo>
                    <a:pt x="730" y="618"/>
                  </a:lnTo>
                  <a:lnTo>
                    <a:pt x="724" y="600"/>
                  </a:lnTo>
                  <a:lnTo>
                    <a:pt x="716" y="582"/>
                  </a:lnTo>
                  <a:lnTo>
                    <a:pt x="706" y="564"/>
                  </a:lnTo>
                  <a:lnTo>
                    <a:pt x="694" y="548"/>
                  </a:lnTo>
                  <a:lnTo>
                    <a:pt x="680" y="534"/>
                  </a:lnTo>
                  <a:lnTo>
                    <a:pt x="664" y="522"/>
                  </a:lnTo>
                  <a:lnTo>
                    <a:pt x="646" y="510"/>
                  </a:lnTo>
                  <a:lnTo>
                    <a:pt x="626" y="500"/>
                  </a:lnTo>
                  <a:lnTo>
                    <a:pt x="604" y="490"/>
                  </a:lnTo>
                  <a:lnTo>
                    <a:pt x="580" y="482"/>
                  </a:lnTo>
                  <a:lnTo>
                    <a:pt x="552" y="476"/>
                  </a:lnTo>
                  <a:lnTo>
                    <a:pt x="534" y="470"/>
                  </a:lnTo>
                  <a:lnTo>
                    <a:pt x="516" y="466"/>
                  </a:lnTo>
                  <a:lnTo>
                    <a:pt x="502" y="458"/>
                  </a:lnTo>
                  <a:lnTo>
                    <a:pt x="490" y="450"/>
                  </a:lnTo>
                  <a:lnTo>
                    <a:pt x="480" y="440"/>
                  </a:lnTo>
                  <a:lnTo>
                    <a:pt x="470" y="428"/>
                  </a:lnTo>
                  <a:lnTo>
                    <a:pt x="464" y="412"/>
                  </a:lnTo>
                  <a:lnTo>
                    <a:pt x="460" y="392"/>
                  </a:lnTo>
                  <a:lnTo>
                    <a:pt x="458" y="366"/>
                  </a:lnTo>
                  <a:lnTo>
                    <a:pt x="458" y="334"/>
                  </a:lnTo>
                  <a:lnTo>
                    <a:pt x="458" y="330"/>
                  </a:lnTo>
                  <a:lnTo>
                    <a:pt x="458" y="326"/>
                  </a:lnTo>
                  <a:lnTo>
                    <a:pt x="458" y="210"/>
                  </a:lnTo>
                  <a:lnTo>
                    <a:pt x="458" y="208"/>
                  </a:lnTo>
                  <a:lnTo>
                    <a:pt x="458" y="204"/>
                  </a:lnTo>
                  <a:lnTo>
                    <a:pt x="460" y="188"/>
                  </a:lnTo>
                  <a:lnTo>
                    <a:pt x="464" y="174"/>
                  </a:lnTo>
                  <a:lnTo>
                    <a:pt x="472" y="160"/>
                  </a:lnTo>
                  <a:lnTo>
                    <a:pt x="482" y="148"/>
                  </a:lnTo>
                  <a:lnTo>
                    <a:pt x="494" y="138"/>
                  </a:lnTo>
                  <a:lnTo>
                    <a:pt x="506" y="132"/>
                  </a:lnTo>
                  <a:lnTo>
                    <a:pt x="522" y="126"/>
                  </a:lnTo>
                  <a:lnTo>
                    <a:pt x="536" y="126"/>
                  </a:lnTo>
                  <a:lnTo>
                    <a:pt x="552" y="126"/>
                  </a:lnTo>
                  <a:lnTo>
                    <a:pt x="566" y="132"/>
                  </a:lnTo>
                  <a:lnTo>
                    <a:pt x="580" y="138"/>
                  </a:lnTo>
                  <a:lnTo>
                    <a:pt x="592" y="148"/>
                  </a:lnTo>
                  <a:lnTo>
                    <a:pt x="602" y="160"/>
                  </a:lnTo>
                  <a:lnTo>
                    <a:pt x="608" y="174"/>
                  </a:lnTo>
                  <a:lnTo>
                    <a:pt x="614" y="188"/>
                  </a:lnTo>
                  <a:lnTo>
                    <a:pt x="614" y="200"/>
                  </a:lnTo>
                  <a:lnTo>
                    <a:pt x="614" y="202"/>
                  </a:lnTo>
                  <a:lnTo>
                    <a:pt x="614" y="324"/>
                  </a:lnTo>
                  <a:lnTo>
                    <a:pt x="614" y="326"/>
                  </a:lnTo>
                  <a:lnTo>
                    <a:pt x="616" y="338"/>
                  </a:lnTo>
                  <a:lnTo>
                    <a:pt x="618" y="352"/>
                  </a:lnTo>
                  <a:lnTo>
                    <a:pt x="622" y="364"/>
                  </a:lnTo>
                  <a:lnTo>
                    <a:pt x="626" y="376"/>
                  </a:lnTo>
                  <a:lnTo>
                    <a:pt x="632" y="388"/>
                  </a:lnTo>
                  <a:lnTo>
                    <a:pt x="638" y="398"/>
                  </a:lnTo>
                  <a:lnTo>
                    <a:pt x="654" y="418"/>
                  </a:lnTo>
                  <a:lnTo>
                    <a:pt x="674" y="434"/>
                  </a:lnTo>
                  <a:lnTo>
                    <a:pt x="686" y="442"/>
                  </a:lnTo>
                  <a:lnTo>
                    <a:pt x="698" y="448"/>
                  </a:lnTo>
                  <a:lnTo>
                    <a:pt x="710" y="452"/>
                  </a:lnTo>
                  <a:lnTo>
                    <a:pt x="722" y="456"/>
                  </a:lnTo>
                  <a:lnTo>
                    <a:pt x="736" y="458"/>
                  </a:lnTo>
                  <a:lnTo>
                    <a:pt x="750" y="458"/>
                  </a:lnTo>
                  <a:lnTo>
                    <a:pt x="752" y="458"/>
                  </a:lnTo>
                  <a:lnTo>
                    <a:pt x="862" y="458"/>
                  </a:lnTo>
                  <a:lnTo>
                    <a:pt x="864" y="458"/>
                  </a:lnTo>
                  <a:lnTo>
                    <a:pt x="870" y="458"/>
                  </a:lnTo>
                  <a:lnTo>
                    <a:pt x="886" y="460"/>
                  </a:lnTo>
                  <a:lnTo>
                    <a:pt x="900" y="464"/>
                  </a:lnTo>
                  <a:lnTo>
                    <a:pt x="914" y="472"/>
                  </a:lnTo>
                  <a:lnTo>
                    <a:pt x="924" y="482"/>
                  </a:lnTo>
                  <a:lnTo>
                    <a:pt x="926" y="482"/>
                  </a:lnTo>
                  <a:lnTo>
                    <a:pt x="934" y="492"/>
                  </a:lnTo>
                  <a:lnTo>
                    <a:pt x="942" y="506"/>
                  </a:lnTo>
                  <a:lnTo>
                    <a:pt x="946" y="522"/>
                  </a:lnTo>
                  <a:lnTo>
                    <a:pt x="948" y="536"/>
                  </a:lnTo>
                  <a:lnTo>
                    <a:pt x="946" y="552"/>
                  </a:lnTo>
                  <a:lnTo>
                    <a:pt x="942" y="566"/>
                  </a:lnTo>
                  <a:lnTo>
                    <a:pt x="934" y="580"/>
                  </a:lnTo>
                  <a:lnTo>
                    <a:pt x="924" y="592"/>
                  </a:lnTo>
                  <a:lnTo>
                    <a:pt x="914" y="602"/>
                  </a:lnTo>
                  <a:lnTo>
                    <a:pt x="900" y="608"/>
                  </a:lnTo>
                  <a:lnTo>
                    <a:pt x="886" y="612"/>
                  </a:lnTo>
                  <a:lnTo>
                    <a:pt x="870" y="614"/>
                  </a:lnTo>
                  <a:lnTo>
                    <a:pt x="868" y="614"/>
                  </a:lnTo>
                  <a:lnTo>
                    <a:pt x="806" y="614"/>
                  </a:lnTo>
                  <a:lnTo>
                    <a:pt x="800" y="614"/>
                  </a:lnTo>
                  <a:lnTo>
                    <a:pt x="800" y="620"/>
                  </a:lnTo>
                  <a:lnTo>
                    <a:pt x="800" y="736"/>
                  </a:lnTo>
                  <a:lnTo>
                    <a:pt x="800" y="740"/>
                  </a:lnTo>
                  <a:lnTo>
                    <a:pt x="806" y="740"/>
                  </a:lnTo>
                  <a:lnTo>
                    <a:pt x="868" y="740"/>
                  </a:lnTo>
                  <a:lnTo>
                    <a:pt x="870" y="740"/>
                  </a:lnTo>
                  <a:lnTo>
                    <a:pt x="890" y="740"/>
                  </a:lnTo>
                  <a:lnTo>
                    <a:pt x="910" y="736"/>
                  </a:lnTo>
                  <a:lnTo>
                    <a:pt x="930" y="732"/>
                  </a:lnTo>
                  <a:lnTo>
                    <a:pt x="948" y="724"/>
                  </a:lnTo>
                  <a:lnTo>
                    <a:pt x="966" y="716"/>
                  </a:lnTo>
                  <a:lnTo>
                    <a:pt x="982" y="706"/>
                  </a:lnTo>
                  <a:lnTo>
                    <a:pt x="1000" y="694"/>
                  </a:lnTo>
                  <a:lnTo>
                    <a:pt x="1014" y="680"/>
                  </a:lnTo>
                  <a:lnTo>
                    <a:pt x="1028" y="666"/>
                  </a:lnTo>
                  <a:lnTo>
                    <a:pt x="1040" y="650"/>
                  </a:lnTo>
                  <a:lnTo>
                    <a:pt x="1050" y="632"/>
                  </a:lnTo>
                  <a:lnTo>
                    <a:pt x="1058" y="614"/>
                  </a:lnTo>
                  <a:lnTo>
                    <a:pt x="1064" y="596"/>
                  </a:lnTo>
                  <a:lnTo>
                    <a:pt x="1070" y="576"/>
                  </a:lnTo>
                  <a:lnTo>
                    <a:pt x="1072" y="556"/>
                  </a:lnTo>
                  <a:lnTo>
                    <a:pt x="1074" y="536"/>
                  </a:lnTo>
                  <a:lnTo>
                    <a:pt x="1072" y="516"/>
                  </a:lnTo>
                  <a:lnTo>
                    <a:pt x="1070" y="496"/>
                  </a:lnTo>
                  <a:lnTo>
                    <a:pt x="1064" y="478"/>
                  </a:lnTo>
                  <a:lnTo>
                    <a:pt x="1058" y="458"/>
                  </a:lnTo>
                  <a:lnTo>
                    <a:pt x="1050" y="440"/>
                  </a:lnTo>
                  <a:lnTo>
                    <a:pt x="1040" y="424"/>
                  </a:lnTo>
                  <a:lnTo>
                    <a:pt x="1028" y="408"/>
                  </a:lnTo>
                  <a:lnTo>
                    <a:pt x="1014" y="392"/>
                  </a:lnTo>
                  <a:lnTo>
                    <a:pt x="1000" y="378"/>
                  </a:lnTo>
                  <a:lnTo>
                    <a:pt x="982" y="366"/>
                  </a:lnTo>
                  <a:lnTo>
                    <a:pt x="966" y="356"/>
                  </a:lnTo>
                  <a:lnTo>
                    <a:pt x="948" y="348"/>
                  </a:lnTo>
                  <a:lnTo>
                    <a:pt x="930" y="342"/>
                  </a:lnTo>
                  <a:lnTo>
                    <a:pt x="914" y="338"/>
                  </a:lnTo>
                  <a:lnTo>
                    <a:pt x="896" y="334"/>
                  </a:lnTo>
                  <a:lnTo>
                    <a:pt x="876" y="332"/>
                  </a:lnTo>
                  <a:lnTo>
                    <a:pt x="874" y="332"/>
                  </a:lnTo>
                  <a:lnTo>
                    <a:pt x="870" y="332"/>
                  </a:lnTo>
                  <a:lnTo>
                    <a:pt x="762" y="332"/>
                  </a:lnTo>
                  <a:lnTo>
                    <a:pt x="760" y="332"/>
                  </a:lnTo>
                  <a:lnTo>
                    <a:pt x="754" y="332"/>
                  </a:lnTo>
                  <a:lnTo>
                    <a:pt x="756" y="332"/>
                  </a:lnTo>
                  <a:lnTo>
                    <a:pt x="750" y="330"/>
                  </a:lnTo>
                  <a:lnTo>
                    <a:pt x="746" y="326"/>
                  </a:lnTo>
                  <a:lnTo>
                    <a:pt x="742" y="320"/>
                  </a:lnTo>
                  <a:lnTo>
                    <a:pt x="740" y="312"/>
                  </a:lnTo>
                  <a:lnTo>
                    <a:pt x="740" y="210"/>
                  </a:lnTo>
                  <a:lnTo>
                    <a:pt x="740" y="208"/>
                  </a:lnTo>
                  <a:lnTo>
                    <a:pt x="740" y="202"/>
                  </a:lnTo>
                  <a:lnTo>
                    <a:pt x="740" y="182"/>
                  </a:lnTo>
                  <a:lnTo>
                    <a:pt x="736" y="162"/>
                  </a:lnTo>
                  <a:lnTo>
                    <a:pt x="732" y="144"/>
                  </a:lnTo>
                  <a:lnTo>
                    <a:pt x="726" y="124"/>
                  </a:lnTo>
                  <a:lnTo>
                    <a:pt x="716" y="106"/>
                  </a:lnTo>
                  <a:lnTo>
                    <a:pt x="706" y="90"/>
                  </a:lnTo>
                  <a:lnTo>
                    <a:pt x="694" y="74"/>
                  </a:lnTo>
                  <a:lnTo>
                    <a:pt x="680" y="60"/>
                  </a:lnTo>
                  <a:lnTo>
                    <a:pt x="666" y="46"/>
                  </a:lnTo>
                  <a:lnTo>
                    <a:pt x="650" y="34"/>
                  </a:lnTo>
                  <a:lnTo>
                    <a:pt x="632" y="24"/>
                  </a:lnTo>
                  <a:lnTo>
                    <a:pt x="614" y="14"/>
                  </a:lnTo>
                  <a:lnTo>
                    <a:pt x="596" y="8"/>
                  </a:lnTo>
                  <a:lnTo>
                    <a:pt x="576" y="4"/>
                  </a:lnTo>
                  <a:lnTo>
                    <a:pt x="556" y="0"/>
                  </a:lnTo>
                  <a:lnTo>
                    <a:pt x="536" y="0"/>
                  </a:lnTo>
                  <a:lnTo>
                    <a:pt x="516" y="0"/>
                  </a:lnTo>
                  <a:lnTo>
                    <a:pt x="496" y="4"/>
                  </a:lnTo>
                  <a:lnTo>
                    <a:pt x="478" y="8"/>
                  </a:lnTo>
                  <a:lnTo>
                    <a:pt x="458" y="14"/>
                  </a:lnTo>
                  <a:lnTo>
                    <a:pt x="440" y="24"/>
                  </a:lnTo>
                  <a:lnTo>
                    <a:pt x="424" y="34"/>
                  </a:lnTo>
                  <a:lnTo>
                    <a:pt x="408" y="46"/>
                  </a:lnTo>
                  <a:lnTo>
                    <a:pt x="392" y="60"/>
                  </a:lnTo>
                  <a:lnTo>
                    <a:pt x="380" y="74"/>
                  </a:lnTo>
                  <a:lnTo>
                    <a:pt x="368" y="90"/>
                  </a:lnTo>
                  <a:lnTo>
                    <a:pt x="356" y="108"/>
                  </a:lnTo>
                  <a:lnTo>
                    <a:pt x="348" y="126"/>
                  </a:lnTo>
                  <a:lnTo>
                    <a:pt x="342" y="144"/>
                  </a:lnTo>
                  <a:lnTo>
                    <a:pt x="336" y="164"/>
                  </a:lnTo>
                  <a:lnTo>
                    <a:pt x="334" y="184"/>
                  </a:lnTo>
                  <a:lnTo>
                    <a:pt x="332" y="204"/>
                  </a:lnTo>
                  <a:lnTo>
                    <a:pt x="332" y="330"/>
                  </a:lnTo>
                  <a:lnTo>
                    <a:pt x="332" y="338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4" y="392"/>
                  </a:lnTo>
                  <a:lnTo>
                    <a:pt x="336" y="414"/>
                  </a:lnTo>
                  <a:lnTo>
                    <a:pt x="340" y="434"/>
                  </a:lnTo>
                  <a:lnTo>
                    <a:pt x="344" y="454"/>
                  </a:lnTo>
                  <a:lnTo>
                    <a:pt x="350" y="474"/>
                  </a:lnTo>
                  <a:lnTo>
                    <a:pt x="358" y="492"/>
                  </a:lnTo>
                  <a:lnTo>
                    <a:pt x="368" y="508"/>
                  </a:lnTo>
                  <a:lnTo>
                    <a:pt x="380" y="524"/>
                  </a:lnTo>
                  <a:lnTo>
                    <a:pt x="394" y="538"/>
                  </a:lnTo>
                  <a:lnTo>
                    <a:pt x="410" y="552"/>
                  </a:lnTo>
                  <a:lnTo>
                    <a:pt x="428" y="562"/>
                  </a:lnTo>
                  <a:lnTo>
                    <a:pt x="446" y="572"/>
                  </a:lnTo>
                  <a:lnTo>
                    <a:pt x="470" y="582"/>
                  </a:lnTo>
                  <a:lnTo>
                    <a:pt x="494" y="590"/>
                  </a:lnTo>
                  <a:lnTo>
                    <a:pt x="522" y="598"/>
                  </a:lnTo>
                  <a:lnTo>
                    <a:pt x="540" y="602"/>
                  </a:lnTo>
                  <a:lnTo>
                    <a:pt x="556" y="608"/>
                  </a:lnTo>
                  <a:lnTo>
                    <a:pt x="570" y="614"/>
                  </a:lnTo>
                  <a:lnTo>
                    <a:pt x="584" y="622"/>
                  </a:lnTo>
                  <a:lnTo>
                    <a:pt x="594" y="632"/>
                  </a:lnTo>
                  <a:lnTo>
                    <a:pt x="602" y="646"/>
                  </a:lnTo>
                  <a:lnTo>
                    <a:pt x="608" y="660"/>
                  </a:lnTo>
                  <a:lnTo>
                    <a:pt x="612" y="680"/>
                  </a:lnTo>
                  <a:lnTo>
                    <a:pt x="614" y="706"/>
                  </a:lnTo>
                  <a:lnTo>
                    <a:pt x="614" y="738"/>
                  </a:lnTo>
                  <a:lnTo>
                    <a:pt x="614" y="742"/>
                  </a:lnTo>
                  <a:lnTo>
                    <a:pt x="614" y="746"/>
                  </a:lnTo>
                  <a:lnTo>
                    <a:pt x="614" y="862"/>
                  </a:lnTo>
                  <a:lnTo>
                    <a:pt x="614" y="864"/>
                  </a:lnTo>
                  <a:lnTo>
                    <a:pt x="614" y="870"/>
                  </a:lnTo>
                  <a:lnTo>
                    <a:pt x="614" y="884"/>
                  </a:lnTo>
                  <a:lnTo>
                    <a:pt x="608" y="900"/>
                  </a:lnTo>
                  <a:lnTo>
                    <a:pt x="602" y="912"/>
                  </a:lnTo>
                  <a:lnTo>
                    <a:pt x="592" y="924"/>
                  </a:lnTo>
                  <a:lnTo>
                    <a:pt x="580" y="934"/>
                  </a:lnTo>
                  <a:lnTo>
                    <a:pt x="566" y="942"/>
                  </a:lnTo>
                  <a:lnTo>
                    <a:pt x="552" y="946"/>
                  </a:lnTo>
                  <a:lnTo>
                    <a:pt x="536" y="948"/>
                  </a:lnTo>
                  <a:lnTo>
                    <a:pt x="522" y="946"/>
                  </a:lnTo>
                  <a:lnTo>
                    <a:pt x="506" y="942"/>
                  </a:lnTo>
                  <a:lnTo>
                    <a:pt x="494" y="934"/>
                  </a:lnTo>
                  <a:lnTo>
                    <a:pt x="482" y="924"/>
                  </a:lnTo>
                  <a:lnTo>
                    <a:pt x="472" y="912"/>
                  </a:lnTo>
                  <a:lnTo>
                    <a:pt x="464" y="900"/>
                  </a:lnTo>
                  <a:lnTo>
                    <a:pt x="460" y="886"/>
                  </a:lnTo>
                  <a:close/>
                </a:path>
              </a:pathLst>
            </a:custGeom>
            <a:solidFill>
              <a:srgbClr val="E60039"/>
            </a:solidFill>
            <a:ln w="9525">
              <a:noFill/>
              <a:round/>
            </a:ln>
          </p:spPr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 sz="135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710" y="440077"/>
            <a:ext cx="7886700" cy="639216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AE076CF-9AB4-47D7-B47F-A38D9F2839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27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文本框 32"/>
          <p:cNvSpPr txBox="1">
            <a:spLocks noChangeArrowheads="1"/>
          </p:cNvSpPr>
          <p:nvPr/>
        </p:nvSpPr>
        <p:spPr bwMode="auto">
          <a:xfrm>
            <a:off x="6311900" y="5907088"/>
            <a:ext cx="2100263" cy="250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en-US" altLang="zh-CN" sz="1000">
                <a:solidFill>
                  <a:srgbClr val="F39800"/>
                </a:solidFill>
              </a:rPr>
              <a:t>Your health is my pursuit</a:t>
            </a:r>
            <a:endParaRPr lang="zh-CN" altLang="en-US" sz="1000">
              <a:solidFill>
                <a:srgbClr val="F39800"/>
              </a:solidFill>
            </a:endParaRPr>
          </a:p>
        </p:txBody>
      </p:sp>
      <p:sp>
        <p:nvSpPr>
          <p:cNvPr id="6" name="Freeform 5"/>
          <p:cNvSpPr>
            <a:spLocks noEditPoints="1"/>
          </p:cNvSpPr>
          <p:nvPr/>
        </p:nvSpPr>
        <p:spPr bwMode="auto">
          <a:xfrm>
            <a:off x="6488113" y="5662613"/>
            <a:ext cx="1749425" cy="271462"/>
          </a:xfrm>
          <a:custGeom>
            <a:avLst/>
            <a:gdLst>
              <a:gd name="T0" fmla="*/ 71959736 w 4214"/>
              <a:gd name="T1" fmla="*/ 258026717 h 490"/>
              <a:gd name="T2" fmla="*/ 238020042 w 4214"/>
              <a:gd name="T3" fmla="*/ 66231598 h 490"/>
              <a:gd name="T4" fmla="*/ 114858100 w 4214"/>
              <a:gd name="T5" fmla="*/ 139362042 h 490"/>
              <a:gd name="T6" fmla="*/ 134232347 w 4214"/>
              <a:gd name="T7" fmla="*/ 153160562 h 490"/>
              <a:gd name="T8" fmla="*/ 95484657 w 4214"/>
              <a:gd name="T9" fmla="*/ 115905303 h 490"/>
              <a:gd name="T10" fmla="*/ 76111241 w 4214"/>
              <a:gd name="T11" fmla="*/ 168338354 h 490"/>
              <a:gd name="T12" fmla="*/ 269847976 w 4214"/>
              <a:gd name="T13" fmla="*/ 298042178 h 490"/>
              <a:gd name="T14" fmla="*/ 333504674 w 4214"/>
              <a:gd name="T15" fmla="*/ 224910931 h 490"/>
              <a:gd name="T16" fmla="*/ 542463344 w 4214"/>
              <a:gd name="T17" fmla="*/ 222151559 h 490"/>
              <a:gd name="T18" fmla="*/ 534160333 w 4214"/>
              <a:gd name="T19" fmla="*/ 157300036 h 490"/>
              <a:gd name="T20" fmla="*/ 405463552 w 4214"/>
              <a:gd name="T21" fmla="*/ 173857929 h 490"/>
              <a:gd name="T22" fmla="*/ 449746938 w 4214"/>
              <a:gd name="T23" fmla="*/ 198694768 h 490"/>
              <a:gd name="T24" fmla="*/ 530008827 w 4214"/>
              <a:gd name="T25" fmla="*/ 124184249 h 490"/>
              <a:gd name="T26" fmla="*/ 525857322 w 4214"/>
              <a:gd name="T27" fmla="*/ 242848925 h 490"/>
              <a:gd name="T28" fmla="*/ 474655972 w 4214"/>
              <a:gd name="T29" fmla="*/ 245608297 h 490"/>
              <a:gd name="T30" fmla="*/ 768028766 w 4214"/>
              <a:gd name="T31" fmla="*/ 222151559 h 490"/>
              <a:gd name="T32" fmla="*/ 707140292 w 4214"/>
              <a:gd name="T33" fmla="*/ 187655620 h 490"/>
              <a:gd name="T34" fmla="*/ 957614124 w 4214"/>
              <a:gd name="T35" fmla="*/ 213872560 h 490"/>
              <a:gd name="T36" fmla="*/ 932705090 w 4214"/>
              <a:gd name="T37" fmla="*/ 132463196 h 490"/>
              <a:gd name="T38" fmla="*/ 889805920 w 4214"/>
              <a:gd name="T39" fmla="*/ 16557899 h 490"/>
              <a:gd name="T40" fmla="*/ 802624092 w 4214"/>
              <a:gd name="T41" fmla="*/ 169718455 h 490"/>
              <a:gd name="T42" fmla="*/ 941008101 w 4214"/>
              <a:gd name="T43" fmla="*/ 304941024 h 490"/>
              <a:gd name="T44" fmla="*/ 878735515 w 4214"/>
              <a:gd name="T45" fmla="*/ 267685764 h 490"/>
              <a:gd name="T46" fmla="*/ 869048184 w 4214"/>
              <a:gd name="T47" fmla="*/ 95207911 h 490"/>
              <a:gd name="T48" fmla="*/ 880119628 w 4214"/>
              <a:gd name="T49" fmla="*/ 172477828 h 490"/>
              <a:gd name="T50" fmla="*/ 1286967188 w 4214"/>
              <a:gd name="T51" fmla="*/ 206973715 h 490"/>
              <a:gd name="T52" fmla="*/ 1184562826 w 4214"/>
              <a:gd name="T53" fmla="*/ 42774846 h 490"/>
              <a:gd name="T54" fmla="*/ 1327098133 w 4214"/>
              <a:gd name="T55" fmla="*/ 133843297 h 490"/>
              <a:gd name="T56" fmla="*/ 1221926377 w 4214"/>
              <a:gd name="T57" fmla="*/ 118664675 h 490"/>
              <a:gd name="T58" fmla="*/ 1183179545 w 4214"/>
              <a:gd name="T59" fmla="*/ 226291032 h 490"/>
              <a:gd name="T60" fmla="*/ 1156886398 w 4214"/>
              <a:gd name="T61" fmla="*/ 291142503 h 490"/>
              <a:gd name="T62" fmla="*/ 1208088580 w 4214"/>
              <a:gd name="T63" fmla="*/ 201454140 h 490"/>
              <a:gd name="T64" fmla="*/ 1255138423 w 4214"/>
              <a:gd name="T65" fmla="*/ 173857929 h 490"/>
              <a:gd name="T66" fmla="*/ 1120906959 w 4214"/>
              <a:gd name="T67" fmla="*/ 91068438 h 490"/>
              <a:gd name="T68" fmla="*/ 1141664488 w 4214"/>
              <a:gd name="T69" fmla="*/ 198694768 h 490"/>
              <a:gd name="T70" fmla="*/ 1851572382 w 4214"/>
              <a:gd name="T71" fmla="*/ 317359443 h 490"/>
              <a:gd name="T72" fmla="*/ 1742248705 w 4214"/>
              <a:gd name="T73" fmla="*/ 160059408 h 490"/>
              <a:gd name="T74" fmla="*/ 1720107063 w 4214"/>
              <a:gd name="T75" fmla="*/ 63472226 h 490"/>
              <a:gd name="T76" fmla="*/ 1660602703 w 4214"/>
              <a:gd name="T77" fmla="*/ 109006457 h 490"/>
              <a:gd name="T78" fmla="*/ 1626006544 w 4214"/>
              <a:gd name="T79" fmla="*/ 231810606 h 490"/>
              <a:gd name="T80" fmla="*/ 1711804052 w 4214"/>
              <a:gd name="T81" fmla="*/ 262166190 h 490"/>
              <a:gd name="T82" fmla="*/ 1668905714 w 4214"/>
              <a:gd name="T83" fmla="*/ 219392186 h 490"/>
              <a:gd name="T84" fmla="*/ 2140793669 w 4214"/>
              <a:gd name="T85" fmla="*/ 57952651 h 490"/>
              <a:gd name="T86" fmla="*/ 1963662204 w 4214"/>
              <a:gd name="T87" fmla="*/ 172477828 h 490"/>
              <a:gd name="T88" fmla="*/ 1998258362 w 4214"/>
              <a:gd name="T89" fmla="*/ 224910931 h 490"/>
              <a:gd name="T90" fmla="*/ 2078520252 w 4214"/>
              <a:gd name="T91" fmla="*/ 175237200 h 490"/>
              <a:gd name="T92" fmla="*/ 2107581624 w 4214"/>
              <a:gd name="T93" fmla="*/ 277344812 h 490"/>
              <a:gd name="T94" fmla="*/ 1999642475 w 4214"/>
              <a:gd name="T95" fmla="*/ 140742142 h 490"/>
              <a:gd name="T96" fmla="*/ 2138025444 w 4214"/>
              <a:gd name="T97" fmla="*/ 213872560 h 490"/>
              <a:gd name="T98" fmla="*/ 2147483647 w 4214"/>
              <a:gd name="T99" fmla="*/ 62092125 h 490"/>
              <a:gd name="T100" fmla="*/ 2147483647 w 4214"/>
              <a:gd name="T101" fmla="*/ 212492459 h 490"/>
              <a:gd name="T102" fmla="*/ 2147483647 w 4214"/>
              <a:gd name="T103" fmla="*/ 84169592 h 490"/>
              <a:gd name="T104" fmla="*/ 2147483647 w 4214"/>
              <a:gd name="T105" fmla="*/ 103486857 h 490"/>
              <a:gd name="T106" fmla="*/ 2147483647 w 4214"/>
              <a:gd name="T107" fmla="*/ 194555295 h 490"/>
              <a:gd name="T108" fmla="*/ 2147483647 w 4214"/>
              <a:gd name="T109" fmla="*/ 251127871 h 490"/>
              <a:gd name="T110" fmla="*/ 2147483647 w 4214"/>
              <a:gd name="T111" fmla="*/ 230430505 h 490"/>
              <a:gd name="T112" fmla="*/ 2147483647 w 4214"/>
              <a:gd name="T113" fmla="*/ 173857929 h 490"/>
              <a:gd name="T114" fmla="*/ 2147483647 w 4214"/>
              <a:gd name="T115" fmla="*/ 51053793 h 490"/>
              <a:gd name="T116" fmla="*/ 2147483647 w 4214"/>
              <a:gd name="T117" fmla="*/ 142122243 h 490"/>
              <a:gd name="T118" fmla="*/ 2147483647 w 4214"/>
              <a:gd name="T119" fmla="*/ 24836846 h 490"/>
              <a:gd name="T120" fmla="*/ 2147483647 w 4214"/>
              <a:gd name="T121" fmla="*/ 298042178 h 490"/>
              <a:gd name="T122" fmla="*/ 2147483647 w 4214"/>
              <a:gd name="T123" fmla="*/ 253887244 h 490"/>
              <a:gd name="T124" fmla="*/ 2147483647 w 4214"/>
              <a:gd name="T125" fmla="*/ 158680136 h 49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214"/>
              <a:gd name="T190" fmla="*/ 0 h 490"/>
              <a:gd name="T191" fmla="*/ 4214 w 4214"/>
              <a:gd name="T192" fmla="*/ 490 h 49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214" h="490">
                <a:moveTo>
                  <a:pt x="402" y="286"/>
                </a:moveTo>
                <a:lnTo>
                  <a:pt x="402" y="286"/>
                </a:lnTo>
                <a:lnTo>
                  <a:pt x="376" y="290"/>
                </a:lnTo>
                <a:lnTo>
                  <a:pt x="352" y="296"/>
                </a:lnTo>
                <a:lnTo>
                  <a:pt x="330" y="308"/>
                </a:lnTo>
                <a:lnTo>
                  <a:pt x="308" y="322"/>
                </a:lnTo>
                <a:lnTo>
                  <a:pt x="288" y="332"/>
                </a:lnTo>
                <a:lnTo>
                  <a:pt x="272" y="340"/>
                </a:lnTo>
                <a:lnTo>
                  <a:pt x="256" y="342"/>
                </a:lnTo>
                <a:lnTo>
                  <a:pt x="244" y="340"/>
                </a:lnTo>
                <a:lnTo>
                  <a:pt x="228" y="342"/>
                </a:lnTo>
                <a:lnTo>
                  <a:pt x="216" y="344"/>
                </a:lnTo>
                <a:lnTo>
                  <a:pt x="208" y="350"/>
                </a:lnTo>
                <a:lnTo>
                  <a:pt x="206" y="352"/>
                </a:lnTo>
                <a:lnTo>
                  <a:pt x="204" y="356"/>
                </a:lnTo>
                <a:lnTo>
                  <a:pt x="210" y="364"/>
                </a:lnTo>
                <a:lnTo>
                  <a:pt x="218" y="370"/>
                </a:lnTo>
                <a:lnTo>
                  <a:pt x="230" y="374"/>
                </a:lnTo>
                <a:lnTo>
                  <a:pt x="246" y="374"/>
                </a:lnTo>
                <a:lnTo>
                  <a:pt x="270" y="370"/>
                </a:lnTo>
                <a:lnTo>
                  <a:pt x="280" y="368"/>
                </a:lnTo>
                <a:lnTo>
                  <a:pt x="310" y="376"/>
                </a:lnTo>
                <a:lnTo>
                  <a:pt x="334" y="386"/>
                </a:lnTo>
                <a:lnTo>
                  <a:pt x="352" y="396"/>
                </a:lnTo>
                <a:lnTo>
                  <a:pt x="368" y="408"/>
                </a:lnTo>
                <a:lnTo>
                  <a:pt x="362" y="414"/>
                </a:lnTo>
                <a:lnTo>
                  <a:pt x="352" y="418"/>
                </a:lnTo>
                <a:lnTo>
                  <a:pt x="338" y="424"/>
                </a:lnTo>
                <a:lnTo>
                  <a:pt x="320" y="428"/>
                </a:lnTo>
                <a:lnTo>
                  <a:pt x="296" y="426"/>
                </a:lnTo>
                <a:lnTo>
                  <a:pt x="266" y="420"/>
                </a:lnTo>
                <a:lnTo>
                  <a:pt x="232" y="410"/>
                </a:lnTo>
                <a:lnTo>
                  <a:pt x="192" y="398"/>
                </a:lnTo>
                <a:lnTo>
                  <a:pt x="172" y="392"/>
                </a:lnTo>
                <a:lnTo>
                  <a:pt x="150" y="384"/>
                </a:lnTo>
                <a:lnTo>
                  <a:pt x="130" y="378"/>
                </a:lnTo>
                <a:lnTo>
                  <a:pt x="116" y="374"/>
                </a:lnTo>
                <a:lnTo>
                  <a:pt x="104" y="374"/>
                </a:lnTo>
                <a:lnTo>
                  <a:pt x="172" y="330"/>
                </a:lnTo>
                <a:lnTo>
                  <a:pt x="214" y="306"/>
                </a:lnTo>
                <a:lnTo>
                  <a:pt x="234" y="322"/>
                </a:lnTo>
                <a:lnTo>
                  <a:pt x="248" y="328"/>
                </a:lnTo>
                <a:lnTo>
                  <a:pt x="252" y="330"/>
                </a:lnTo>
                <a:lnTo>
                  <a:pt x="254" y="328"/>
                </a:lnTo>
                <a:lnTo>
                  <a:pt x="258" y="324"/>
                </a:lnTo>
                <a:lnTo>
                  <a:pt x="260" y="318"/>
                </a:lnTo>
                <a:lnTo>
                  <a:pt x="262" y="302"/>
                </a:lnTo>
                <a:lnTo>
                  <a:pt x="262" y="278"/>
                </a:lnTo>
                <a:lnTo>
                  <a:pt x="284" y="264"/>
                </a:lnTo>
                <a:lnTo>
                  <a:pt x="348" y="226"/>
                </a:lnTo>
                <a:lnTo>
                  <a:pt x="350" y="226"/>
                </a:lnTo>
                <a:lnTo>
                  <a:pt x="356" y="222"/>
                </a:lnTo>
                <a:lnTo>
                  <a:pt x="356" y="220"/>
                </a:lnTo>
                <a:lnTo>
                  <a:pt x="356" y="216"/>
                </a:lnTo>
                <a:lnTo>
                  <a:pt x="354" y="210"/>
                </a:lnTo>
                <a:lnTo>
                  <a:pt x="348" y="204"/>
                </a:lnTo>
                <a:lnTo>
                  <a:pt x="340" y="202"/>
                </a:lnTo>
                <a:lnTo>
                  <a:pt x="326" y="202"/>
                </a:lnTo>
                <a:lnTo>
                  <a:pt x="314" y="202"/>
                </a:lnTo>
                <a:lnTo>
                  <a:pt x="298" y="206"/>
                </a:lnTo>
                <a:lnTo>
                  <a:pt x="254" y="218"/>
                </a:lnTo>
                <a:lnTo>
                  <a:pt x="252" y="208"/>
                </a:lnTo>
                <a:lnTo>
                  <a:pt x="252" y="202"/>
                </a:lnTo>
                <a:lnTo>
                  <a:pt x="288" y="170"/>
                </a:lnTo>
                <a:lnTo>
                  <a:pt x="324" y="144"/>
                </a:lnTo>
                <a:lnTo>
                  <a:pt x="338" y="132"/>
                </a:lnTo>
                <a:lnTo>
                  <a:pt x="348" y="124"/>
                </a:lnTo>
                <a:lnTo>
                  <a:pt x="354" y="118"/>
                </a:lnTo>
                <a:lnTo>
                  <a:pt x="356" y="112"/>
                </a:lnTo>
                <a:lnTo>
                  <a:pt x="354" y="106"/>
                </a:lnTo>
                <a:lnTo>
                  <a:pt x="350" y="100"/>
                </a:lnTo>
                <a:lnTo>
                  <a:pt x="344" y="96"/>
                </a:lnTo>
                <a:lnTo>
                  <a:pt x="334" y="96"/>
                </a:lnTo>
                <a:lnTo>
                  <a:pt x="322" y="98"/>
                </a:lnTo>
                <a:lnTo>
                  <a:pt x="310" y="100"/>
                </a:lnTo>
                <a:lnTo>
                  <a:pt x="294" y="106"/>
                </a:lnTo>
                <a:lnTo>
                  <a:pt x="256" y="122"/>
                </a:lnTo>
                <a:lnTo>
                  <a:pt x="210" y="146"/>
                </a:lnTo>
                <a:lnTo>
                  <a:pt x="222" y="122"/>
                </a:lnTo>
                <a:lnTo>
                  <a:pt x="232" y="98"/>
                </a:lnTo>
                <a:lnTo>
                  <a:pt x="240" y="78"/>
                </a:lnTo>
                <a:lnTo>
                  <a:pt x="246" y="58"/>
                </a:lnTo>
                <a:lnTo>
                  <a:pt x="246" y="52"/>
                </a:lnTo>
                <a:lnTo>
                  <a:pt x="244" y="48"/>
                </a:lnTo>
                <a:lnTo>
                  <a:pt x="242" y="44"/>
                </a:lnTo>
                <a:lnTo>
                  <a:pt x="238" y="40"/>
                </a:lnTo>
                <a:lnTo>
                  <a:pt x="228" y="38"/>
                </a:lnTo>
                <a:lnTo>
                  <a:pt x="218" y="38"/>
                </a:lnTo>
                <a:lnTo>
                  <a:pt x="214" y="36"/>
                </a:lnTo>
                <a:lnTo>
                  <a:pt x="208" y="32"/>
                </a:lnTo>
                <a:lnTo>
                  <a:pt x="202" y="30"/>
                </a:lnTo>
                <a:lnTo>
                  <a:pt x="200" y="30"/>
                </a:lnTo>
                <a:lnTo>
                  <a:pt x="198" y="32"/>
                </a:lnTo>
                <a:lnTo>
                  <a:pt x="196" y="38"/>
                </a:lnTo>
                <a:lnTo>
                  <a:pt x="208" y="48"/>
                </a:lnTo>
                <a:lnTo>
                  <a:pt x="216" y="54"/>
                </a:lnTo>
                <a:lnTo>
                  <a:pt x="220" y="60"/>
                </a:lnTo>
                <a:lnTo>
                  <a:pt x="218" y="76"/>
                </a:lnTo>
                <a:lnTo>
                  <a:pt x="210" y="98"/>
                </a:lnTo>
                <a:lnTo>
                  <a:pt x="196" y="128"/>
                </a:lnTo>
                <a:lnTo>
                  <a:pt x="176" y="166"/>
                </a:lnTo>
                <a:lnTo>
                  <a:pt x="172" y="172"/>
                </a:lnTo>
                <a:lnTo>
                  <a:pt x="166" y="182"/>
                </a:lnTo>
                <a:lnTo>
                  <a:pt x="162" y="190"/>
                </a:lnTo>
                <a:lnTo>
                  <a:pt x="164" y="196"/>
                </a:lnTo>
                <a:lnTo>
                  <a:pt x="166" y="202"/>
                </a:lnTo>
                <a:lnTo>
                  <a:pt x="170" y="204"/>
                </a:lnTo>
                <a:lnTo>
                  <a:pt x="174" y="206"/>
                </a:lnTo>
                <a:lnTo>
                  <a:pt x="180" y="204"/>
                </a:lnTo>
                <a:lnTo>
                  <a:pt x="182" y="198"/>
                </a:lnTo>
                <a:lnTo>
                  <a:pt x="186" y="192"/>
                </a:lnTo>
                <a:lnTo>
                  <a:pt x="212" y="170"/>
                </a:lnTo>
                <a:lnTo>
                  <a:pt x="240" y="150"/>
                </a:lnTo>
                <a:lnTo>
                  <a:pt x="270" y="132"/>
                </a:lnTo>
                <a:lnTo>
                  <a:pt x="300" y="118"/>
                </a:lnTo>
                <a:lnTo>
                  <a:pt x="306" y="120"/>
                </a:lnTo>
                <a:lnTo>
                  <a:pt x="308" y="122"/>
                </a:lnTo>
                <a:lnTo>
                  <a:pt x="308" y="126"/>
                </a:lnTo>
                <a:lnTo>
                  <a:pt x="306" y="130"/>
                </a:lnTo>
                <a:lnTo>
                  <a:pt x="278" y="156"/>
                </a:lnTo>
                <a:lnTo>
                  <a:pt x="248" y="182"/>
                </a:lnTo>
                <a:lnTo>
                  <a:pt x="242" y="172"/>
                </a:lnTo>
                <a:lnTo>
                  <a:pt x="238" y="168"/>
                </a:lnTo>
                <a:lnTo>
                  <a:pt x="234" y="168"/>
                </a:lnTo>
                <a:lnTo>
                  <a:pt x="230" y="170"/>
                </a:lnTo>
                <a:lnTo>
                  <a:pt x="226" y="172"/>
                </a:lnTo>
                <a:lnTo>
                  <a:pt x="224" y="178"/>
                </a:lnTo>
                <a:lnTo>
                  <a:pt x="224" y="184"/>
                </a:lnTo>
                <a:lnTo>
                  <a:pt x="230" y="206"/>
                </a:lnTo>
                <a:lnTo>
                  <a:pt x="234" y="232"/>
                </a:lnTo>
                <a:lnTo>
                  <a:pt x="212" y="244"/>
                </a:lnTo>
                <a:lnTo>
                  <a:pt x="200" y="252"/>
                </a:lnTo>
                <a:lnTo>
                  <a:pt x="206" y="242"/>
                </a:lnTo>
                <a:lnTo>
                  <a:pt x="208" y="232"/>
                </a:lnTo>
                <a:lnTo>
                  <a:pt x="208" y="228"/>
                </a:lnTo>
                <a:lnTo>
                  <a:pt x="206" y="224"/>
                </a:lnTo>
                <a:lnTo>
                  <a:pt x="204" y="222"/>
                </a:lnTo>
                <a:lnTo>
                  <a:pt x="200" y="220"/>
                </a:lnTo>
                <a:lnTo>
                  <a:pt x="194" y="222"/>
                </a:lnTo>
                <a:lnTo>
                  <a:pt x="188" y="228"/>
                </a:lnTo>
                <a:lnTo>
                  <a:pt x="176" y="254"/>
                </a:lnTo>
                <a:lnTo>
                  <a:pt x="168" y="268"/>
                </a:lnTo>
                <a:lnTo>
                  <a:pt x="162" y="280"/>
                </a:lnTo>
                <a:lnTo>
                  <a:pt x="162" y="286"/>
                </a:lnTo>
                <a:lnTo>
                  <a:pt x="164" y="290"/>
                </a:lnTo>
                <a:lnTo>
                  <a:pt x="168" y="294"/>
                </a:lnTo>
                <a:lnTo>
                  <a:pt x="174" y="296"/>
                </a:lnTo>
                <a:lnTo>
                  <a:pt x="182" y="294"/>
                </a:lnTo>
                <a:lnTo>
                  <a:pt x="190" y="288"/>
                </a:lnTo>
                <a:lnTo>
                  <a:pt x="194" y="286"/>
                </a:lnTo>
                <a:lnTo>
                  <a:pt x="200" y="294"/>
                </a:lnTo>
                <a:lnTo>
                  <a:pt x="168" y="314"/>
                </a:lnTo>
                <a:lnTo>
                  <a:pt x="132" y="338"/>
                </a:lnTo>
                <a:lnTo>
                  <a:pt x="130" y="334"/>
                </a:lnTo>
                <a:lnTo>
                  <a:pt x="132" y="328"/>
                </a:lnTo>
                <a:lnTo>
                  <a:pt x="138" y="306"/>
                </a:lnTo>
                <a:lnTo>
                  <a:pt x="152" y="274"/>
                </a:lnTo>
                <a:lnTo>
                  <a:pt x="172" y="230"/>
                </a:lnTo>
                <a:lnTo>
                  <a:pt x="174" y="228"/>
                </a:lnTo>
                <a:lnTo>
                  <a:pt x="170" y="224"/>
                </a:lnTo>
                <a:lnTo>
                  <a:pt x="166" y="224"/>
                </a:lnTo>
                <a:lnTo>
                  <a:pt x="162" y="228"/>
                </a:lnTo>
                <a:lnTo>
                  <a:pt x="148" y="256"/>
                </a:lnTo>
                <a:lnTo>
                  <a:pt x="138" y="270"/>
                </a:lnTo>
                <a:lnTo>
                  <a:pt x="136" y="248"/>
                </a:lnTo>
                <a:lnTo>
                  <a:pt x="136" y="234"/>
                </a:lnTo>
                <a:lnTo>
                  <a:pt x="124" y="220"/>
                </a:lnTo>
                <a:lnTo>
                  <a:pt x="112" y="210"/>
                </a:lnTo>
                <a:lnTo>
                  <a:pt x="126" y="190"/>
                </a:lnTo>
                <a:lnTo>
                  <a:pt x="138" y="168"/>
                </a:lnTo>
                <a:lnTo>
                  <a:pt x="140" y="160"/>
                </a:lnTo>
                <a:lnTo>
                  <a:pt x="148" y="152"/>
                </a:lnTo>
                <a:lnTo>
                  <a:pt x="158" y="132"/>
                </a:lnTo>
                <a:lnTo>
                  <a:pt x="162" y="126"/>
                </a:lnTo>
                <a:lnTo>
                  <a:pt x="162" y="118"/>
                </a:lnTo>
                <a:lnTo>
                  <a:pt x="162" y="112"/>
                </a:lnTo>
                <a:lnTo>
                  <a:pt x="160" y="106"/>
                </a:lnTo>
                <a:lnTo>
                  <a:pt x="154" y="102"/>
                </a:lnTo>
                <a:lnTo>
                  <a:pt x="148" y="96"/>
                </a:lnTo>
                <a:lnTo>
                  <a:pt x="140" y="92"/>
                </a:lnTo>
                <a:lnTo>
                  <a:pt x="134" y="84"/>
                </a:lnTo>
                <a:lnTo>
                  <a:pt x="128" y="82"/>
                </a:lnTo>
                <a:lnTo>
                  <a:pt x="126" y="82"/>
                </a:lnTo>
                <a:lnTo>
                  <a:pt x="122" y="86"/>
                </a:lnTo>
                <a:lnTo>
                  <a:pt x="120" y="90"/>
                </a:lnTo>
                <a:lnTo>
                  <a:pt x="124" y="100"/>
                </a:lnTo>
                <a:lnTo>
                  <a:pt x="130" y="112"/>
                </a:lnTo>
                <a:lnTo>
                  <a:pt x="132" y="120"/>
                </a:lnTo>
                <a:lnTo>
                  <a:pt x="132" y="124"/>
                </a:lnTo>
                <a:lnTo>
                  <a:pt x="132" y="128"/>
                </a:lnTo>
                <a:lnTo>
                  <a:pt x="108" y="174"/>
                </a:lnTo>
                <a:lnTo>
                  <a:pt x="86" y="208"/>
                </a:lnTo>
                <a:lnTo>
                  <a:pt x="76" y="222"/>
                </a:lnTo>
                <a:lnTo>
                  <a:pt x="66" y="232"/>
                </a:lnTo>
                <a:lnTo>
                  <a:pt x="56" y="240"/>
                </a:lnTo>
                <a:lnTo>
                  <a:pt x="46" y="246"/>
                </a:lnTo>
                <a:lnTo>
                  <a:pt x="42" y="254"/>
                </a:lnTo>
                <a:lnTo>
                  <a:pt x="44" y="262"/>
                </a:lnTo>
                <a:lnTo>
                  <a:pt x="48" y="266"/>
                </a:lnTo>
                <a:lnTo>
                  <a:pt x="54" y="266"/>
                </a:lnTo>
                <a:lnTo>
                  <a:pt x="62" y="262"/>
                </a:lnTo>
                <a:lnTo>
                  <a:pt x="82" y="246"/>
                </a:lnTo>
                <a:lnTo>
                  <a:pt x="100" y="228"/>
                </a:lnTo>
                <a:lnTo>
                  <a:pt x="108" y="236"/>
                </a:lnTo>
                <a:lnTo>
                  <a:pt x="110" y="240"/>
                </a:lnTo>
                <a:lnTo>
                  <a:pt x="110" y="244"/>
                </a:lnTo>
                <a:lnTo>
                  <a:pt x="110" y="264"/>
                </a:lnTo>
                <a:lnTo>
                  <a:pt x="108" y="294"/>
                </a:lnTo>
                <a:lnTo>
                  <a:pt x="106" y="328"/>
                </a:lnTo>
                <a:lnTo>
                  <a:pt x="108" y="338"/>
                </a:lnTo>
                <a:lnTo>
                  <a:pt x="116" y="348"/>
                </a:lnTo>
                <a:lnTo>
                  <a:pt x="96" y="362"/>
                </a:lnTo>
                <a:lnTo>
                  <a:pt x="76" y="374"/>
                </a:lnTo>
                <a:lnTo>
                  <a:pt x="56" y="390"/>
                </a:lnTo>
                <a:lnTo>
                  <a:pt x="38" y="406"/>
                </a:lnTo>
                <a:lnTo>
                  <a:pt x="18" y="420"/>
                </a:lnTo>
                <a:lnTo>
                  <a:pt x="2" y="436"/>
                </a:lnTo>
                <a:lnTo>
                  <a:pt x="0" y="440"/>
                </a:lnTo>
                <a:lnTo>
                  <a:pt x="2" y="444"/>
                </a:lnTo>
                <a:lnTo>
                  <a:pt x="4" y="448"/>
                </a:lnTo>
                <a:lnTo>
                  <a:pt x="8" y="450"/>
                </a:lnTo>
                <a:lnTo>
                  <a:pt x="14" y="448"/>
                </a:lnTo>
                <a:lnTo>
                  <a:pt x="20" y="444"/>
                </a:lnTo>
                <a:lnTo>
                  <a:pt x="22" y="440"/>
                </a:lnTo>
                <a:lnTo>
                  <a:pt x="54" y="412"/>
                </a:lnTo>
                <a:lnTo>
                  <a:pt x="68" y="402"/>
                </a:lnTo>
                <a:lnTo>
                  <a:pt x="80" y="396"/>
                </a:lnTo>
                <a:lnTo>
                  <a:pt x="94" y="392"/>
                </a:lnTo>
                <a:lnTo>
                  <a:pt x="108" y="392"/>
                </a:lnTo>
                <a:lnTo>
                  <a:pt x="118" y="392"/>
                </a:lnTo>
                <a:lnTo>
                  <a:pt x="128" y="396"/>
                </a:lnTo>
                <a:lnTo>
                  <a:pt x="156" y="408"/>
                </a:lnTo>
                <a:lnTo>
                  <a:pt x="160" y="410"/>
                </a:lnTo>
                <a:lnTo>
                  <a:pt x="196" y="422"/>
                </a:lnTo>
                <a:lnTo>
                  <a:pt x="234" y="432"/>
                </a:lnTo>
                <a:lnTo>
                  <a:pt x="266" y="440"/>
                </a:lnTo>
                <a:lnTo>
                  <a:pt x="294" y="446"/>
                </a:lnTo>
                <a:lnTo>
                  <a:pt x="316" y="446"/>
                </a:lnTo>
                <a:lnTo>
                  <a:pt x="352" y="442"/>
                </a:lnTo>
                <a:lnTo>
                  <a:pt x="378" y="436"/>
                </a:lnTo>
                <a:lnTo>
                  <a:pt x="390" y="432"/>
                </a:lnTo>
                <a:lnTo>
                  <a:pt x="398" y="428"/>
                </a:lnTo>
                <a:lnTo>
                  <a:pt x="404" y="422"/>
                </a:lnTo>
                <a:lnTo>
                  <a:pt x="408" y="416"/>
                </a:lnTo>
                <a:lnTo>
                  <a:pt x="408" y="410"/>
                </a:lnTo>
                <a:lnTo>
                  <a:pt x="406" y="406"/>
                </a:lnTo>
                <a:lnTo>
                  <a:pt x="398" y="396"/>
                </a:lnTo>
                <a:lnTo>
                  <a:pt x="384" y="388"/>
                </a:lnTo>
                <a:lnTo>
                  <a:pt x="364" y="378"/>
                </a:lnTo>
                <a:lnTo>
                  <a:pt x="358" y="376"/>
                </a:lnTo>
                <a:lnTo>
                  <a:pt x="338" y="368"/>
                </a:lnTo>
                <a:lnTo>
                  <a:pt x="316" y="360"/>
                </a:lnTo>
                <a:lnTo>
                  <a:pt x="302" y="356"/>
                </a:lnTo>
                <a:lnTo>
                  <a:pt x="314" y="344"/>
                </a:lnTo>
                <a:lnTo>
                  <a:pt x="326" y="334"/>
                </a:lnTo>
                <a:lnTo>
                  <a:pt x="338" y="326"/>
                </a:lnTo>
                <a:lnTo>
                  <a:pt x="352" y="318"/>
                </a:lnTo>
                <a:lnTo>
                  <a:pt x="366" y="312"/>
                </a:lnTo>
                <a:lnTo>
                  <a:pt x="380" y="308"/>
                </a:lnTo>
                <a:lnTo>
                  <a:pt x="394" y="306"/>
                </a:lnTo>
                <a:lnTo>
                  <a:pt x="408" y="306"/>
                </a:lnTo>
                <a:lnTo>
                  <a:pt x="420" y="306"/>
                </a:lnTo>
                <a:lnTo>
                  <a:pt x="428" y="308"/>
                </a:lnTo>
                <a:lnTo>
                  <a:pt x="432" y="312"/>
                </a:lnTo>
                <a:lnTo>
                  <a:pt x="434" y="316"/>
                </a:lnTo>
                <a:lnTo>
                  <a:pt x="434" y="318"/>
                </a:lnTo>
                <a:lnTo>
                  <a:pt x="430" y="322"/>
                </a:lnTo>
                <a:lnTo>
                  <a:pt x="426" y="324"/>
                </a:lnTo>
                <a:lnTo>
                  <a:pt x="418" y="326"/>
                </a:lnTo>
                <a:lnTo>
                  <a:pt x="406" y="330"/>
                </a:lnTo>
                <a:lnTo>
                  <a:pt x="404" y="332"/>
                </a:lnTo>
                <a:lnTo>
                  <a:pt x="402" y="334"/>
                </a:lnTo>
                <a:lnTo>
                  <a:pt x="404" y="338"/>
                </a:lnTo>
                <a:lnTo>
                  <a:pt x="406" y="338"/>
                </a:lnTo>
                <a:lnTo>
                  <a:pt x="448" y="338"/>
                </a:lnTo>
                <a:lnTo>
                  <a:pt x="464" y="336"/>
                </a:lnTo>
                <a:lnTo>
                  <a:pt x="476" y="332"/>
                </a:lnTo>
                <a:lnTo>
                  <a:pt x="482" y="326"/>
                </a:lnTo>
                <a:lnTo>
                  <a:pt x="484" y="320"/>
                </a:lnTo>
                <a:lnTo>
                  <a:pt x="482" y="312"/>
                </a:lnTo>
                <a:lnTo>
                  <a:pt x="478" y="304"/>
                </a:lnTo>
                <a:lnTo>
                  <a:pt x="472" y="298"/>
                </a:lnTo>
                <a:lnTo>
                  <a:pt x="464" y="294"/>
                </a:lnTo>
                <a:lnTo>
                  <a:pt x="452" y="290"/>
                </a:lnTo>
                <a:lnTo>
                  <a:pt x="438" y="288"/>
                </a:lnTo>
                <a:lnTo>
                  <a:pt x="402" y="286"/>
                </a:lnTo>
                <a:close/>
                <a:moveTo>
                  <a:pt x="258" y="236"/>
                </a:moveTo>
                <a:lnTo>
                  <a:pt x="258" y="236"/>
                </a:lnTo>
                <a:lnTo>
                  <a:pt x="270" y="230"/>
                </a:lnTo>
                <a:lnTo>
                  <a:pt x="284" y="224"/>
                </a:lnTo>
                <a:lnTo>
                  <a:pt x="298" y="220"/>
                </a:lnTo>
                <a:lnTo>
                  <a:pt x="310" y="218"/>
                </a:lnTo>
                <a:lnTo>
                  <a:pt x="308" y="224"/>
                </a:lnTo>
                <a:lnTo>
                  <a:pt x="298" y="232"/>
                </a:lnTo>
                <a:lnTo>
                  <a:pt x="260" y="256"/>
                </a:lnTo>
                <a:lnTo>
                  <a:pt x="258" y="244"/>
                </a:lnTo>
                <a:lnTo>
                  <a:pt x="258" y="236"/>
                </a:lnTo>
                <a:close/>
                <a:moveTo>
                  <a:pt x="240" y="304"/>
                </a:moveTo>
                <a:lnTo>
                  <a:pt x="240" y="304"/>
                </a:lnTo>
                <a:lnTo>
                  <a:pt x="234" y="302"/>
                </a:lnTo>
                <a:lnTo>
                  <a:pt x="224" y="298"/>
                </a:lnTo>
                <a:lnTo>
                  <a:pt x="240" y="288"/>
                </a:lnTo>
                <a:lnTo>
                  <a:pt x="240" y="304"/>
                </a:lnTo>
                <a:close/>
                <a:moveTo>
                  <a:pt x="236" y="250"/>
                </a:moveTo>
                <a:lnTo>
                  <a:pt x="236" y="250"/>
                </a:lnTo>
                <a:lnTo>
                  <a:pt x="238" y="256"/>
                </a:lnTo>
                <a:lnTo>
                  <a:pt x="238" y="268"/>
                </a:lnTo>
                <a:lnTo>
                  <a:pt x="216" y="282"/>
                </a:lnTo>
                <a:lnTo>
                  <a:pt x="210" y="286"/>
                </a:lnTo>
                <a:lnTo>
                  <a:pt x="208" y="282"/>
                </a:lnTo>
                <a:lnTo>
                  <a:pt x="202" y="276"/>
                </a:lnTo>
                <a:lnTo>
                  <a:pt x="218" y="262"/>
                </a:lnTo>
                <a:lnTo>
                  <a:pt x="236" y="250"/>
                </a:lnTo>
                <a:close/>
                <a:moveTo>
                  <a:pt x="784" y="322"/>
                </a:moveTo>
                <a:lnTo>
                  <a:pt x="792" y="326"/>
                </a:lnTo>
                <a:lnTo>
                  <a:pt x="808" y="330"/>
                </a:lnTo>
                <a:lnTo>
                  <a:pt x="808" y="332"/>
                </a:lnTo>
                <a:lnTo>
                  <a:pt x="812" y="332"/>
                </a:lnTo>
                <a:lnTo>
                  <a:pt x="818" y="332"/>
                </a:lnTo>
                <a:lnTo>
                  <a:pt x="824" y="328"/>
                </a:lnTo>
                <a:lnTo>
                  <a:pt x="826" y="324"/>
                </a:lnTo>
                <a:lnTo>
                  <a:pt x="828" y="320"/>
                </a:lnTo>
                <a:lnTo>
                  <a:pt x="826" y="314"/>
                </a:lnTo>
                <a:lnTo>
                  <a:pt x="822" y="310"/>
                </a:lnTo>
                <a:lnTo>
                  <a:pt x="814" y="306"/>
                </a:lnTo>
                <a:lnTo>
                  <a:pt x="802" y="302"/>
                </a:lnTo>
                <a:lnTo>
                  <a:pt x="800" y="302"/>
                </a:lnTo>
                <a:lnTo>
                  <a:pt x="786" y="298"/>
                </a:lnTo>
                <a:lnTo>
                  <a:pt x="772" y="294"/>
                </a:lnTo>
                <a:lnTo>
                  <a:pt x="762" y="294"/>
                </a:lnTo>
                <a:lnTo>
                  <a:pt x="758" y="294"/>
                </a:lnTo>
                <a:lnTo>
                  <a:pt x="756" y="296"/>
                </a:lnTo>
                <a:lnTo>
                  <a:pt x="754" y="298"/>
                </a:lnTo>
                <a:lnTo>
                  <a:pt x="752" y="304"/>
                </a:lnTo>
                <a:lnTo>
                  <a:pt x="754" y="308"/>
                </a:lnTo>
                <a:lnTo>
                  <a:pt x="758" y="312"/>
                </a:lnTo>
                <a:lnTo>
                  <a:pt x="764" y="314"/>
                </a:lnTo>
                <a:lnTo>
                  <a:pt x="772" y="318"/>
                </a:lnTo>
                <a:lnTo>
                  <a:pt x="784" y="322"/>
                </a:lnTo>
                <a:close/>
                <a:moveTo>
                  <a:pt x="888" y="220"/>
                </a:moveTo>
                <a:lnTo>
                  <a:pt x="888" y="220"/>
                </a:lnTo>
                <a:lnTo>
                  <a:pt x="868" y="222"/>
                </a:lnTo>
                <a:lnTo>
                  <a:pt x="844" y="226"/>
                </a:lnTo>
                <a:lnTo>
                  <a:pt x="818" y="232"/>
                </a:lnTo>
                <a:lnTo>
                  <a:pt x="790" y="242"/>
                </a:lnTo>
                <a:lnTo>
                  <a:pt x="774" y="248"/>
                </a:lnTo>
                <a:lnTo>
                  <a:pt x="770" y="248"/>
                </a:lnTo>
                <a:lnTo>
                  <a:pt x="764" y="250"/>
                </a:lnTo>
                <a:lnTo>
                  <a:pt x="772" y="228"/>
                </a:lnTo>
                <a:lnTo>
                  <a:pt x="802" y="150"/>
                </a:lnTo>
                <a:lnTo>
                  <a:pt x="820" y="92"/>
                </a:lnTo>
                <a:lnTo>
                  <a:pt x="824" y="84"/>
                </a:lnTo>
                <a:lnTo>
                  <a:pt x="830" y="72"/>
                </a:lnTo>
                <a:lnTo>
                  <a:pt x="832" y="64"/>
                </a:lnTo>
                <a:lnTo>
                  <a:pt x="832" y="60"/>
                </a:lnTo>
                <a:lnTo>
                  <a:pt x="832" y="58"/>
                </a:lnTo>
                <a:lnTo>
                  <a:pt x="826" y="54"/>
                </a:lnTo>
                <a:lnTo>
                  <a:pt x="816" y="48"/>
                </a:lnTo>
                <a:lnTo>
                  <a:pt x="806" y="44"/>
                </a:lnTo>
                <a:lnTo>
                  <a:pt x="802" y="40"/>
                </a:lnTo>
                <a:lnTo>
                  <a:pt x="798" y="36"/>
                </a:lnTo>
                <a:lnTo>
                  <a:pt x="794" y="28"/>
                </a:lnTo>
                <a:lnTo>
                  <a:pt x="792" y="26"/>
                </a:lnTo>
                <a:lnTo>
                  <a:pt x="788" y="26"/>
                </a:lnTo>
                <a:lnTo>
                  <a:pt x="784" y="26"/>
                </a:lnTo>
                <a:lnTo>
                  <a:pt x="780" y="30"/>
                </a:lnTo>
                <a:lnTo>
                  <a:pt x="772" y="40"/>
                </a:lnTo>
                <a:lnTo>
                  <a:pt x="766" y="48"/>
                </a:lnTo>
                <a:lnTo>
                  <a:pt x="762" y="60"/>
                </a:lnTo>
                <a:lnTo>
                  <a:pt x="758" y="72"/>
                </a:lnTo>
                <a:lnTo>
                  <a:pt x="756" y="90"/>
                </a:lnTo>
                <a:lnTo>
                  <a:pt x="754" y="108"/>
                </a:lnTo>
                <a:lnTo>
                  <a:pt x="750" y="120"/>
                </a:lnTo>
                <a:lnTo>
                  <a:pt x="740" y="146"/>
                </a:lnTo>
                <a:lnTo>
                  <a:pt x="730" y="166"/>
                </a:lnTo>
                <a:lnTo>
                  <a:pt x="720" y="184"/>
                </a:lnTo>
                <a:lnTo>
                  <a:pt x="710" y="200"/>
                </a:lnTo>
                <a:lnTo>
                  <a:pt x="708" y="202"/>
                </a:lnTo>
                <a:lnTo>
                  <a:pt x="654" y="214"/>
                </a:lnTo>
                <a:lnTo>
                  <a:pt x="624" y="232"/>
                </a:lnTo>
                <a:lnTo>
                  <a:pt x="590" y="252"/>
                </a:lnTo>
                <a:lnTo>
                  <a:pt x="586" y="252"/>
                </a:lnTo>
                <a:lnTo>
                  <a:pt x="578" y="248"/>
                </a:lnTo>
                <a:lnTo>
                  <a:pt x="572" y="248"/>
                </a:lnTo>
                <a:lnTo>
                  <a:pt x="570" y="248"/>
                </a:lnTo>
                <a:lnTo>
                  <a:pt x="568" y="250"/>
                </a:lnTo>
                <a:lnTo>
                  <a:pt x="568" y="256"/>
                </a:lnTo>
                <a:lnTo>
                  <a:pt x="568" y="264"/>
                </a:lnTo>
                <a:lnTo>
                  <a:pt x="572" y="274"/>
                </a:lnTo>
                <a:lnTo>
                  <a:pt x="580" y="296"/>
                </a:lnTo>
                <a:lnTo>
                  <a:pt x="604" y="388"/>
                </a:lnTo>
                <a:lnTo>
                  <a:pt x="604" y="390"/>
                </a:lnTo>
                <a:lnTo>
                  <a:pt x="606" y="392"/>
                </a:lnTo>
                <a:lnTo>
                  <a:pt x="614" y="394"/>
                </a:lnTo>
                <a:lnTo>
                  <a:pt x="618" y="392"/>
                </a:lnTo>
                <a:lnTo>
                  <a:pt x="622" y="386"/>
                </a:lnTo>
                <a:lnTo>
                  <a:pt x="622" y="384"/>
                </a:lnTo>
                <a:lnTo>
                  <a:pt x="622" y="364"/>
                </a:lnTo>
                <a:lnTo>
                  <a:pt x="618" y="342"/>
                </a:lnTo>
                <a:lnTo>
                  <a:pt x="612" y="316"/>
                </a:lnTo>
                <a:lnTo>
                  <a:pt x="604" y="286"/>
                </a:lnTo>
                <a:lnTo>
                  <a:pt x="600" y="276"/>
                </a:lnTo>
                <a:lnTo>
                  <a:pt x="600" y="272"/>
                </a:lnTo>
                <a:lnTo>
                  <a:pt x="604" y="266"/>
                </a:lnTo>
                <a:lnTo>
                  <a:pt x="610" y="260"/>
                </a:lnTo>
                <a:lnTo>
                  <a:pt x="636" y="242"/>
                </a:lnTo>
                <a:lnTo>
                  <a:pt x="648" y="236"/>
                </a:lnTo>
                <a:lnTo>
                  <a:pt x="658" y="230"/>
                </a:lnTo>
                <a:lnTo>
                  <a:pt x="670" y="226"/>
                </a:lnTo>
                <a:lnTo>
                  <a:pt x="682" y="224"/>
                </a:lnTo>
                <a:lnTo>
                  <a:pt x="686" y="226"/>
                </a:lnTo>
                <a:lnTo>
                  <a:pt x="688" y="226"/>
                </a:lnTo>
                <a:lnTo>
                  <a:pt x="690" y="230"/>
                </a:lnTo>
                <a:lnTo>
                  <a:pt x="688" y="232"/>
                </a:lnTo>
                <a:lnTo>
                  <a:pt x="686" y="238"/>
                </a:lnTo>
                <a:lnTo>
                  <a:pt x="684" y="244"/>
                </a:lnTo>
                <a:lnTo>
                  <a:pt x="664" y="268"/>
                </a:lnTo>
                <a:lnTo>
                  <a:pt x="650" y="288"/>
                </a:lnTo>
                <a:lnTo>
                  <a:pt x="644" y="294"/>
                </a:lnTo>
                <a:lnTo>
                  <a:pt x="626" y="312"/>
                </a:lnTo>
                <a:lnTo>
                  <a:pt x="620" y="320"/>
                </a:lnTo>
                <a:lnTo>
                  <a:pt x="620" y="326"/>
                </a:lnTo>
                <a:lnTo>
                  <a:pt x="636" y="348"/>
                </a:lnTo>
                <a:lnTo>
                  <a:pt x="656" y="368"/>
                </a:lnTo>
                <a:lnTo>
                  <a:pt x="676" y="384"/>
                </a:lnTo>
                <a:lnTo>
                  <a:pt x="698" y="396"/>
                </a:lnTo>
                <a:lnTo>
                  <a:pt x="702" y="394"/>
                </a:lnTo>
                <a:lnTo>
                  <a:pt x="704" y="390"/>
                </a:lnTo>
                <a:lnTo>
                  <a:pt x="708" y="374"/>
                </a:lnTo>
                <a:lnTo>
                  <a:pt x="712" y="348"/>
                </a:lnTo>
                <a:lnTo>
                  <a:pt x="714" y="310"/>
                </a:lnTo>
                <a:lnTo>
                  <a:pt x="716" y="290"/>
                </a:lnTo>
                <a:lnTo>
                  <a:pt x="718" y="282"/>
                </a:lnTo>
                <a:lnTo>
                  <a:pt x="718" y="274"/>
                </a:lnTo>
                <a:lnTo>
                  <a:pt x="718" y="218"/>
                </a:lnTo>
                <a:lnTo>
                  <a:pt x="722" y="206"/>
                </a:lnTo>
                <a:lnTo>
                  <a:pt x="730" y="190"/>
                </a:lnTo>
                <a:lnTo>
                  <a:pt x="736" y="178"/>
                </a:lnTo>
                <a:lnTo>
                  <a:pt x="740" y="168"/>
                </a:lnTo>
                <a:lnTo>
                  <a:pt x="750" y="146"/>
                </a:lnTo>
                <a:lnTo>
                  <a:pt x="758" y="126"/>
                </a:lnTo>
                <a:lnTo>
                  <a:pt x="764" y="108"/>
                </a:lnTo>
                <a:lnTo>
                  <a:pt x="766" y="90"/>
                </a:lnTo>
                <a:lnTo>
                  <a:pt x="770" y="64"/>
                </a:lnTo>
                <a:lnTo>
                  <a:pt x="774" y="56"/>
                </a:lnTo>
                <a:lnTo>
                  <a:pt x="776" y="54"/>
                </a:lnTo>
                <a:lnTo>
                  <a:pt x="780" y="54"/>
                </a:lnTo>
                <a:lnTo>
                  <a:pt x="794" y="62"/>
                </a:lnTo>
                <a:lnTo>
                  <a:pt x="798" y="66"/>
                </a:lnTo>
                <a:lnTo>
                  <a:pt x="800" y="72"/>
                </a:lnTo>
                <a:lnTo>
                  <a:pt x="800" y="74"/>
                </a:lnTo>
                <a:lnTo>
                  <a:pt x="784" y="124"/>
                </a:lnTo>
                <a:lnTo>
                  <a:pt x="766" y="180"/>
                </a:lnTo>
                <a:lnTo>
                  <a:pt x="752" y="216"/>
                </a:lnTo>
                <a:lnTo>
                  <a:pt x="748" y="230"/>
                </a:lnTo>
                <a:lnTo>
                  <a:pt x="736" y="254"/>
                </a:lnTo>
                <a:lnTo>
                  <a:pt x="732" y="264"/>
                </a:lnTo>
                <a:lnTo>
                  <a:pt x="732" y="272"/>
                </a:lnTo>
                <a:lnTo>
                  <a:pt x="740" y="278"/>
                </a:lnTo>
                <a:lnTo>
                  <a:pt x="750" y="282"/>
                </a:lnTo>
                <a:lnTo>
                  <a:pt x="760" y="280"/>
                </a:lnTo>
                <a:lnTo>
                  <a:pt x="776" y="272"/>
                </a:lnTo>
                <a:lnTo>
                  <a:pt x="794" y="264"/>
                </a:lnTo>
                <a:lnTo>
                  <a:pt x="820" y="256"/>
                </a:lnTo>
                <a:lnTo>
                  <a:pt x="844" y="250"/>
                </a:lnTo>
                <a:lnTo>
                  <a:pt x="864" y="246"/>
                </a:lnTo>
                <a:lnTo>
                  <a:pt x="880" y="244"/>
                </a:lnTo>
                <a:lnTo>
                  <a:pt x="884" y="244"/>
                </a:lnTo>
                <a:lnTo>
                  <a:pt x="892" y="246"/>
                </a:lnTo>
                <a:lnTo>
                  <a:pt x="898" y="246"/>
                </a:lnTo>
                <a:lnTo>
                  <a:pt x="902" y="250"/>
                </a:lnTo>
                <a:lnTo>
                  <a:pt x="902" y="254"/>
                </a:lnTo>
                <a:lnTo>
                  <a:pt x="902" y="262"/>
                </a:lnTo>
                <a:lnTo>
                  <a:pt x="898" y="270"/>
                </a:lnTo>
                <a:lnTo>
                  <a:pt x="878" y="316"/>
                </a:lnTo>
                <a:lnTo>
                  <a:pt x="858" y="356"/>
                </a:lnTo>
                <a:lnTo>
                  <a:pt x="838" y="388"/>
                </a:lnTo>
                <a:lnTo>
                  <a:pt x="816" y="414"/>
                </a:lnTo>
                <a:lnTo>
                  <a:pt x="812" y="416"/>
                </a:lnTo>
                <a:lnTo>
                  <a:pt x="810" y="418"/>
                </a:lnTo>
                <a:lnTo>
                  <a:pt x="806" y="416"/>
                </a:lnTo>
                <a:lnTo>
                  <a:pt x="802" y="414"/>
                </a:lnTo>
                <a:lnTo>
                  <a:pt x="790" y="400"/>
                </a:lnTo>
                <a:lnTo>
                  <a:pt x="780" y="386"/>
                </a:lnTo>
                <a:lnTo>
                  <a:pt x="772" y="370"/>
                </a:lnTo>
                <a:lnTo>
                  <a:pt x="764" y="354"/>
                </a:lnTo>
                <a:lnTo>
                  <a:pt x="762" y="352"/>
                </a:lnTo>
                <a:lnTo>
                  <a:pt x="760" y="352"/>
                </a:lnTo>
                <a:lnTo>
                  <a:pt x="758" y="354"/>
                </a:lnTo>
                <a:lnTo>
                  <a:pt x="758" y="356"/>
                </a:lnTo>
                <a:lnTo>
                  <a:pt x="770" y="388"/>
                </a:lnTo>
                <a:lnTo>
                  <a:pt x="776" y="402"/>
                </a:lnTo>
                <a:lnTo>
                  <a:pt x="782" y="412"/>
                </a:lnTo>
                <a:lnTo>
                  <a:pt x="790" y="422"/>
                </a:lnTo>
                <a:lnTo>
                  <a:pt x="798" y="428"/>
                </a:lnTo>
                <a:lnTo>
                  <a:pt x="806" y="434"/>
                </a:lnTo>
                <a:lnTo>
                  <a:pt x="814" y="438"/>
                </a:lnTo>
                <a:lnTo>
                  <a:pt x="822" y="436"/>
                </a:lnTo>
                <a:lnTo>
                  <a:pt x="830" y="430"/>
                </a:lnTo>
                <a:lnTo>
                  <a:pt x="838" y="422"/>
                </a:lnTo>
                <a:lnTo>
                  <a:pt x="848" y="412"/>
                </a:lnTo>
                <a:lnTo>
                  <a:pt x="870" y="382"/>
                </a:lnTo>
                <a:lnTo>
                  <a:pt x="892" y="340"/>
                </a:lnTo>
                <a:lnTo>
                  <a:pt x="908" y="314"/>
                </a:lnTo>
                <a:lnTo>
                  <a:pt x="920" y="288"/>
                </a:lnTo>
                <a:lnTo>
                  <a:pt x="928" y="266"/>
                </a:lnTo>
                <a:lnTo>
                  <a:pt x="936" y="244"/>
                </a:lnTo>
                <a:lnTo>
                  <a:pt x="936" y="240"/>
                </a:lnTo>
                <a:lnTo>
                  <a:pt x="936" y="236"/>
                </a:lnTo>
                <a:lnTo>
                  <a:pt x="932" y="232"/>
                </a:lnTo>
                <a:lnTo>
                  <a:pt x="930" y="230"/>
                </a:lnTo>
                <a:lnTo>
                  <a:pt x="924" y="226"/>
                </a:lnTo>
                <a:lnTo>
                  <a:pt x="910" y="222"/>
                </a:lnTo>
                <a:lnTo>
                  <a:pt x="888" y="220"/>
                </a:lnTo>
                <a:close/>
                <a:moveTo>
                  <a:pt x="684" y="366"/>
                </a:moveTo>
                <a:lnTo>
                  <a:pt x="682" y="368"/>
                </a:lnTo>
                <a:lnTo>
                  <a:pt x="668" y="358"/>
                </a:lnTo>
                <a:lnTo>
                  <a:pt x="656" y="348"/>
                </a:lnTo>
                <a:lnTo>
                  <a:pt x="648" y="338"/>
                </a:lnTo>
                <a:lnTo>
                  <a:pt x="642" y="328"/>
                </a:lnTo>
                <a:lnTo>
                  <a:pt x="688" y="266"/>
                </a:lnTo>
                <a:lnTo>
                  <a:pt x="688" y="288"/>
                </a:lnTo>
                <a:lnTo>
                  <a:pt x="688" y="308"/>
                </a:lnTo>
                <a:lnTo>
                  <a:pt x="688" y="342"/>
                </a:lnTo>
                <a:lnTo>
                  <a:pt x="686" y="356"/>
                </a:lnTo>
                <a:lnTo>
                  <a:pt x="684" y="366"/>
                </a:lnTo>
                <a:close/>
                <a:moveTo>
                  <a:pt x="608" y="216"/>
                </a:moveTo>
                <a:lnTo>
                  <a:pt x="608" y="216"/>
                </a:lnTo>
                <a:lnTo>
                  <a:pt x="622" y="204"/>
                </a:lnTo>
                <a:lnTo>
                  <a:pt x="634" y="186"/>
                </a:lnTo>
                <a:lnTo>
                  <a:pt x="648" y="164"/>
                </a:lnTo>
                <a:lnTo>
                  <a:pt x="662" y="136"/>
                </a:lnTo>
                <a:lnTo>
                  <a:pt x="674" y="116"/>
                </a:lnTo>
                <a:lnTo>
                  <a:pt x="680" y="104"/>
                </a:lnTo>
                <a:lnTo>
                  <a:pt x="674" y="96"/>
                </a:lnTo>
                <a:lnTo>
                  <a:pt x="664" y="86"/>
                </a:lnTo>
                <a:lnTo>
                  <a:pt x="652" y="78"/>
                </a:lnTo>
                <a:lnTo>
                  <a:pt x="636" y="72"/>
                </a:lnTo>
                <a:lnTo>
                  <a:pt x="634" y="72"/>
                </a:lnTo>
                <a:lnTo>
                  <a:pt x="632" y="74"/>
                </a:lnTo>
                <a:lnTo>
                  <a:pt x="630" y="82"/>
                </a:lnTo>
                <a:lnTo>
                  <a:pt x="630" y="88"/>
                </a:lnTo>
                <a:lnTo>
                  <a:pt x="632" y="90"/>
                </a:lnTo>
                <a:lnTo>
                  <a:pt x="644" y="102"/>
                </a:lnTo>
                <a:lnTo>
                  <a:pt x="646" y="106"/>
                </a:lnTo>
                <a:lnTo>
                  <a:pt x="646" y="110"/>
                </a:lnTo>
                <a:lnTo>
                  <a:pt x="646" y="112"/>
                </a:lnTo>
                <a:lnTo>
                  <a:pt x="622" y="168"/>
                </a:lnTo>
                <a:lnTo>
                  <a:pt x="600" y="210"/>
                </a:lnTo>
                <a:lnTo>
                  <a:pt x="600" y="214"/>
                </a:lnTo>
                <a:lnTo>
                  <a:pt x="602" y="216"/>
                </a:lnTo>
                <a:lnTo>
                  <a:pt x="604" y="218"/>
                </a:lnTo>
                <a:lnTo>
                  <a:pt x="608" y="216"/>
                </a:lnTo>
                <a:close/>
                <a:moveTo>
                  <a:pt x="1090" y="388"/>
                </a:moveTo>
                <a:lnTo>
                  <a:pt x="1090" y="388"/>
                </a:lnTo>
                <a:lnTo>
                  <a:pt x="1092" y="380"/>
                </a:lnTo>
                <a:lnTo>
                  <a:pt x="1100" y="358"/>
                </a:lnTo>
                <a:lnTo>
                  <a:pt x="1108" y="338"/>
                </a:lnTo>
                <a:lnTo>
                  <a:pt x="1110" y="328"/>
                </a:lnTo>
                <a:lnTo>
                  <a:pt x="1110" y="322"/>
                </a:lnTo>
                <a:lnTo>
                  <a:pt x="1110" y="316"/>
                </a:lnTo>
                <a:lnTo>
                  <a:pt x="1106" y="310"/>
                </a:lnTo>
                <a:lnTo>
                  <a:pt x="1102" y="300"/>
                </a:lnTo>
                <a:lnTo>
                  <a:pt x="1102" y="294"/>
                </a:lnTo>
                <a:lnTo>
                  <a:pt x="1102" y="236"/>
                </a:lnTo>
                <a:lnTo>
                  <a:pt x="1098" y="228"/>
                </a:lnTo>
                <a:lnTo>
                  <a:pt x="1090" y="218"/>
                </a:lnTo>
                <a:lnTo>
                  <a:pt x="1104" y="200"/>
                </a:lnTo>
                <a:lnTo>
                  <a:pt x="1116" y="180"/>
                </a:lnTo>
                <a:lnTo>
                  <a:pt x="1134" y="156"/>
                </a:lnTo>
                <a:lnTo>
                  <a:pt x="1154" y="136"/>
                </a:lnTo>
                <a:lnTo>
                  <a:pt x="1156" y="132"/>
                </a:lnTo>
                <a:lnTo>
                  <a:pt x="1158" y="126"/>
                </a:lnTo>
                <a:lnTo>
                  <a:pt x="1152" y="116"/>
                </a:lnTo>
                <a:lnTo>
                  <a:pt x="1144" y="104"/>
                </a:lnTo>
                <a:lnTo>
                  <a:pt x="1132" y="96"/>
                </a:lnTo>
                <a:lnTo>
                  <a:pt x="1118" y="88"/>
                </a:lnTo>
                <a:lnTo>
                  <a:pt x="1114" y="88"/>
                </a:lnTo>
                <a:lnTo>
                  <a:pt x="1110" y="92"/>
                </a:lnTo>
                <a:lnTo>
                  <a:pt x="1108" y="94"/>
                </a:lnTo>
                <a:lnTo>
                  <a:pt x="1106" y="98"/>
                </a:lnTo>
                <a:lnTo>
                  <a:pt x="1108" y="104"/>
                </a:lnTo>
                <a:lnTo>
                  <a:pt x="1112" y="110"/>
                </a:lnTo>
                <a:lnTo>
                  <a:pt x="1118" y="118"/>
                </a:lnTo>
                <a:lnTo>
                  <a:pt x="1118" y="124"/>
                </a:lnTo>
                <a:lnTo>
                  <a:pt x="1118" y="130"/>
                </a:lnTo>
                <a:lnTo>
                  <a:pt x="1114" y="138"/>
                </a:lnTo>
                <a:lnTo>
                  <a:pt x="1094" y="172"/>
                </a:lnTo>
                <a:lnTo>
                  <a:pt x="1072" y="204"/>
                </a:lnTo>
                <a:lnTo>
                  <a:pt x="1046" y="234"/>
                </a:lnTo>
                <a:lnTo>
                  <a:pt x="1016" y="264"/>
                </a:lnTo>
                <a:lnTo>
                  <a:pt x="1016" y="268"/>
                </a:lnTo>
                <a:lnTo>
                  <a:pt x="1016" y="272"/>
                </a:lnTo>
                <a:lnTo>
                  <a:pt x="1018" y="272"/>
                </a:lnTo>
                <a:lnTo>
                  <a:pt x="1022" y="272"/>
                </a:lnTo>
                <a:lnTo>
                  <a:pt x="1048" y="256"/>
                </a:lnTo>
                <a:lnTo>
                  <a:pt x="1072" y="236"/>
                </a:lnTo>
                <a:lnTo>
                  <a:pt x="1076" y="238"/>
                </a:lnTo>
                <a:lnTo>
                  <a:pt x="1078" y="240"/>
                </a:lnTo>
                <a:lnTo>
                  <a:pt x="1078" y="292"/>
                </a:lnTo>
                <a:lnTo>
                  <a:pt x="1074" y="342"/>
                </a:lnTo>
                <a:lnTo>
                  <a:pt x="1070" y="366"/>
                </a:lnTo>
                <a:lnTo>
                  <a:pt x="1064" y="392"/>
                </a:lnTo>
                <a:lnTo>
                  <a:pt x="1066" y="398"/>
                </a:lnTo>
                <a:lnTo>
                  <a:pt x="1070" y="402"/>
                </a:lnTo>
                <a:lnTo>
                  <a:pt x="1074" y="406"/>
                </a:lnTo>
                <a:lnTo>
                  <a:pt x="1080" y="408"/>
                </a:lnTo>
                <a:lnTo>
                  <a:pt x="1084" y="406"/>
                </a:lnTo>
                <a:lnTo>
                  <a:pt x="1086" y="402"/>
                </a:lnTo>
                <a:lnTo>
                  <a:pt x="1088" y="396"/>
                </a:lnTo>
                <a:lnTo>
                  <a:pt x="1090" y="388"/>
                </a:lnTo>
                <a:close/>
                <a:moveTo>
                  <a:pt x="1456" y="412"/>
                </a:moveTo>
                <a:lnTo>
                  <a:pt x="1456" y="412"/>
                </a:lnTo>
                <a:lnTo>
                  <a:pt x="1440" y="414"/>
                </a:lnTo>
                <a:lnTo>
                  <a:pt x="1424" y="418"/>
                </a:lnTo>
                <a:lnTo>
                  <a:pt x="1402" y="422"/>
                </a:lnTo>
                <a:lnTo>
                  <a:pt x="1384" y="424"/>
                </a:lnTo>
                <a:lnTo>
                  <a:pt x="1368" y="422"/>
                </a:lnTo>
                <a:lnTo>
                  <a:pt x="1352" y="418"/>
                </a:lnTo>
                <a:lnTo>
                  <a:pt x="1324" y="406"/>
                </a:lnTo>
                <a:lnTo>
                  <a:pt x="1296" y="398"/>
                </a:lnTo>
                <a:lnTo>
                  <a:pt x="1300" y="350"/>
                </a:lnTo>
                <a:lnTo>
                  <a:pt x="1326" y="340"/>
                </a:lnTo>
                <a:lnTo>
                  <a:pt x="1362" y="328"/>
                </a:lnTo>
                <a:lnTo>
                  <a:pt x="1366" y="326"/>
                </a:lnTo>
                <a:lnTo>
                  <a:pt x="1382" y="322"/>
                </a:lnTo>
                <a:lnTo>
                  <a:pt x="1384" y="320"/>
                </a:lnTo>
                <a:lnTo>
                  <a:pt x="1386" y="318"/>
                </a:lnTo>
                <a:lnTo>
                  <a:pt x="1384" y="310"/>
                </a:lnTo>
                <a:lnTo>
                  <a:pt x="1378" y="304"/>
                </a:lnTo>
                <a:lnTo>
                  <a:pt x="1372" y="298"/>
                </a:lnTo>
                <a:lnTo>
                  <a:pt x="1362" y="294"/>
                </a:lnTo>
                <a:lnTo>
                  <a:pt x="1360" y="294"/>
                </a:lnTo>
                <a:lnTo>
                  <a:pt x="1356" y="294"/>
                </a:lnTo>
                <a:lnTo>
                  <a:pt x="1354" y="296"/>
                </a:lnTo>
                <a:lnTo>
                  <a:pt x="1352" y="300"/>
                </a:lnTo>
                <a:lnTo>
                  <a:pt x="1350" y="304"/>
                </a:lnTo>
                <a:lnTo>
                  <a:pt x="1344" y="308"/>
                </a:lnTo>
                <a:lnTo>
                  <a:pt x="1338" y="312"/>
                </a:lnTo>
                <a:lnTo>
                  <a:pt x="1322" y="318"/>
                </a:lnTo>
                <a:lnTo>
                  <a:pt x="1304" y="326"/>
                </a:lnTo>
                <a:lnTo>
                  <a:pt x="1304" y="316"/>
                </a:lnTo>
                <a:lnTo>
                  <a:pt x="1304" y="312"/>
                </a:lnTo>
                <a:lnTo>
                  <a:pt x="1306" y="310"/>
                </a:lnTo>
                <a:lnTo>
                  <a:pt x="1312" y="302"/>
                </a:lnTo>
                <a:lnTo>
                  <a:pt x="1326" y="292"/>
                </a:lnTo>
                <a:lnTo>
                  <a:pt x="1344" y="280"/>
                </a:lnTo>
                <a:lnTo>
                  <a:pt x="1370" y="262"/>
                </a:lnTo>
                <a:lnTo>
                  <a:pt x="1372" y="254"/>
                </a:lnTo>
                <a:lnTo>
                  <a:pt x="1370" y="246"/>
                </a:lnTo>
                <a:lnTo>
                  <a:pt x="1364" y="242"/>
                </a:lnTo>
                <a:lnTo>
                  <a:pt x="1356" y="240"/>
                </a:lnTo>
                <a:lnTo>
                  <a:pt x="1334" y="250"/>
                </a:lnTo>
                <a:lnTo>
                  <a:pt x="1302" y="264"/>
                </a:lnTo>
                <a:lnTo>
                  <a:pt x="1302" y="254"/>
                </a:lnTo>
                <a:lnTo>
                  <a:pt x="1304" y="250"/>
                </a:lnTo>
                <a:lnTo>
                  <a:pt x="1310" y="244"/>
                </a:lnTo>
                <a:lnTo>
                  <a:pt x="1330" y="228"/>
                </a:lnTo>
                <a:lnTo>
                  <a:pt x="1346" y="216"/>
                </a:lnTo>
                <a:lnTo>
                  <a:pt x="1352" y="210"/>
                </a:lnTo>
                <a:lnTo>
                  <a:pt x="1352" y="208"/>
                </a:lnTo>
                <a:lnTo>
                  <a:pt x="1352" y="198"/>
                </a:lnTo>
                <a:lnTo>
                  <a:pt x="1348" y="192"/>
                </a:lnTo>
                <a:lnTo>
                  <a:pt x="1344" y="190"/>
                </a:lnTo>
                <a:lnTo>
                  <a:pt x="1338" y="190"/>
                </a:lnTo>
                <a:lnTo>
                  <a:pt x="1332" y="190"/>
                </a:lnTo>
                <a:lnTo>
                  <a:pt x="1324" y="192"/>
                </a:lnTo>
                <a:lnTo>
                  <a:pt x="1328" y="182"/>
                </a:lnTo>
                <a:lnTo>
                  <a:pt x="1338" y="174"/>
                </a:lnTo>
                <a:lnTo>
                  <a:pt x="1350" y="166"/>
                </a:lnTo>
                <a:lnTo>
                  <a:pt x="1366" y="158"/>
                </a:lnTo>
                <a:lnTo>
                  <a:pt x="1388" y="146"/>
                </a:lnTo>
                <a:lnTo>
                  <a:pt x="1392" y="144"/>
                </a:lnTo>
                <a:lnTo>
                  <a:pt x="1396" y="140"/>
                </a:lnTo>
                <a:lnTo>
                  <a:pt x="1398" y="136"/>
                </a:lnTo>
                <a:lnTo>
                  <a:pt x="1398" y="132"/>
                </a:lnTo>
                <a:lnTo>
                  <a:pt x="1396" y="126"/>
                </a:lnTo>
                <a:lnTo>
                  <a:pt x="1394" y="122"/>
                </a:lnTo>
                <a:lnTo>
                  <a:pt x="1386" y="120"/>
                </a:lnTo>
                <a:lnTo>
                  <a:pt x="1378" y="118"/>
                </a:lnTo>
                <a:lnTo>
                  <a:pt x="1378" y="110"/>
                </a:lnTo>
                <a:lnTo>
                  <a:pt x="1374" y="102"/>
                </a:lnTo>
                <a:lnTo>
                  <a:pt x="1366" y="94"/>
                </a:lnTo>
                <a:lnTo>
                  <a:pt x="1352" y="90"/>
                </a:lnTo>
                <a:lnTo>
                  <a:pt x="1346" y="86"/>
                </a:lnTo>
                <a:lnTo>
                  <a:pt x="1340" y="84"/>
                </a:lnTo>
                <a:lnTo>
                  <a:pt x="1334" y="84"/>
                </a:lnTo>
                <a:lnTo>
                  <a:pt x="1328" y="88"/>
                </a:lnTo>
                <a:lnTo>
                  <a:pt x="1322" y="90"/>
                </a:lnTo>
                <a:lnTo>
                  <a:pt x="1306" y="94"/>
                </a:lnTo>
                <a:lnTo>
                  <a:pt x="1298" y="96"/>
                </a:lnTo>
                <a:lnTo>
                  <a:pt x="1296" y="82"/>
                </a:lnTo>
                <a:lnTo>
                  <a:pt x="1298" y="64"/>
                </a:lnTo>
                <a:lnTo>
                  <a:pt x="1298" y="46"/>
                </a:lnTo>
                <a:lnTo>
                  <a:pt x="1298" y="36"/>
                </a:lnTo>
                <a:lnTo>
                  <a:pt x="1296" y="30"/>
                </a:lnTo>
                <a:lnTo>
                  <a:pt x="1292" y="26"/>
                </a:lnTo>
                <a:lnTo>
                  <a:pt x="1286" y="24"/>
                </a:lnTo>
                <a:lnTo>
                  <a:pt x="1268" y="30"/>
                </a:lnTo>
                <a:lnTo>
                  <a:pt x="1252" y="36"/>
                </a:lnTo>
                <a:lnTo>
                  <a:pt x="1252" y="38"/>
                </a:lnTo>
                <a:lnTo>
                  <a:pt x="1254" y="42"/>
                </a:lnTo>
                <a:lnTo>
                  <a:pt x="1262" y="50"/>
                </a:lnTo>
                <a:lnTo>
                  <a:pt x="1268" y="52"/>
                </a:lnTo>
                <a:lnTo>
                  <a:pt x="1272" y="54"/>
                </a:lnTo>
                <a:lnTo>
                  <a:pt x="1272" y="106"/>
                </a:lnTo>
                <a:lnTo>
                  <a:pt x="1258" y="118"/>
                </a:lnTo>
                <a:lnTo>
                  <a:pt x="1234" y="128"/>
                </a:lnTo>
                <a:lnTo>
                  <a:pt x="1208" y="142"/>
                </a:lnTo>
                <a:lnTo>
                  <a:pt x="1200" y="146"/>
                </a:lnTo>
                <a:lnTo>
                  <a:pt x="1194" y="150"/>
                </a:lnTo>
                <a:lnTo>
                  <a:pt x="1190" y="154"/>
                </a:lnTo>
                <a:lnTo>
                  <a:pt x="1190" y="160"/>
                </a:lnTo>
                <a:lnTo>
                  <a:pt x="1190" y="164"/>
                </a:lnTo>
                <a:lnTo>
                  <a:pt x="1194" y="168"/>
                </a:lnTo>
                <a:lnTo>
                  <a:pt x="1176" y="182"/>
                </a:lnTo>
                <a:lnTo>
                  <a:pt x="1158" y="194"/>
                </a:lnTo>
                <a:lnTo>
                  <a:pt x="1138" y="204"/>
                </a:lnTo>
                <a:lnTo>
                  <a:pt x="1118" y="212"/>
                </a:lnTo>
                <a:lnTo>
                  <a:pt x="1114" y="218"/>
                </a:lnTo>
                <a:lnTo>
                  <a:pt x="1110" y="228"/>
                </a:lnTo>
                <a:lnTo>
                  <a:pt x="1114" y="234"/>
                </a:lnTo>
                <a:lnTo>
                  <a:pt x="1118" y="236"/>
                </a:lnTo>
                <a:lnTo>
                  <a:pt x="1124" y="238"/>
                </a:lnTo>
                <a:lnTo>
                  <a:pt x="1130" y="236"/>
                </a:lnTo>
                <a:lnTo>
                  <a:pt x="1148" y="224"/>
                </a:lnTo>
                <a:lnTo>
                  <a:pt x="1162" y="218"/>
                </a:lnTo>
                <a:lnTo>
                  <a:pt x="1170" y="210"/>
                </a:lnTo>
                <a:lnTo>
                  <a:pt x="1168" y="222"/>
                </a:lnTo>
                <a:lnTo>
                  <a:pt x="1164" y="236"/>
                </a:lnTo>
                <a:lnTo>
                  <a:pt x="1160" y="246"/>
                </a:lnTo>
                <a:lnTo>
                  <a:pt x="1158" y="262"/>
                </a:lnTo>
                <a:lnTo>
                  <a:pt x="1158" y="274"/>
                </a:lnTo>
                <a:lnTo>
                  <a:pt x="1162" y="284"/>
                </a:lnTo>
                <a:lnTo>
                  <a:pt x="1172" y="292"/>
                </a:lnTo>
                <a:lnTo>
                  <a:pt x="1170" y="308"/>
                </a:lnTo>
                <a:lnTo>
                  <a:pt x="1166" y="322"/>
                </a:lnTo>
                <a:lnTo>
                  <a:pt x="1158" y="336"/>
                </a:lnTo>
                <a:lnTo>
                  <a:pt x="1150" y="348"/>
                </a:lnTo>
                <a:lnTo>
                  <a:pt x="1146" y="352"/>
                </a:lnTo>
                <a:lnTo>
                  <a:pt x="1142" y="352"/>
                </a:lnTo>
                <a:lnTo>
                  <a:pt x="1134" y="352"/>
                </a:lnTo>
                <a:lnTo>
                  <a:pt x="1124" y="354"/>
                </a:lnTo>
                <a:lnTo>
                  <a:pt x="1116" y="356"/>
                </a:lnTo>
                <a:lnTo>
                  <a:pt x="1112" y="360"/>
                </a:lnTo>
                <a:lnTo>
                  <a:pt x="1110" y="364"/>
                </a:lnTo>
                <a:lnTo>
                  <a:pt x="1112" y="368"/>
                </a:lnTo>
                <a:lnTo>
                  <a:pt x="1114" y="370"/>
                </a:lnTo>
                <a:lnTo>
                  <a:pt x="1120" y="372"/>
                </a:lnTo>
                <a:lnTo>
                  <a:pt x="1126" y="372"/>
                </a:lnTo>
                <a:lnTo>
                  <a:pt x="1128" y="374"/>
                </a:lnTo>
                <a:lnTo>
                  <a:pt x="1106" y="404"/>
                </a:lnTo>
                <a:lnTo>
                  <a:pt x="1080" y="438"/>
                </a:lnTo>
                <a:lnTo>
                  <a:pt x="1076" y="442"/>
                </a:lnTo>
                <a:lnTo>
                  <a:pt x="1078" y="446"/>
                </a:lnTo>
                <a:lnTo>
                  <a:pt x="1084" y="448"/>
                </a:lnTo>
                <a:lnTo>
                  <a:pt x="1090" y="444"/>
                </a:lnTo>
                <a:lnTo>
                  <a:pt x="1112" y="426"/>
                </a:lnTo>
                <a:lnTo>
                  <a:pt x="1140" y="398"/>
                </a:lnTo>
                <a:lnTo>
                  <a:pt x="1158" y="380"/>
                </a:lnTo>
                <a:lnTo>
                  <a:pt x="1208" y="392"/>
                </a:lnTo>
                <a:lnTo>
                  <a:pt x="1256" y="406"/>
                </a:lnTo>
                <a:lnTo>
                  <a:pt x="1302" y="420"/>
                </a:lnTo>
                <a:lnTo>
                  <a:pt x="1348" y="438"/>
                </a:lnTo>
                <a:lnTo>
                  <a:pt x="1360" y="442"/>
                </a:lnTo>
                <a:lnTo>
                  <a:pt x="1374" y="446"/>
                </a:lnTo>
                <a:lnTo>
                  <a:pt x="1384" y="448"/>
                </a:lnTo>
                <a:lnTo>
                  <a:pt x="1396" y="448"/>
                </a:lnTo>
                <a:lnTo>
                  <a:pt x="1412" y="444"/>
                </a:lnTo>
                <a:lnTo>
                  <a:pt x="1452" y="434"/>
                </a:lnTo>
                <a:lnTo>
                  <a:pt x="1462" y="430"/>
                </a:lnTo>
                <a:lnTo>
                  <a:pt x="1468" y="426"/>
                </a:lnTo>
                <a:lnTo>
                  <a:pt x="1470" y="424"/>
                </a:lnTo>
                <a:lnTo>
                  <a:pt x="1468" y="422"/>
                </a:lnTo>
                <a:lnTo>
                  <a:pt x="1466" y="418"/>
                </a:lnTo>
                <a:lnTo>
                  <a:pt x="1464" y="414"/>
                </a:lnTo>
                <a:lnTo>
                  <a:pt x="1460" y="412"/>
                </a:lnTo>
                <a:lnTo>
                  <a:pt x="1456" y="412"/>
                </a:lnTo>
                <a:close/>
                <a:moveTo>
                  <a:pt x="1298" y="120"/>
                </a:moveTo>
                <a:lnTo>
                  <a:pt x="1298" y="120"/>
                </a:lnTo>
                <a:lnTo>
                  <a:pt x="1316" y="112"/>
                </a:lnTo>
                <a:lnTo>
                  <a:pt x="1338" y="106"/>
                </a:lnTo>
                <a:lnTo>
                  <a:pt x="1342" y="106"/>
                </a:lnTo>
                <a:lnTo>
                  <a:pt x="1344" y="108"/>
                </a:lnTo>
                <a:lnTo>
                  <a:pt x="1344" y="112"/>
                </a:lnTo>
                <a:lnTo>
                  <a:pt x="1342" y="116"/>
                </a:lnTo>
                <a:lnTo>
                  <a:pt x="1338" y="126"/>
                </a:lnTo>
                <a:lnTo>
                  <a:pt x="1328" y="134"/>
                </a:lnTo>
                <a:lnTo>
                  <a:pt x="1316" y="142"/>
                </a:lnTo>
                <a:lnTo>
                  <a:pt x="1302" y="150"/>
                </a:lnTo>
                <a:lnTo>
                  <a:pt x="1298" y="150"/>
                </a:lnTo>
                <a:lnTo>
                  <a:pt x="1298" y="146"/>
                </a:lnTo>
                <a:lnTo>
                  <a:pt x="1298" y="120"/>
                </a:lnTo>
                <a:close/>
                <a:moveTo>
                  <a:pt x="1298" y="178"/>
                </a:moveTo>
                <a:lnTo>
                  <a:pt x="1298" y="178"/>
                </a:lnTo>
                <a:lnTo>
                  <a:pt x="1304" y="174"/>
                </a:lnTo>
                <a:lnTo>
                  <a:pt x="1316" y="168"/>
                </a:lnTo>
                <a:lnTo>
                  <a:pt x="1308" y="178"/>
                </a:lnTo>
                <a:lnTo>
                  <a:pt x="1300" y="190"/>
                </a:lnTo>
                <a:lnTo>
                  <a:pt x="1296" y="196"/>
                </a:lnTo>
                <a:lnTo>
                  <a:pt x="1298" y="178"/>
                </a:lnTo>
                <a:close/>
                <a:moveTo>
                  <a:pt x="1270" y="388"/>
                </a:moveTo>
                <a:lnTo>
                  <a:pt x="1270" y="388"/>
                </a:lnTo>
                <a:lnTo>
                  <a:pt x="1264" y="386"/>
                </a:lnTo>
                <a:lnTo>
                  <a:pt x="1232" y="376"/>
                </a:lnTo>
                <a:lnTo>
                  <a:pt x="1252" y="366"/>
                </a:lnTo>
                <a:lnTo>
                  <a:pt x="1274" y="358"/>
                </a:lnTo>
                <a:lnTo>
                  <a:pt x="1274" y="372"/>
                </a:lnTo>
                <a:lnTo>
                  <a:pt x="1270" y="388"/>
                </a:lnTo>
                <a:close/>
                <a:moveTo>
                  <a:pt x="1274" y="312"/>
                </a:moveTo>
                <a:lnTo>
                  <a:pt x="1274" y="314"/>
                </a:lnTo>
                <a:lnTo>
                  <a:pt x="1264" y="324"/>
                </a:lnTo>
                <a:lnTo>
                  <a:pt x="1248" y="336"/>
                </a:lnTo>
                <a:lnTo>
                  <a:pt x="1206" y="368"/>
                </a:lnTo>
                <a:lnTo>
                  <a:pt x="1192" y="364"/>
                </a:lnTo>
                <a:lnTo>
                  <a:pt x="1172" y="360"/>
                </a:lnTo>
                <a:lnTo>
                  <a:pt x="1182" y="346"/>
                </a:lnTo>
                <a:lnTo>
                  <a:pt x="1194" y="318"/>
                </a:lnTo>
                <a:lnTo>
                  <a:pt x="1202" y="294"/>
                </a:lnTo>
                <a:lnTo>
                  <a:pt x="1200" y="288"/>
                </a:lnTo>
                <a:lnTo>
                  <a:pt x="1198" y="284"/>
                </a:lnTo>
                <a:lnTo>
                  <a:pt x="1194" y="280"/>
                </a:lnTo>
                <a:lnTo>
                  <a:pt x="1188" y="276"/>
                </a:lnTo>
                <a:lnTo>
                  <a:pt x="1180" y="270"/>
                </a:lnTo>
                <a:lnTo>
                  <a:pt x="1178" y="264"/>
                </a:lnTo>
                <a:lnTo>
                  <a:pt x="1180" y="252"/>
                </a:lnTo>
                <a:lnTo>
                  <a:pt x="1186" y="240"/>
                </a:lnTo>
                <a:lnTo>
                  <a:pt x="1192" y="230"/>
                </a:lnTo>
                <a:lnTo>
                  <a:pt x="1198" y="212"/>
                </a:lnTo>
                <a:lnTo>
                  <a:pt x="1204" y="196"/>
                </a:lnTo>
                <a:lnTo>
                  <a:pt x="1206" y="182"/>
                </a:lnTo>
                <a:lnTo>
                  <a:pt x="1206" y="172"/>
                </a:lnTo>
                <a:lnTo>
                  <a:pt x="1224" y="158"/>
                </a:lnTo>
                <a:lnTo>
                  <a:pt x="1240" y="146"/>
                </a:lnTo>
                <a:lnTo>
                  <a:pt x="1256" y="138"/>
                </a:lnTo>
                <a:lnTo>
                  <a:pt x="1272" y="132"/>
                </a:lnTo>
                <a:lnTo>
                  <a:pt x="1274" y="140"/>
                </a:lnTo>
                <a:lnTo>
                  <a:pt x="1272" y="154"/>
                </a:lnTo>
                <a:lnTo>
                  <a:pt x="1272" y="164"/>
                </a:lnTo>
                <a:lnTo>
                  <a:pt x="1268" y="168"/>
                </a:lnTo>
                <a:lnTo>
                  <a:pt x="1260" y="172"/>
                </a:lnTo>
                <a:lnTo>
                  <a:pt x="1232" y="184"/>
                </a:lnTo>
                <a:lnTo>
                  <a:pt x="1216" y="192"/>
                </a:lnTo>
                <a:lnTo>
                  <a:pt x="1212" y="198"/>
                </a:lnTo>
                <a:lnTo>
                  <a:pt x="1212" y="202"/>
                </a:lnTo>
                <a:lnTo>
                  <a:pt x="1212" y="206"/>
                </a:lnTo>
                <a:lnTo>
                  <a:pt x="1214" y="208"/>
                </a:lnTo>
                <a:lnTo>
                  <a:pt x="1218" y="210"/>
                </a:lnTo>
                <a:lnTo>
                  <a:pt x="1222" y="210"/>
                </a:lnTo>
                <a:lnTo>
                  <a:pt x="1232" y="208"/>
                </a:lnTo>
                <a:lnTo>
                  <a:pt x="1236" y="206"/>
                </a:lnTo>
                <a:lnTo>
                  <a:pt x="1256" y="194"/>
                </a:lnTo>
                <a:lnTo>
                  <a:pt x="1272" y="190"/>
                </a:lnTo>
                <a:lnTo>
                  <a:pt x="1272" y="208"/>
                </a:lnTo>
                <a:lnTo>
                  <a:pt x="1262" y="220"/>
                </a:lnTo>
                <a:lnTo>
                  <a:pt x="1254" y="226"/>
                </a:lnTo>
                <a:lnTo>
                  <a:pt x="1252" y="228"/>
                </a:lnTo>
                <a:lnTo>
                  <a:pt x="1240" y="236"/>
                </a:lnTo>
                <a:lnTo>
                  <a:pt x="1230" y="242"/>
                </a:lnTo>
                <a:lnTo>
                  <a:pt x="1224" y="248"/>
                </a:lnTo>
                <a:lnTo>
                  <a:pt x="1222" y="254"/>
                </a:lnTo>
                <a:lnTo>
                  <a:pt x="1224" y="258"/>
                </a:lnTo>
                <a:lnTo>
                  <a:pt x="1226" y="260"/>
                </a:lnTo>
                <a:lnTo>
                  <a:pt x="1234" y="264"/>
                </a:lnTo>
                <a:lnTo>
                  <a:pt x="1240" y="262"/>
                </a:lnTo>
                <a:lnTo>
                  <a:pt x="1250" y="258"/>
                </a:lnTo>
                <a:lnTo>
                  <a:pt x="1262" y="252"/>
                </a:lnTo>
                <a:lnTo>
                  <a:pt x="1272" y="250"/>
                </a:lnTo>
                <a:lnTo>
                  <a:pt x="1270" y="260"/>
                </a:lnTo>
                <a:lnTo>
                  <a:pt x="1266" y="268"/>
                </a:lnTo>
                <a:lnTo>
                  <a:pt x="1256" y="276"/>
                </a:lnTo>
                <a:lnTo>
                  <a:pt x="1244" y="286"/>
                </a:lnTo>
                <a:lnTo>
                  <a:pt x="1232" y="296"/>
                </a:lnTo>
                <a:lnTo>
                  <a:pt x="1222" y="304"/>
                </a:lnTo>
                <a:lnTo>
                  <a:pt x="1222" y="310"/>
                </a:lnTo>
                <a:lnTo>
                  <a:pt x="1222" y="314"/>
                </a:lnTo>
                <a:lnTo>
                  <a:pt x="1228" y="318"/>
                </a:lnTo>
                <a:lnTo>
                  <a:pt x="1234" y="320"/>
                </a:lnTo>
                <a:lnTo>
                  <a:pt x="1252" y="312"/>
                </a:lnTo>
                <a:lnTo>
                  <a:pt x="1264" y="304"/>
                </a:lnTo>
                <a:lnTo>
                  <a:pt x="1274" y="302"/>
                </a:lnTo>
                <a:lnTo>
                  <a:pt x="1276" y="304"/>
                </a:lnTo>
                <a:lnTo>
                  <a:pt x="1274" y="312"/>
                </a:lnTo>
                <a:close/>
                <a:moveTo>
                  <a:pt x="1938" y="344"/>
                </a:moveTo>
                <a:lnTo>
                  <a:pt x="1938" y="344"/>
                </a:lnTo>
                <a:lnTo>
                  <a:pt x="1902" y="346"/>
                </a:lnTo>
                <a:lnTo>
                  <a:pt x="1880" y="350"/>
                </a:lnTo>
                <a:lnTo>
                  <a:pt x="1864" y="350"/>
                </a:lnTo>
                <a:lnTo>
                  <a:pt x="1866" y="346"/>
                </a:lnTo>
                <a:lnTo>
                  <a:pt x="1868" y="340"/>
                </a:lnTo>
                <a:lnTo>
                  <a:pt x="1880" y="326"/>
                </a:lnTo>
                <a:lnTo>
                  <a:pt x="1888" y="320"/>
                </a:lnTo>
                <a:lnTo>
                  <a:pt x="1894" y="312"/>
                </a:lnTo>
                <a:lnTo>
                  <a:pt x="1896" y="306"/>
                </a:lnTo>
                <a:lnTo>
                  <a:pt x="1898" y="300"/>
                </a:lnTo>
                <a:lnTo>
                  <a:pt x="1894" y="294"/>
                </a:lnTo>
                <a:lnTo>
                  <a:pt x="1888" y="290"/>
                </a:lnTo>
                <a:lnTo>
                  <a:pt x="1878" y="286"/>
                </a:lnTo>
                <a:lnTo>
                  <a:pt x="1864" y="282"/>
                </a:lnTo>
                <a:lnTo>
                  <a:pt x="1860" y="284"/>
                </a:lnTo>
                <a:lnTo>
                  <a:pt x="1856" y="288"/>
                </a:lnTo>
                <a:lnTo>
                  <a:pt x="1858" y="292"/>
                </a:lnTo>
                <a:lnTo>
                  <a:pt x="1860" y="300"/>
                </a:lnTo>
                <a:lnTo>
                  <a:pt x="1864" y="306"/>
                </a:lnTo>
                <a:lnTo>
                  <a:pt x="1842" y="340"/>
                </a:lnTo>
                <a:lnTo>
                  <a:pt x="1836" y="352"/>
                </a:lnTo>
                <a:lnTo>
                  <a:pt x="1834" y="360"/>
                </a:lnTo>
                <a:lnTo>
                  <a:pt x="1838" y="368"/>
                </a:lnTo>
                <a:lnTo>
                  <a:pt x="1842" y="370"/>
                </a:lnTo>
                <a:lnTo>
                  <a:pt x="1882" y="370"/>
                </a:lnTo>
                <a:lnTo>
                  <a:pt x="1914" y="368"/>
                </a:lnTo>
                <a:lnTo>
                  <a:pt x="1900" y="384"/>
                </a:lnTo>
                <a:lnTo>
                  <a:pt x="1886" y="398"/>
                </a:lnTo>
                <a:lnTo>
                  <a:pt x="1870" y="412"/>
                </a:lnTo>
                <a:lnTo>
                  <a:pt x="1852" y="424"/>
                </a:lnTo>
                <a:lnTo>
                  <a:pt x="1848" y="426"/>
                </a:lnTo>
                <a:lnTo>
                  <a:pt x="1844" y="428"/>
                </a:lnTo>
                <a:lnTo>
                  <a:pt x="1848" y="432"/>
                </a:lnTo>
                <a:lnTo>
                  <a:pt x="1852" y="434"/>
                </a:lnTo>
                <a:lnTo>
                  <a:pt x="1860" y="436"/>
                </a:lnTo>
                <a:lnTo>
                  <a:pt x="1868" y="434"/>
                </a:lnTo>
                <a:lnTo>
                  <a:pt x="1892" y="420"/>
                </a:lnTo>
                <a:lnTo>
                  <a:pt x="1914" y="406"/>
                </a:lnTo>
                <a:lnTo>
                  <a:pt x="1936" y="386"/>
                </a:lnTo>
                <a:lnTo>
                  <a:pt x="1958" y="364"/>
                </a:lnTo>
                <a:lnTo>
                  <a:pt x="1960" y="356"/>
                </a:lnTo>
                <a:lnTo>
                  <a:pt x="1960" y="352"/>
                </a:lnTo>
                <a:lnTo>
                  <a:pt x="1958" y="348"/>
                </a:lnTo>
                <a:lnTo>
                  <a:pt x="1950" y="346"/>
                </a:lnTo>
                <a:lnTo>
                  <a:pt x="1938" y="344"/>
                </a:lnTo>
                <a:close/>
                <a:moveTo>
                  <a:pt x="1722" y="38"/>
                </a:moveTo>
                <a:lnTo>
                  <a:pt x="1722" y="38"/>
                </a:lnTo>
                <a:lnTo>
                  <a:pt x="1730" y="46"/>
                </a:lnTo>
                <a:lnTo>
                  <a:pt x="1730" y="48"/>
                </a:lnTo>
                <a:lnTo>
                  <a:pt x="1728" y="50"/>
                </a:lnTo>
                <a:lnTo>
                  <a:pt x="1720" y="54"/>
                </a:lnTo>
                <a:lnTo>
                  <a:pt x="1714" y="56"/>
                </a:lnTo>
                <a:lnTo>
                  <a:pt x="1710" y="60"/>
                </a:lnTo>
                <a:lnTo>
                  <a:pt x="1712" y="62"/>
                </a:lnTo>
                <a:lnTo>
                  <a:pt x="1714" y="64"/>
                </a:lnTo>
                <a:lnTo>
                  <a:pt x="1718" y="66"/>
                </a:lnTo>
                <a:lnTo>
                  <a:pt x="1722" y="66"/>
                </a:lnTo>
                <a:lnTo>
                  <a:pt x="1724" y="66"/>
                </a:lnTo>
                <a:lnTo>
                  <a:pt x="1728" y="66"/>
                </a:lnTo>
                <a:lnTo>
                  <a:pt x="1758" y="62"/>
                </a:lnTo>
                <a:lnTo>
                  <a:pt x="1768" y="60"/>
                </a:lnTo>
                <a:lnTo>
                  <a:pt x="1774" y="58"/>
                </a:lnTo>
                <a:lnTo>
                  <a:pt x="1776" y="56"/>
                </a:lnTo>
                <a:lnTo>
                  <a:pt x="1776" y="52"/>
                </a:lnTo>
                <a:lnTo>
                  <a:pt x="1776" y="50"/>
                </a:lnTo>
                <a:lnTo>
                  <a:pt x="1774" y="42"/>
                </a:lnTo>
                <a:lnTo>
                  <a:pt x="1770" y="36"/>
                </a:lnTo>
                <a:lnTo>
                  <a:pt x="1760" y="30"/>
                </a:lnTo>
                <a:lnTo>
                  <a:pt x="1746" y="26"/>
                </a:lnTo>
                <a:lnTo>
                  <a:pt x="1732" y="20"/>
                </a:lnTo>
                <a:lnTo>
                  <a:pt x="1714" y="4"/>
                </a:lnTo>
                <a:lnTo>
                  <a:pt x="1710" y="0"/>
                </a:lnTo>
                <a:lnTo>
                  <a:pt x="1708" y="0"/>
                </a:lnTo>
                <a:lnTo>
                  <a:pt x="1704" y="2"/>
                </a:lnTo>
                <a:lnTo>
                  <a:pt x="1702" y="2"/>
                </a:lnTo>
                <a:lnTo>
                  <a:pt x="1700" y="6"/>
                </a:lnTo>
                <a:lnTo>
                  <a:pt x="1698" y="10"/>
                </a:lnTo>
                <a:lnTo>
                  <a:pt x="1700" y="16"/>
                </a:lnTo>
                <a:lnTo>
                  <a:pt x="1704" y="22"/>
                </a:lnTo>
                <a:lnTo>
                  <a:pt x="1712" y="30"/>
                </a:lnTo>
                <a:lnTo>
                  <a:pt x="1722" y="38"/>
                </a:lnTo>
                <a:close/>
                <a:moveTo>
                  <a:pt x="1844" y="276"/>
                </a:moveTo>
                <a:lnTo>
                  <a:pt x="1844" y="276"/>
                </a:lnTo>
                <a:lnTo>
                  <a:pt x="1848" y="272"/>
                </a:lnTo>
                <a:lnTo>
                  <a:pt x="1848" y="268"/>
                </a:lnTo>
                <a:lnTo>
                  <a:pt x="1846" y="260"/>
                </a:lnTo>
                <a:lnTo>
                  <a:pt x="1842" y="252"/>
                </a:lnTo>
                <a:lnTo>
                  <a:pt x="1884" y="202"/>
                </a:lnTo>
                <a:lnTo>
                  <a:pt x="1918" y="194"/>
                </a:lnTo>
                <a:lnTo>
                  <a:pt x="1924" y="190"/>
                </a:lnTo>
                <a:lnTo>
                  <a:pt x="1928" y="188"/>
                </a:lnTo>
                <a:lnTo>
                  <a:pt x="1930" y="184"/>
                </a:lnTo>
                <a:lnTo>
                  <a:pt x="1930" y="180"/>
                </a:lnTo>
                <a:lnTo>
                  <a:pt x="1930" y="174"/>
                </a:lnTo>
                <a:lnTo>
                  <a:pt x="1928" y="172"/>
                </a:lnTo>
                <a:lnTo>
                  <a:pt x="1924" y="170"/>
                </a:lnTo>
                <a:lnTo>
                  <a:pt x="1918" y="170"/>
                </a:lnTo>
                <a:lnTo>
                  <a:pt x="1908" y="170"/>
                </a:lnTo>
                <a:lnTo>
                  <a:pt x="1898" y="172"/>
                </a:lnTo>
                <a:lnTo>
                  <a:pt x="1882" y="162"/>
                </a:lnTo>
                <a:lnTo>
                  <a:pt x="1866" y="154"/>
                </a:lnTo>
                <a:lnTo>
                  <a:pt x="1846" y="150"/>
                </a:lnTo>
                <a:lnTo>
                  <a:pt x="1826" y="150"/>
                </a:lnTo>
                <a:lnTo>
                  <a:pt x="1810" y="158"/>
                </a:lnTo>
                <a:lnTo>
                  <a:pt x="1796" y="162"/>
                </a:lnTo>
                <a:lnTo>
                  <a:pt x="1796" y="158"/>
                </a:lnTo>
                <a:lnTo>
                  <a:pt x="1798" y="150"/>
                </a:lnTo>
                <a:lnTo>
                  <a:pt x="1804" y="142"/>
                </a:lnTo>
                <a:lnTo>
                  <a:pt x="1808" y="136"/>
                </a:lnTo>
                <a:lnTo>
                  <a:pt x="1810" y="132"/>
                </a:lnTo>
                <a:lnTo>
                  <a:pt x="1808" y="128"/>
                </a:lnTo>
                <a:lnTo>
                  <a:pt x="1806" y="124"/>
                </a:lnTo>
                <a:lnTo>
                  <a:pt x="1802" y="122"/>
                </a:lnTo>
                <a:lnTo>
                  <a:pt x="1796" y="120"/>
                </a:lnTo>
                <a:lnTo>
                  <a:pt x="1780" y="126"/>
                </a:lnTo>
                <a:lnTo>
                  <a:pt x="1770" y="132"/>
                </a:lnTo>
                <a:lnTo>
                  <a:pt x="1762" y="138"/>
                </a:lnTo>
                <a:lnTo>
                  <a:pt x="1756" y="144"/>
                </a:lnTo>
                <a:lnTo>
                  <a:pt x="1758" y="148"/>
                </a:lnTo>
                <a:lnTo>
                  <a:pt x="1762" y="150"/>
                </a:lnTo>
                <a:lnTo>
                  <a:pt x="1766" y="154"/>
                </a:lnTo>
                <a:lnTo>
                  <a:pt x="1768" y="160"/>
                </a:lnTo>
                <a:lnTo>
                  <a:pt x="1766" y="172"/>
                </a:lnTo>
                <a:lnTo>
                  <a:pt x="1744" y="180"/>
                </a:lnTo>
                <a:lnTo>
                  <a:pt x="1724" y="190"/>
                </a:lnTo>
                <a:lnTo>
                  <a:pt x="1714" y="196"/>
                </a:lnTo>
                <a:lnTo>
                  <a:pt x="1710" y="198"/>
                </a:lnTo>
                <a:lnTo>
                  <a:pt x="1710" y="202"/>
                </a:lnTo>
                <a:lnTo>
                  <a:pt x="1714" y="208"/>
                </a:lnTo>
                <a:lnTo>
                  <a:pt x="1720" y="210"/>
                </a:lnTo>
                <a:lnTo>
                  <a:pt x="1728" y="212"/>
                </a:lnTo>
                <a:lnTo>
                  <a:pt x="1736" y="208"/>
                </a:lnTo>
                <a:lnTo>
                  <a:pt x="1746" y="202"/>
                </a:lnTo>
                <a:lnTo>
                  <a:pt x="1752" y="200"/>
                </a:lnTo>
                <a:lnTo>
                  <a:pt x="1762" y="194"/>
                </a:lnTo>
                <a:lnTo>
                  <a:pt x="1762" y="208"/>
                </a:lnTo>
                <a:lnTo>
                  <a:pt x="1760" y="224"/>
                </a:lnTo>
                <a:lnTo>
                  <a:pt x="1720" y="240"/>
                </a:lnTo>
                <a:lnTo>
                  <a:pt x="1712" y="244"/>
                </a:lnTo>
                <a:lnTo>
                  <a:pt x="1708" y="246"/>
                </a:lnTo>
                <a:lnTo>
                  <a:pt x="1706" y="248"/>
                </a:lnTo>
                <a:lnTo>
                  <a:pt x="1710" y="256"/>
                </a:lnTo>
                <a:lnTo>
                  <a:pt x="1718" y="260"/>
                </a:lnTo>
                <a:lnTo>
                  <a:pt x="1726" y="260"/>
                </a:lnTo>
                <a:lnTo>
                  <a:pt x="1736" y="256"/>
                </a:lnTo>
                <a:lnTo>
                  <a:pt x="1746" y="252"/>
                </a:lnTo>
                <a:lnTo>
                  <a:pt x="1758" y="244"/>
                </a:lnTo>
                <a:lnTo>
                  <a:pt x="1758" y="262"/>
                </a:lnTo>
                <a:lnTo>
                  <a:pt x="1698" y="306"/>
                </a:lnTo>
                <a:lnTo>
                  <a:pt x="1694" y="310"/>
                </a:lnTo>
                <a:lnTo>
                  <a:pt x="1690" y="316"/>
                </a:lnTo>
                <a:lnTo>
                  <a:pt x="1690" y="322"/>
                </a:lnTo>
                <a:lnTo>
                  <a:pt x="1692" y="328"/>
                </a:lnTo>
                <a:lnTo>
                  <a:pt x="1698" y="332"/>
                </a:lnTo>
                <a:lnTo>
                  <a:pt x="1704" y="332"/>
                </a:lnTo>
                <a:lnTo>
                  <a:pt x="1710" y="328"/>
                </a:lnTo>
                <a:lnTo>
                  <a:pt x="1736" y="316"/>
                </a:lnTo>
                <a:lnTo>
                  <a:pt x="1760" y="306"/>
                </a:lnTo>
                <a:lnTo>
                  <a:pt x="1762" y="348"/>
                </a:lnTo>
                <a:lnTo>
                  <a:pt x="1712" y="380"/>
                </a:lnTo>
                <a:lnTo>
                  <a:pt x="1674" y="402"/>
                </a:lnTo>
                <a:lnTo>
                  <a:pt x="1670" y="402"/>
                </a:lnTo>
                <a:lnTo>
                  <a:pt x="1670" y="398"/>
                </a:lnTo>
                <a:lnTo>
                  <a:pt x="1672" y="394"/>
                </a:lnTo>
                <a:lnTo>
                  <a:pt x="1676" y="390"/>
                </a:lnTo>
                <a:lnTo>
                  <a:pt x="1692" y="380"/>
                </a:lnTo>
                <a:lnTo>
                  <a:pt x="1708" y="366"/>
                </a:lnTo>
                <a:lnTo>
                  <a:pt x="1714" y="360"/>
                </a:lnTo>
                <a:lnTo>
                  <a:pt x="1716" y="354"/>
                </a:lnTo>
                <a:lnTo>
                  <a:pt x="1714" y="348"/>
                </a:lnTo>
                <a:lnTo>
                  <a:pt x="1710" y="344"/>
                </a:lnTo>
                <a:lnTo>
                  <a:pt x="1698" y="338"/>
                </a:lnTo>
                <a:lnTo>
                  <a:pt x="1684" y="334"/>
                </a:lnTo>
                <a:lnTo>
                  <a:pt x="1678" y="336"/>
                </a:lnTo>
                <a:lnTo>
                  <a:pt x="1676" y="338"/>
                </a:lnTo>
                <a:lnTo>
                  <a:pt x="1674" y="340"/>
                </a:lnTo>
                <a:lnTo>
                  <a:pt x="1674" y="344"/>
                </a:lnTo>
                <a:lnTo>
                  <a:pt x="1674" y="348"/>
                </a:lnTo>
                <a:lnTo>
                  <a:pt x="1674" y="352"/>
                </a:lnTo>
                <a:lnTo>
                  <a:pt x="1678" y="354"/>
                </a:lnTo>
                <a:lnTo>
                  <a:pt x="1684" y="356"/>
                </a:lnTo>
                <a:lnTo>
                  <a:pt x="1680" y="364"/>
                </a:lnTo>
                <a:lnTo>
                  <a:pt x="1672" y="372"/>
                </a:lnTo>
                <a:lnTo>
                  <a:pt x="1654" y="394"/>
                </a:lnTo>
                <a:lnTo>
                  <a:pt x="1636" y="414"/>
                </a:lnTo>
                <a:lnTo>
                  <a:pt x="1636" y="420"/>
                </a:lnTo>
                <a:lnTo>
                  <a:pt x="1640" y="424"/>
                </a:lnTo>
                <a:lnTo>
                  <a:pt x="1646" y="426"/>
                </a:lnTo>
                <a:lnTo>
                  <a:pt x="1654" y="428"/>
                </a:lnTo>
                <a:lnTo>
                  <a:pt x="1662" y="426"/>
                </a:lnTo>
                <a:lnTo>
                  <a:pt x="1672" y="422"/>
                </a:lnTo>
                <a:lnTo>
                  <a:pt x="1696" y="410"/>
                </a:lnTo>
                <a:lnTo>
                  <a:pt x="1726" y="388"/>
                </a:lnTo>
                <a:lnTo>
                  <a:pt x="1762" y="360"/>
                </a:lnTo>
                <a:lnTo>
                  <a:pt x="1764" y="382"/>
                </a:lnTo>
                <a:lnTo>
                  <a:pt x="1766" y="404"/>
                </a:lnTo>
                <a:lnTo>
                  <a:pt x="1766" y="424"/>
                </a:lnTo>
                <a:lnTo>
                  <a:pt x="1766" y="444"/>
                </a:lnTo>
                <a:lnTo>
                  <a:pt x="1764" y="450"/>
                </a:lnTo>
                <a:lnTo>
                  <a:pt x="1764" y="452"/>
                </a:lnTo>
                <a:lnTo>
                  <a:pt x="1762" y="452"/>
                </a:lnTo>
                <a:lnTo>
                  <a:pt x="1752" y="452"/>
                </a:lnTo>
                <a:lnTo>
                  <a:pt x="1740" y="446"/>
                </a:lnTo>
                <a:lnTo>
                  <a:pt x="1732" y="444"/>
                </a:lnTo>
                <a:lnTo>
                  <a:pt x="1728" y="442"/>
                </a:lnTo>
                <a:lnTo>
                  <a:pt x="1724" y="444"/>
                </a:lnTo>
                <a:lnTo>
                  <a:pt x="1726" y="448"/>
                </a:lnTo>
                <a:lnTo>
                  <a:pt x="1730" y="450"/>
                </a:lnTo>
                <a:lnTo>
                  <a:pt x="1744" y="464"/>
                </a:lnTo>
                <a:lnTo>
                  <a:pt x="1758" y="472"/>
                </a:lnTo>
                <a:lnTo>
                  <a:pt x="1768" y="478"/>
                </a:lnTo>
                <a:lnTo>
                  <a:pt x="1776" y="478"/>
                </a:lnTo>
                <a:lnTo>
                  <a:pt x="1780" y="476"/>
                </a:lnTo>
                <a:lnTo>
                  <a:pt x="1784" y="472"/>
                </a:lnTo>
                <a:lnTo>
                  <a:pt x="1788" y="460"/>
                </a:lnTo>
                <a:lnTo>
                  <a:pt x="1792" y="440"/>
                </a:lnTo>
                <a:lnTo>
                  <a:pt x="1794" y="416"/>
                </a:lnTo>
                <a:lnTo>
                  <a:pt x="1790" y="370"/>
                </a:lnTo>
                <a:lnTo>
                  <a:pt x="1784" y="296"/>
                </a:lnTo>
                <a:lnTo>
                  <a:pt x="1798" y="290"/>
                </a:lnTo>
                <a:lnTo>
                  <a:pt x="1818" y="284"/>
                </a:lnTo>
                <a:lnTo>
                  <a:pt x="1844" y="276"/>
                </a:lnTo>
                <a:close/>
                <a:moveTo>
                  <a:pt x="1758" y="288"/>
                </a:moveTo>
                <a:lnTo>
                  <a:pt x="1758" y="288"/>
                </a:lnTo>
                <a:lnTo>
                  <a:pt x="1746" y="292"/>
                </a:lnTo>
                <a:lnTo>
                  <a:pt x="1734" y="298"/>
                </a:lnTo>
                <a:lnTo>
                  <a:pt x="1744" y="288"/>
                </a:lnTo>
                <a:lnTo>
                  <a:pt x="1758" y="276"/>
                </a:lnTo>
                <a:lnTo>
                  <a:pt x="1758" y="288"/>
                </a:lnTo>
                <a:close/>
                <a:moveTo>
                  <a:pt x="1788" y="194"/>
                </a:moveTo>
                <a:lnTo>
                  <a:pt x="1788" y="194"/>
                </a:lnTo>
                <a:lnTo>
                  <a:pt x="1790" y="182"/>
                </a:lnTo>
                <a:lnTo>
                  <a:pt x="1806" y="174"/>
                </a:lnTo>
                <a:lnTo>
                  <a:pt x="1822" y="170"/>
                </a:lnTo>
                <a:lnTo>
                  <a:pt x="1836" y="170"/>
                </a:lnTo>
                <a:lnTo>
                  <a:pt x="1848" y="174"/>
                </a:lnTo>
                <a:lnTo>
                  <a:pt x="1856" y="178"/>
                </a:lnTo>
                <a:lnTo>
                  <a:pt x="1860" y="186"/>
                </a:lnTo>
                <a:lnTo>
                  <a:pt x="1820" y="202"/>
                </a:lnTo>
                <a:lnTo>
                  <a:pt x="1784" y="214"/>
                </a:lnTo>
                <a:lnTo>
                  <a:pt x="1788" y="194"/>
                </a:lnTo>
                <a:close/>
                <a:moveTo>
                  <a:pt x="1784" y="234"/>
                </a:moveTo>
                <a:lnTo>
                  <a:pt x="1784" y="234"/>
                </a:lnTo>
                <a:lnTo>
                  <a:pt x="1806" y="226"/>
                </a:lnTo>
                <a:lnTo>
                  <a:pt x="1826" y="218"/>
                </a:lnTo>
                <a:lnTo>
                  <a:pt x="1804" y="232"/>
                </a:lnTo>
                <a:lnTo>
                  <a:pt x="1784" y="246"/>
                </a:lnTo>
                <a:lnTo>
                  <a:pt x="1784" y="234"/>
                </a:lnTo>
                <a:close/>
                <a:moveTo>
                  <a:pt x="1798" y="262"/>
                </a:moveTo>
                <a:lnTo>
                  <a:pt x="1798" y="262"/>
                </a:lnTo>
                <a:lnTo>
                  <a:pt x="1806" y="268"/>
                </a:lnTo>
                <a:lnTo>
                  <a:pt x="1794" y="272"/>
                </a:lnTo>
                <a:lnTo>
                  <a:pt x="1784" y="276"/>
                </a:lnTo>
                <a:lnTo>
                  <a:pt x="1784" y="258"/>
                </a:lnTo>
                <a:lnTo>
                  <a:pt x="1808" y="242"/>
                </a:lnTo>
                <a:lnTo>
                  <a:pt x="1830" y="230"/>
                </a:lnTo>
                <a:lnTo>
                  <a:pt x="1826" y="240"/>
                </a:lnTo>
                <a:lnTo>
                  <a:pt x="1820" y="246"/>
                </a:lnTo>
                <a:lnTo>
                  <a:pt x="1814" y="252"/>
                </a:lnTo>
                <a:lnTo>
                  <a:pt x="1810" y="254"/>
                </a:lnTo>
                <a:lnTo>
                  <a:pt x="1804" y="254"/>
                </a:lnTo>
                <a:lnTo>
                  <a:pt x="1800" y="254"/>
                </a:lnTo>
                <a:lnTo>
                  <a:pt x="1798" y="256"/>
                </a:lnTo>
                <a:lnTo>
                  <a:pt x="1796" y="258"/>
                </a:lnTo>
                <a:lnTo>
                  <a:pt x="1798" y="262"/>
                </a:lnTo>
                <a:close/>
                <a:moveTo>
                  <a:pt x="1710" y="154"/>
                </a:moveTo>
                <a:lnTo>
                  <a:pt x="1710" y="154"/>
                </a:lnTo>
                <a:lnTo>
                  <a:pt x="1718" y="144"/>
                </a:lnTo>
                <a:lnTo>
                  <a:pt x="1728" y="134"/>
                </a:lnTo>
                <a:lnTo>
                  <a:pt x="1738" y="124"/>
                </a:lnTo>
                <a:lnTo>
                  <a:pt x="1752" y="116"/>
                </a:lnTo>
                <a:lnTo>
                  <a:pt x="1766" y="108"/>
                </a:lnTo>
                <a:lnTo>
                  <a:pt x="1784" y="102"/>
                </a:lnTo>
                <a:lnTo>
                  <a:pt x="1802" y="98"/>
                </a:lnTo>
                <a:lnTo>
                  <a:pt x="1822" y="92"/>
                </a:lnTo>
                <a:lnTo>
                  <a:pt x="1826" y="92"/>
                </a:lnTo>
                <a:lnTo>
                  <a:pt x="1830" y="90"/>
                </a:lnTo>
                <a:lnTo>
                  <a:pt x="1834" y="84"/>
                </a:lnTo>
                <a:lnTo>
                  <a:pt x="1832" y="78"/>
                </a:lnTo>
                <a:lnTo>
                  <a:pt x="1828" y="72"/>
                </a:lnTo>
                <a:lnTo>
                  <a:pt x="1822" y="70"/>
                </a:lnTo>
                <a:lnTo>
                  <a:pt x="1814" y="70"/>
                </a:lnTo>
                <a:lnTo>
                  <a:pt x="1736" y="96"/>
                </a:lnTo>
                <a:lnTo>
                  <a:pt x="1728" y="100"/>
                </a:lnTo>
                <a:lnTo>
                  <a:pt x="1702" y="112"/>
                </a:lnTo>
                <a:lnTo>
                  <a:pt x="1680" y="118"/>
                </a:lnTo>
                <a:lnTo>
                  <a:pt x="1660" y="122"/>
                </a:lnTo>
                <a:lnTo>
                  <a:pt x="1644" y="124"/>
                </a:lnTo>
                <a:lnTo>
                  <a:pt x="1640" y="124"/>
                </a:lnTo>
                <a:lnTo>
                  <a:pt x="1634" y="120"/>
                </a:lnTo>
                <a:lnTo>
                  <a:pt x="1626" y="116"/>
                </a:lnTo>
                <a:lnTo>
                  <a:pt x="1624" y="116"/>
                </a:lnTo>
                <a:lnTo>
                  <a:pt x="1622" y="118"/>
                </a:lnTo>
                <a:lnTo>
                  <a:pt x="1618" y="124"/>
                </a:lnTo>
                <a:lnTo>
                  <a:pt x="1620" y="132"/>
                </a:lnTo>
                <a:lnTo>
                  <a:pt x="1624" y="136"/>
                </a:lnTo>
                <a:lnTo>
                  <a:pt x="1630" y="140"/>
                </a:lnTo>
                <a:lnTo>
                  <a:pt x="1638" y="142"/>
                </a:lnTo>
                <a:lnTo>
                  <a:pt x="1670" y="138"/>
                </a:lnTo>
                <a:lnTo>
                  <a:pt x="1708" y="126"/>
                </a:lnTo>
                <a:lnTo>
                  <a:pt x="1684" y="168"/>
                </a:lnTo>
                <a:lnTo>
                  <a:pt x="1652" y="232"/>
                </a:lnTo>
                <a:lnTo>
                  <a:pt x="1604" y="328"/>
                </a:lnTo>
                <a:lnTo>
                  <a:pt x="1590" y="354"/>
                </a:lnTo>
                <a:lnTo>
                  <a:pt x="1578" y="374"/>
                </a:lnTo>
                <a:lnTo>
                  <a:pt x="1566" y="386"/>
                </a:lnTo>
                <a:lnTo>
                  <a:pt x="1558" y="392"/>
                </a:lnTo>
                <a:lnTo>
                  <a:pt x="1558" y="382"/>
                </a:lnTo>
                <a:lnTo>
                  <a:pt x="1562" y="370"/>
                </a:lnTo>
                <a:lnTo>
                  <a:pt x="1566" y="362"/>
                </a:lnTo>
                <a:lnTo>
                  <a:pt x="1568" y="356"/>
                </a:lnTo>
                <a:lnTo>
                  <a:pt x="1568" y="354"/>
                </a:lnTo>
                <a:lnTo>
                  <a:pt x="1568" y="350"/>
                </a:lnTo>
                <a:lnTo>
                  <a:pt x="1564" y="350"/>
                </a:lnTo>
                <a:lnTo>
                  <a:pt x="1560" y="352"/>
                </a:lnTo>
                <a:lnTo>
                  <a:pt x="1550" y="360"/>
                </a:lnTo>
                <a:lnTo>
                  <a:pt x="1542" y="372"/>
                </a:lnTo>
                <a:lnTo>
                  <a:pt x="1536" y="384"/>
                </a:lnTo>
                <a:lnTo>
                  <a:pt x="1532" y="394"/>
                </a:lnTo>
                <a:lnTo>
                  <a:pt x="1532" y="402"/>
                </a:lnTo>
                <a:lnTo>
                  <a:pt x="1534" y="410"/>
                </a:lnTo>
                <a:lnTo>
                  <a:pt x="1538" y="416"/>
                </a:lnTo>
                <a:lnTo>
                  <a:pt x="1542" y="420"/>
                </a:lnTo>
                <a:lnTo>
                  <a:pt x="1550" y="424"/>
                </a:lnTo>
                <a:lnTo>
                  <a:pt x="1560" y="420"/>
                </a:lnTo>
                <a:lnTo>
                  <a:pt x="1574" y="412"/>
                </a:lnTo>
                <a:lnTo>
                  <a:pt x="1586" y="398"/>
                </a:lnTo>
                <a:lnTo>
                  <a:pt x="1600" y="378"/>
                </a:lnTo>
                <a:lnTo>
                  <a:pt x="1618" y="352"/>
                </a:lnTo>
                <a:lnTo>
                  <a:pt x="1634" y="322"/>
                </a:lnTo>
                <a:lnTo>
                  <a:pt x="1650" y="288"/>
                </a:lnTo>
                <a:lnTo>
                  <a:pt x="1668" y="246"/>
                </a:lnTo>
                <a:lnTo>
                  <a:pt x="1690" y="192"/>
                </a:lnTo>
                <a:lnTo>
                  <a:pt x="1700" y="170"/>
                </a:lnTo>
                <a:lnTo>
                  <a:pt x="1710" y="154"/>
                </a:lnTo>
                <a:close/>
                <a:moveTo>
                  <a:pt x="2564" y="110"/>
                </a:moveTo>
                <a:lnTo>
                  <a:pt x="2564" y="110"/>
                </a:lnTo>
                <a:lnTo>
                  <a:pt x="2584" y="114"/>
                </a:lnTo>
                <a:lnTo>
                  <a:pt x="2598" y="116"/>
                </a:lnTo>
                <a:lnTo>
                  <a:pt x="2612" y="118"/>
                </a:lnTo>
                <a:lnTo>
                  <a:pt x="2616" y="118"/>
                </a:lnTo>
                <a:lnTo>
                  <a:pt x="2620" y="116"/>
                </a:lnTo>
                <a:lnTo>
                  <a:pt x="2622" y="114"/>
                </a:lnTo>
                <a:lnTo>
                  <a:pt x="2624" y="108"/>
                </a:lnTo>
                <a:lnTo>
                  <a:pt x="2622" y="102"/>
                </a:lnTo>
                <a:lnTo>
                  <a:pt x="2618" y="98"/>
                </a:lnTo>
                <a:lnTo>
                  <a:pt x="2612" y="94"/>
                </a:lnTo>
                <a:lnTo>
                  <a:pt x="2602" y="90"/>
                </a:lnTo>
                <a:lnTo>
                  <a:pt x="2590" y="86"/>
                </a:lnTo>
                <a:lnTo>
                  <a:pt x="2576" y="84"/>
                </a:lnTo>
                <a:lnTo>
                  <a:pt x="2540" y="84"/>
                </a:lnTo>
                <a:lnTo>
                  <a:pt x="2536" y="84"/>
                </a:lnTo>
                <a:lnTo>
                  <a:pt x="2520" y="84"/>
                </a:lnTo>
                <a:lnTo>
                  <a:pt x="2518" y="86"/>
                </a:lnTo>
                <a:lnTo>
                  <a:pt x="2516" y="88"/>
                </a:lnTo>
                <a:lnTo>
                  <a:pt x="2516" y="90"/>
                </a:lnTo>
                <a:lnTo>
                  <a:pt x="2520" y="96"/>
                </a:lnTo>
                <a:lnTo>
                  <a:pt x="2530" y="102"/>
                </a:lnTo>
                <a:lnTo>
                  <a:pt x="2544" y="106"/>
                </a:lnTo>
                <a:lnTo>
                  <a:pt x="2564" y="110"/>
                </a:lnTo>
                <a:close/>
                <a:moveTo>
                  <a:pt x="2692" y="358"/>
                </a:moveTo>
                <a:lnTo>
                  <a:pt x="2692" y="358"/>
                </a:lnTo>
                <a:lnTo>
                  <a:pt x="2692" y="386"/>
                </a:lnTo>
                <a:lnTo>
                  <a:pt x="2690" y="412"/>
                </a:lnTo>
                <a:lnTo>
                  <a:pt x="2688" y="434"/>
                </a:lnTo>
                <a:lnTo>
                  <a:pt x="2682" y="452"/>
                </a:lnTo>
                <a:lnTo>
                  <a:pt x="2680" y="460"/>
                </a:lnTo>
                <a:lnTo>
                  <a:pt x="2678" y="462"/>
                </a:lnTo>
                <a:lnTo>
                  <a:pt x="2676" y="460"/>
                </a:lnTo>
                <a:lnTo>
                  <a:pt x="2662" y="454"/>
                </a:lnTo>
                <a:lnTo>
                  <a:pt x="2650" y="448"/>
                </a:lnTo>
                <a:lnTo>
                  <a:pt x="2636" y="438"/>
                </a:lnTo>
                <a:lnTo>
                  <a:pt x="2624" y="430"/>
                </a:lnTo>
                <a:lnTo>
                  <a:pt x="2614" y="418"/>
                </a:lnTo>
                <a:lnTo>
                  <a:pt x="2602" y="406"/>
                </a:lnTo>
                <a:lnTo>
                  <a:pt x="2594" y="392"/>
                </a:lnTo>
                <a:lnTo>
                  <a:pt x="2584" y="378"/>
                </a:lnTo>
                <a:lnTo>
                  <a:pt x="2574" y="358"/>
                </a:lnTo>
                <a:lnTo>
                  <a:pt x="2550" y="312"/>
                </a:lnTo>
                <a:lnTo>
                  <a:pt x="2568" y="282"/>
                </a:lnTo>
                <a:lnTo>
                  <a:pt x="2584" y="246"/>
                </a:lnTo>
                <a:lnTo>
                  <a:pt x="2592" y="232"/>
                </a:lnTo>
                <a:lnTo>
                  <a:pt x="2600" y="220"/>
                </a:lnTo>
                <a:lnTo>
                  <a:pt x="2602" y="212"/>
                </a:lnTo>
                <a:lnTo>
                  <a:pt x="2598" y="206"/>
                </a:lnTo>
                <a:lnTo>
                  <a:pt x="2592" y="202"/>
                </a:lnTo>
                <a:lnTo>
                  <a:pt x="2584" y="198"/>
                </a:lnTo>
                <a:lnTo>
                  <a:pt x="2570" y="198"/>
                </a:lnTo>
                <a:lnTo>
                  <a:pt x="2564" y="198"/>
                </a:lnTo>
                <a:lnTo>
                  <a:pt x="2562" y="200"/>
                </a:lnTo>
                <a:lnTo>
                  <a:pt x="2560" y="202"/>
                </a:lnTo>
                <a:lnTo>
                  <a:pt x="2558" y="208"/>
                </a:lnTo>
                <a:lnTo>
                  <a:pt x="2560" y="212"/>
                </a:lnTo>
                <a:lnTo>
                  <a:pt x="2564" y="218"/>
                </a:lnTo>
                <a:lnTo>
                  <a:pt x="2564" y="222"/>
                </a:lnTo>
                <a:lnTo>
                  <a:pt x="2564" y="226"/>
                </a:lnTo>
                <a:lnTo>
                  <a:pt x="2564" y="232"/>
                </a:lnTo>
                <a:lnTo>
                  <a:pt x="2558" y="240"/>
                </a:lnTo>
                <a:lnTo>
                  <a:pt x="2550" y="260"/>
                </a:lnTo>
                <a:lnTo>
                  <a:pt x="2538" y="284"/>
                </a:lnTo>
                <a:lnTo>
                  <a:pt x="2536" y="272"/>
                </a:lnTo>
                <a:lnTo>
                  <a:pt x="2528" y="258"/>
                </a:lnTo>
                <a:lnTo>
                  <a:pt x="2518" y="232"/>
                </a:lnTo>
                <a:lnTo>
                  <a:pt x="2526" y="226"/>
                </a:lnTo>
                <a:lnTo>
                  <a:pt x="2532" y="220"/>
                </a:lnTo>
                <a:lnTo>
                  <a:pt x="2536" y="218"/>
                </a:lnTo>
                <a:lnTo>
                  <a:pt x="2534" y="214"/>
                </a:lnTo>
                <a:lnTo>
                  <a:pt x="2530" y="214"/>
                </a:lnTo>
                <a:lnTo>
                  <a:pt x="2526" y="216"/>
                </a:lnTo>
                <a:lnTo>
                  <a:pt x="2516" y="224"/>
                </a:lnTo>
                <a:lnTo>
                  <a:pt x="2512" y="212"/>
                </a:lnTo>
                <a:lnTo>
                  <a:pt x="2510" y="200"/>
                </a:lnTo>
                <a:lnTo>
                  <a:pt x="2508" y="192"/>
                </a:lnTo>
                <a:lnTo>
                  <a:pt x="2512" y="188"/>
                </a:lnTo>
                <a:lnTo>
                  <a:pt x="2518" y="184"/>
                </a:lnTo>
                <a:lnTo>
                  <a:pt x="2538" y="176"/>
                </a:lnTo>
                <a:lnTo>
                  <a:pt x="2546" y="176"/>
                </a:lnTo>
                <a:lnTo>
                  <a:pt x="2556" y="174"/>
                </a:lnTo>
                <a:lnTo>
                  <a:pt x="2562" y="170"/>
                </a:lnTo>
                <a:lnTo>
                  <a:pt x="2566" y="166"/>
                </a:lnTo>
                <a:lnTo>
                  <a:pt x="2568" y="162"/>
                </a:lnTo>
                <a:lnTo>
                  <a:pt x="2568" y="156"/>
                </a:lnTo>
                <a:lnTo>
                  <a:pt x="2564" y="152"/>
                </a:lnTo>
                <a:lnTo>
                  <a:pt x="2558" y="150"/>
                </a:lnTo>
                <a:lnTo>
                  <a:pt x="2550" y="150"/>
                </a:lnTo>
                <a:lnTo>
                  <a:pt x="2528" y="152"/>
                </a:lnTo>
                <a:lnTo>
                  <a:pt x="2500" y="160"/>
                </a:lnTo>
                <a:lnTo>
                  <a:pt x="2496" y="146"/>
                </a:lnTo>
                <a:lnTo>
                  <a:pt x="2486" y="110"/>
                </a:lnTo>
                <a:lnTo>
                  <a:pt x="2488" y="106"/>
                </a:lnTo>
                <a:lnTo>
                  <a:pt x="2490" y="98"/>
                </a:lnTo>
                <a:lnTo>
                  <a:pt x="2486" y="92"/>
                </a:lnTo>
                <a:lnTo>
                  <a:pt x="2482" y="90"/>
                </a:lnTo>
                <a:lnTo>
                  <a:pt x="2482" y="86"/>
                </a:lnTo>
                <a:lnTo>
                  <a:pt x="2480" y="78"/>
                </a:lnTo>
                <a:lnTo>
                  <a:pt x="2472" y="34"/>
                </a:lnTo>
                <a:lnTo>
                  <a:pt x="2470" y="22"/>
                </a:lnTo>
                <a:lnTo>
                  <a:pt x="2464" y="12"/>
                </a:lnTo>
                <a:lnTo>
                  <a:pt x="2458" y="8"/>
                </a:lnTo>
                <a:lnTo>
                  <a:pt x="2448" y="6"/>
                </a:lnTo>
                <a:lnTo>
                  <a:pt x="2434" y="8"/>
                </a:lnTo>
                <a:lnTo>
                  <a:pt x="2424" y="10"/>
                </a:lnTo>
                <a:lnTo>
                  <a:pt x="2418" y="14"/>
                </a:lnTo>
                <a:lnTo>
                  <a:pt x="2416" y="20"/>
                </a:lnTo>
                <a:lnTo>
                  <a:pt x="2420" y="28"/>
                </a:lnTo>
                <a:lnTo>
                  <a:pt x="2424" y="30"/>
                </a:lnTo>
                <a:lnTo>
                  <a:pt x="2444" y="30"/>
                </a:lnTo>
                <a:lnTo>
                  <a:pt x="2452" y="76"/>
                </a:lnTo>
                <a:lnTo>
                  <a:pt x="2448" y="78"/>
                </a:lnTo>
                <a:lnTo>
                  <a:pt x="2446" y="80"/>
                </a:lnTo>
                <a:lnTo>
                  <a:pt x="2444" y="82"/>
                </a:lnTo>
                <a:lnTo>
                  <a:pt x="2446" y="86"/>
                </a:lnTo>
                <a:lnTo>
                  <a:pt x="2450" y="90"/>
                </a:lnTo>
                <a:lnTo>
                  <a:pt x="2454" y="92"/>
                </a:lnTo>
                <a:lnTo>
                  <a:pt x="2454" y="96"/>
                </a:lnTo>
                <a:lnTo>
                  <a:pt x="2438" y="112"/>
                </a:lnTo>
                <a:lnTo>
                  <a:pt x="2418" y="128"/>
                </a:lnTo>
                <a:lnTo>
                  <a:pt x="2396" y="142"/>
                </a:lnTo>
                <a:lnTo>
                  <a:pt x="2370" y="158"/>
                </a:lnTo>
                <a:lnTo>
                  <a:pt x="2368" y="160"/>
                </a:lnTo>
                <a:lnTo>
                  <a:pt x="2368" y="162"/>
                </a:lnTo>
                <a:lnTo>
                  <a:pt x="2372" y="164"/>
                </a:lnTo>
                <a:lnTo>
                  <a:pt x="2378" y="166"/>
                </a:lnTo>
                <a:lnTo>
                  <a:pt x="2400" y="158"/>
                </a:lnTo>
                <a:lnTo>
                  <a:pt x="2422" y="150"/>
                </a:lnTo>
                <a:lnTo>
                  <a:pt x="2444" y="138"/>
                </a:lnTo>
                <a:lnTo>
                  <a:pt x="2464" y="124"/>
                </a:lnTo>
                <a:lnTo>
                  <a:pt x="2474" y="166"/>
                </a:lnTo>
                <a:lnTo>
                  <a:pt x="2458" y="170"/>
                </a:lnTo>
                <a:lnTo>
                  <a:pt x="2438" y="172"/>
                </a:lnTo>
                <a:lnTo>
                  <a:pt x="2424" y="172"/>
                </a:lnTo>
                <a:lnTo>
                  <a:pt x="2406" y="174"/>
                </a:lnTo>
                <a:lnTo>
                  <a:pt x="2404" y="184"/>
                </a:lnTo>
                <a:lnTo>
                  <a:pt x="2406" y="188"/>
                </a:lnTo>
                <a:lnTo>
                  <a:pt x="2412" y="194"/>
                </a:lnTo>
                <a:lnTo>
                  <a:pt x="2418" y="200"/>
                </a:lnTo>
                <a:lnTo>
                  <a:pt x="2420" y="206"/>
                </a:lnTo>
                <a:lnTo>
                  <a:pt x="2420" y="216"/>
                </a:lnTo>
                <a:lnTo>
                  <a:pt x="2356" y="248"/>
                </a:lnTo>
                <a:lnTo>
                  <a:pt x="2334" y="258"/>
                </a:lnTo>
                <a:lnTo>
                  <a:pt x="2330" y="256"/>
                </a:lnTo>
                <a:lnTo>
                  <a:pt x="2324" y="256"/>
                </a:lnTo>
                <a:lnTo>
                  <a:pt x="2320" y="258"/>
                </a:lnTo>
                <a:lnTo>
                  <a:pt x="2318" y="262"/>
                </a:lnTo>
                <a:lnTo>
                  <a:pt x="2320" y="268"/>
                </a:lnTo>
                <a:lnTo>
                  <a:pt x="2326" y="272"/>
                </a:lnTo>
                <a:lnTo>
                  <a:pt x="2332" y="276"/>
                </a:lnTo>
                <a:lnTo>
                  <a:pt x="2342" y="278"/>
                </a:lnTo>
                <a:lnTo>
                  <a:pt x="2348" y="278"/>
                </a:lnTo>
                <a:lnTo>
                  <a:pt x="2356" y="274"/>
                </a:lnTo>
                <a:lnTo>
                  <a:pt x="2382" y="258"/>
                </a:lnTo>
                <a:lnTo>
                  <a:pt x="2420" y="234"/>
                </a:lnTo>
                <a:lnTo>
                  <a:pt x="2420" y="290"/>
                </a:lnTo>
                <a:lnTo>
                  <a:pt x="2372" y="324"/>
                </a:lnTo>
                <a:lnTo>
                  <a:pt x="2350" y="336"/>
                </a:lnTo>
                <a:lnTo>
                  <a:pt x="2344" y="334"/>
                </a:lnTo>
                <a:lnTo>
                  <a:pt x="2338" y="332"/>
                </a:lnTo>
                <a:lnTo>
                  <a:pt x="2334" y="330"/>
                </a:lnTo>
                <a:lnTo>
                  <a:pt x="2322" y="338"/>
                </a:lnTo>
                <a:lnTo>
                  <a:pt x="2310" y="348"/>
                </a:lnTo>
                <a:lnTo>
                  <a:pt x="2296" y="362"/>
                </a:lnTo>
                <a:lnTo>
                  <a:pt x="2284" y="382"/>
                </a:lnTo>
                <a:lnTo>
                  <a:pt x="2286" y="390"/>
                </a:lnTo>
                <a:lnTo>
                  <a:pt x="2290" y="396"/>
                </a:lnTo>
                <a:lnTo>
                  <a:pt x="2294" y="398"/>
                </a:lnTo>
                <a:lnTo>
                  <a:pt x="2302" y="396"/>
                </a:lnTo>
                <a:lnTo>
                  <a:pt x="2324" y="382"/>
                </a:lnTo>
                <a:lnTo>
                  <a:pt x="2350" y="362"/>
                </a:lnTo>
                <a:lnTo>
                  <a:pt x="2368" y="388"/>
                </a:lnTo>
                <a:lnTo>
                  <a:pt x="2384" y="408"/>
                </a:lnTo>
                <a:lnTo>
                  <a:pt x="2400" y="422"/>
                </a:lnTo>
                <a:lnTo>
                  <a:pt x="2406" y="426"/>
                </a:lnTo>
                <a:lnTo>
                  <a:pt x="2412" y="430"/>
                </a:lnTo>
                <a:lnTo>
                  <a:pt x="2420" y="426"/>
                </a:lnTo>
                <a:lnTo>
                  <a:pt x="2428" y="418"/>
                </a:lnTo>
                <a:lnTo>
                  <a:pt x="2434" y="406"/>
                </a:lnTo>
                <a:lnTo>
                  <a:pt x="2440" y="390"/>
                </a:lnTo>
                <a:lnTo>
                  <a:pt x="2444" y="346"/>
                </a:lnTo>
                <a:lnTo>
                  <a:pt x="2444" y="294"/>
                </a:lnTo>
                <a:lnTo>
                  <a:pt x="2500" y="248"/>
                </a:lnTo>
                <a:lnTo>
                  <a:pt x="2522" y="310"/>
                </a:lnTo>
                <a:lnTo>
                  <a:pt x="2502" y="340"/>
                </a:lnTo>
                <a:lnTo>
                  <a:pt x="2494" y="350"/>
                </a:lnTo>
                <a:lnTo>
                  <a:pt x="2486" y="358"/>
                </a:lnTo>
                <a:lnTo>
                  <a:pt x="2476" y="364"/>
                </a:lnTo>
                <a:lnTo>
                  <a:pt x="2464" y="370"/>
                </a:lnTo>
                <a:lnTo>
                  <a:pt x="2460" y="374"/>
                </a:lnTo>
                <a:lnTo>
                  <a:pt x="2460" y="376"/>
                </a:lnTo>
                <a:lnTo>
                  <a:pt x="2464" y="378"/>
                </a:lnTo>
                <a:lnTo>
                  <a:pt x="2474" y="380"/>
                </a:lnTo>
                <a:lnTo>
                  <a:pt x="2482" y="380"/>
                </a:lnTo>
                <a:lnTo>
                  <a:pt x="2488" y="378"/>
                </a:lnTo>
                <a:lnTo>
                  <a:pt x="2504" y="370"/>
                </a:lnTo>
                <a:lnTo>
                  <a:pt x="2520" y="356"/>
                </a:lnTo>
                <a:lnTo>
                  <a:pt x="2534" y="336"/>
                </a:lnTo>
                <a:lnTo>
                  <a:pt x="2548" y="364"/>
                </a:lnTo>
                <a:lnTo>
                  <a:pt x="2562" y="390"/>
                </a:lnTo>
                <a:lnTo>
                  <a:pt x="2576" y="410"/>
                </a:lnTo>
                <a:lnTo>
                  <a:pt x="2590" y="430"/>
                </a:lnTo>
                <a:lnTo>
                  <a:pt x="2606" y="446"/>
                </a:lnTo>
                <a:lnTo>
                  <a:pt x="2622" y="460"/>
                </a:lnTo>
                <a:lnTo>
                  <a:pt x="2638" y="470"/>
                </a:lnTo>
                <a:lnTo>
                  <a:pt x="2654" y="480"/>
                </a:lnTo>
                <a:lnTo>
                  <a:pt x="2672" y="486"/>
                </a:lnTo>
                <a:lnTo>
                  <a:pt x="2690" y="490"/>
                </a:lnTo>
                <a:lnTo>
                  <a:pt x="2696" y="490"/>
                </a:lnTo>
                <a:lnTo>
                  <a:pt x="2700" y="486"/>
                </a:lnTo>
                <a:lnTo>
                  <a:pt x="2704" y="482"/>
                </a:lnTo>
                <a:lnTo>
                  <a:pt x="2706" y="476"/>
                </a:lnTo>
                <a:lnTo>
                  <a:pt x="2708" y="462"/>
                </a:lnTo>
                <a:lnTo>
                  <a:pt x="2708" y="438"/>
                </a:lnTo>
                <a:lnTo>
                  <a:pt x="2706" y="402"/>
                </a:lnTo>
                <a:lnTo>
                  <a:pt x="2702" y="368"/>
                </a:lnTo>
                <a:lnTo>
                  <a:pt x="2696" y="356"/>
                </a:lnTo>
                <a:lnTo>
                  <a:pt x="2694" y="356"/>
                </a:lnTo>
                <a:lnTo>
                  <a:pt x="2692" y="358"/>
                </a:lnTo>
                <a:close/>
                <a:moveTo>
                  <a:pt x="2414" y="378"/>
                </a:moveTo>
                <a:lnTo>
                  <a:pt x="2414" y="378"/>
                </a:lnTo>
                <a:lnTo>
                  <a:pt x="2412" y="394"/>
                </a:lnTo>
                <a:lnTo>
                  <a:pt x="2410" y="398"/>
                </a:lnTo>
                <a:lnTo>
                  <a:pt x="2406" y="402"/>
                </a:lnTo>
                <a:lnTo>
                  <a:pt x="2394" y="392"/>
                </a:lnTo>
                <a:lnTo>
                  <a:pt x="2382" y="382"/>
                </a:lnTo>
                <a:lnTo>
                  <a:pt x="2372" y="370"/>
                </a:lnTo>
                <a:lnTo>
                  <a:pt x="2362" y="356"/>
                </a:lnTo>
                <a:lnTo>
                  <a:pt x="2388" y="334"/>
                </a:lnTo>
                <a:lnTo>
                  <a:pt x="2412" y="318"/>
                </a:lnTo>
                <a:lnTo>
                  <a:pt x="2420" y="312"/>
                </a:lnTo>
                <a:lnTo>
                  <a:pt x="2418" y="348"/>
                </a:lnTo>
                <a:lnTo>
                  <a:pt x="2414" y="378"/>
                </a:lnTo>
                <a:close/>
                <a:moveTo>
                  <a:pt x="2442" y="188"/>
                </a:moveTo>
                <a:lnTo>
                  <a:pt x="2442" y="188"/>
                </a:lnTo>
                <a:lnTo>
                  <a:pt x="2454" y="186"/>
                </a:lnTo>
                <a:lnTo>
                  <a:pt x="2480" y="184"/>
                </a:lnTo>
                <a:lnTo>
                  <a:pt x="2462" y="192"/>
                </a:lnTo>
                <a:lnTo>
                  <a:pt x="2444" y="204"/>
                </a:lnTo>
                <a:lnTo>
                  <a:pt x="2442" y="188"/>
                </a:lnTo>
                <a:close/>
                <a:moveTo>
                  <a:pt x="2444" y="272"/>
                </a:moveTo>
                <a:lnTo>
                  <a:pt x="2444" y="272"/>
                </a:lnTo>
                <a:lnTo>
                  <a:pt x="2444" y="242"/>
                </a:lnTo>
                <a:lnTo>
                  <a:pt x="2444" y="220"/>
                </a:lnTo>
                <a:lnTo>
                  <a:pt x="2484" y="202"/>
                </a:lnTo>
                <a:lnTo>
                  <a:pt x="2488" y="212"/>
                </a:lnTo>
                <a:lnTo>
                  <a:pt x="2496" y="236"/>
                </a:lnTo>
                <a:lnTo>
                  <a:pt x="2444" y="272"/>
                </a:lnTo>
                <a:close/>
                <a:moveTo>
                  <a:pt x="2526" y="216"/>
                </a:moveTo>
                <a:lnTo>
                  <a:pt x="2526" y="216"/>
                </a:lnTo>
                <a:close/>
                <a:moveTo>
                  <a:pt x="3158" y="220"/>
                </a:moveTo>
                <a:lnTo>
                  <a:pt x="3158" y="220"/>
                </a:lnTo>
                <a:lnTo>
                  <a:pt x="3138" y="222"/>
                </a:lnTo>
                <a:lnTo>
                  <a:pt x="3114" y="226"/>
                </a:lnTo>
                <a:lnTo>
                  <a:pt x="3088" y="232"/>
                </a:lnTo>
                <a:lnTo>
                  <a:pt x="3060" y="242"/>
                </a:lnTo>
                <a:lnTo>
                  <a:pt x="3044" y="248"/>
                </a:lnTo>
                <a:lnTo>
                  <a:pt x="3040" y="248"/>
                </a:lnTo>
                <a:lnTo>
                  <a:pt x="3034" y="250"/>
                </a:lnTo>
                <a:lnTo>
                  <a:pt x="3042" y="228"/>
                </a:lnTo>
                <a:lnTo>
                  <a:pt x="3070" y="150"/>
                </a:lnTo>
                <a:lnTo>
                  <a:pt x="3090" y="92"/>
                </a:lnTo>
                <a:lnTo>
                  <a:pt x="3094" y="84"/>
                </a:lnTo>
                <a:lnTo>
                  <a:pt x="3100" y="72"/>
                </a:lnTo>
                <a:lnTo>
                  <a:pt x="3102" y="64"/>
                </a:lnTo>
                <a:lnTo>
                  <a:pt x="3102" y="60"/>
                </a:lnTo>
                <a:lnTo>
                  <a:pt x="3100" y="58"/>
                </a:lnTo>
                <a:lnTo>
                  <a:pt x="3096" y="54"/>
                </a:lnTo>
                <a:lnTo>
                  <a:pt x="3086" y="48"/>
                </a:lnTo>
                <a:lnTo>
                  <a:pt x="3076" y="44"/>
                </a:lnTo>
                <a:lnTo>
                  <a:pt x="3072" y="40"/>
                </a:lnTo>
                <a:lnTo>
                  <a:pt x="3068" y="36"/>
                </a:lnTo>
                <a:lnTo>
                  <a:pt x="3064" y="28"/>
                </a:lnTo>
                <a:lnTo>
                  <a:pt x="3060" y="26"/>
                </a:lnTo>
                <a:lnTo>
                  <a:pt x="3058" y="26"/>
                </a:lnTo>
                <a:lnTo>
                  <a:pt x="3054" y="26"/>
                </a:lnTo>
                <a:lnTo>
                  <a:pt x="3050" y="30"/>
                </a:lnTo>
                <a:lnTo>
                  <a:pt x="3042" y="40"/>
                </a:lnTo>
                <a:lnTo>
                  <a:pt x="3036" y="48"/>
                </a:lnTo>
                <a:lnTo>
                  <a:pt x="3032" y="60"/>
                </a:lnTo>
                <a:lnTo>
                  <a:pt x="3028" y="72"/>
                </a:lnTo>
                <a:lnTo>
                  <a:pt x="3026" y="90"/>
                </a:lnTo>
                <a:lnTo>
                  <a:pt x="3024" y="108"/>
                </a:lnTo>
                <a:lnTo>
                  <a:pt x="3020" y="120"/>
                </a:lnTo>
                <a:lnTo>
                  <a:pt x="3010" y="146"/>
                </a:lnTo>
                <a:lnTo>
                  <a:pt x="3000" y="166"/>
                </a:lnTo>
                <a:lnTo>
                  <a:pt x="2990" y="184"/>
                </a:lnTo>
                <a:lnTo>
                  <a:pt x="2980" y="200"/>
                </a:lnTo>
                <a:lnTo>
                  <a:pt x="2978" y="202"/>
                </a:lnTo>
                <a:lnTo>
                  <a:pt x="2924" y="214"/>
                </a:lnTo>
                <a:lnTo>
                  <a:pt x="2892" y="232"/>
                </a:lnTo>
                <a:lnTo>
                  <a:pt x="2860" y="252"/>
                </a:lnTo>
                <a:lnTo>
                  <a:pt x="2856" y="252"/>
                </a:lnTo>
                <a:lnTo>
                  <a:pt x="2848" y="248"/>
                </a:lnTo>
                <a:lnTo>
                  <a:pt x="2842" y="248"/>
                </a:lnTo>
                <a:lnTo>
                  <a:pt x="2840" y="248"/>
                </a:lnTo>
                <a:lnTo>
                  <a:pt x="2838" y="250"/>
                </a:lnTo>
                <a:lnTo>
                  <a:pt x="2838" y="256"/>
                </a:lnTo>
                <a:lnTo>
                  <a:pt x="2838" y="264"/>
                </a:lnTo>
                <a:lnTo>
                  <a:pt x="2840" y="274"/>
                </a:lnTo>
                <a:lnTo>
                  <a:pt x="2850" y="296"/>
                </a:lnTo>
                <a:lnTo>
                  <a:pt x="2872" y="388"/>
                </a:lnTo>
                <a:lnTo>
                  <a:pt x="2874" y="390"/>
                </a:lnTo>
                <a:lnTo>
                  <a:pt x="2876" y="392"/>
                </a:lnTo>
                <a:lnTo>
                  <a:pt x="2882" y="394"/>
                </a:lnTo>
                <a:lnTo>
                  <a:pt x="2888" y="392"/>
                </a:lnTo>
                <a:lnTo>
                  <a:pt x="2890" y="386"/>
                </a:lnTo>
                <a:lnTo>
                  <a:pt x="2890" y="384"/>
                </a:lnTo>
                <a:lnTo>
                  <a:pt x="2892" y="364"/>
                </a:lnTo>
                <a:lnTo>
                  <a:pt x="2888" y="342"/>
                </a:lnTo>
                <a:lnTo>
                  <a:pt x="2882" y="316"/>
                </a:lnTo>
                <a:lnTo>
                  <a:pt x="2872" y="286"/>
                </a:lnTo>
                <a:lnTo>
                  <a:pt x="2870" y="276"/>
                </a:lnTo>
                <a:lnTo>
                  <a:pt x="2870" y="272"/>
                </a:lnTo>
                <a:lnTo>
                  <a:pt x="2872" y="266"/>
                </a:lnTo>
                <a:lnTo>
                  <a:pt x="2880" y="260"/>
                </a:lnTo>
                <a:lnTo>
                  <a:pt x="2906" y="242"/>
                </a:lnTo>
                <a:lnTo>
                  <a:pt x="2916" y="236"/>
                </a:lnTo>
                <a:lnTo>
                  <a:pt x="2928" y="230"/>
                </a:lnTo>
                <a:lnTo>
                  <a:pt x="2940" y="226"/>
                </a:lnTo>
                <a:lnTo>
                  <a:pt x="2952" y="224"/>
                </a:lnTo>
                <a:lnTo>
                  <a:pt x="2956" y="226"/>
                </a:lnTo>
                <a:lnTo>
                  <a:pt x="2958" y="226"/>
                </a:lnTo>
                <a:lnTo>
                  <a:pt x="2958" y="230"/>
                </a:lnTo>
                <a:lnTo>
                  <a:pt x="2958" y="232"/>
                </a:lnTo>
                <a:lnTo>
                  <a:pt x="2956" y="238"/>
                </a:lnTo>
                <a:lnTo>
                  <a:pt x="2954" y="244"/>
                </a:lnTo>
                <a:lnTo>
                  <a:pt x="2934" y="268"/>
                </a:lnTo>
                <a:lnTo>
                  <a:pt x="2920" y="288"/>
                </a:lnTo>
                <a:lnTo>
                  <a:pt x="2914" y="294"/>
                </a:lnTo>
                <a:lnTo>
                  <a:pt x="2896" y="312"/>
                </a:lnTo>
                <a:lnTo>
                  <a:pt x="2890" y="320"/>
                </a:lnTo>
                <a:lnTo>
                  <a:pt x="2888" y="326"/>
                </a:lnTo>
                <a:lnTo>
                  <a:pt x="2906" y="348"/>
                </a:lnTo>
                <a:lnTo>
                  <a:pt x="2926" y="368"/>
                </a:lnTo>
                <a:lnTo>
                  <a:pt x="2946" y="384"/>
                </a:lnTo>
                <a:lnTo>
                  <a:pt x="2968" y="396"/>
                </a:lnTo>
                <a:lnTo>
                  <a:pt x="2970" y="394"/>
                </a:lnTo>
                <a:lnTo>
                  <a:pt x="2974" y="390"/>
                </a:lnTo>
                <a:lnTo>
                  <a:pt x="2978" y="374"/>
                </a:lnTo>
                <a:lnTo>
                  <a:pt x="2982" y="348"/>
                </a:lnTo>
                <a:lnTo>
                  <a:pt x="2984" y="310"/>
                </a:lnTo>
                <a:lnTo>
                  <a:pt x="2986" y="290"/>
                </a:lnTo>
                <a:lnTo>
                  <a:pt x="2988" y="282"/>
                </a:lnTo>
                <a:lnTo>
                  <a:pt x="2988" y="274"/>
                </a:lnTo>
                <a:lnTo>
                  <a:pt x="2988" y="218"/>
                </a:lnTo>
                <a:lnTo>
                  <a:pt x="2990" y="206"/>
                </a:lnTo>
                <a:lnTo>
                  <a:pt x="2998" y="190"/>
                </a:lnTo>
                <a:lnTo>
                  <a:pt x="3006" y="178"/>
                </a:lnTo>
                <a:lnTo>
                  <a:pt x="3008" y="168"/>
                </a:lnTo>
                <a:lnTo>
                  <a:pt x="3020" y="146"/>
                </a:lnTo>
                <a:lnTo>
                  <a:pt x="3028" y="126"/>
                </a:lnTo>
                <a:lnTo>
                  <a:pt x="3034" y="108"/>
                </a:lnTo>
                <a:lnTo>
                  <a:pt x="3036" y="90"/>
                </a:lnTo>
                <a:lnTo>
                  <a:pt x="3040" y="64"/>
                </a:lnTo>
                <a:lnTo>
                  <a:pt x="3044" y="56"/>
                </a:lnTo>
                <a:lnTo>
                  <a:pt x="3046" y="54"/>
                </a:lnTo>
                <a:lnTo>
                  <a:pt x="3050" y="54"/>
                </a:lnTo>
                <a:lnTo>
                  <a:pt x="3062" y="62"/>
                </a:lnTo>
                <a:lnTo>
                  <a:pt x="3066" y="66"/>
                </a:lnTo>
                <a:lnTo>
                  <a:pt x="3070" y="72"/>
                </a:lnTo>
                <a:lnTo>
                  <a:pt x="3070" y="74"/>
                </a:lnTo>
                <a:lnTo>
                  <a:pt x="3054" y="124"/>
                </a:lnTo>
                <a:lnTo>
                  <a:pt x="3036" y="180"/>
                </a:lnTo>
                <a:lnTo>
                  <a:pt x="3022" y="216"/>
                </a:lnTo>
                <a:lnTo>
                  <a:pt x="3016" y="230"/>
                </a:lnTo>
                <a:lnTo>
                  <a:pt x="3004" y="254"/>
                </a:lnTo>
                <a:lnTo>
                  <a:pt x="3002" y="264"/>
                </a:lnTo>
                <a:lnTo>
                  <a:pt x="3000" y="272"/>
                </a:lnTo>
                <a:lnTo>
                  <a:pt x="3010" y="278"/>
                </a:lnTo>
                <a:lnTo>
                  <a:pt x="3020" y="282"/>
                </a:lnTo>
                <a:lnTo>
                  <a:pt x="3030" y="280"/>
                </a:lnTo>
                <a:lnTo>
                  <a:pt x="3046" y="272"/>
                </a:lnTo>
                <a:lnTo>
                  <a:pt x="3064" y="264"/>
                </a:lnTo>
                <a:lnTo>
                  <a:pt x="3090" y="256"/>
                </a:lnTo>
                <a:lnTo>
                  <a:pt x="3112" y="250"/>
                </a:lnTo>
                <a:lnTo>
                  <a:pt x="3134" y="246"/>
                </a:lnTo>
                <a:lnTo>
                  <a:pt x="3150" y="244"/>
                </a:lnTo>
                <a:lnTo>
                  <a:pt x="3154" y="244"/>
                </a:lnTo>
                <a:lnTo>
                  <a:pt x="3162" y="246"/>
                </a:lnTo>
                <a:lnTo>
                  <a:pt x="3168" y="246"/>
                </a:lnTo>
                <a:lnTo>
                  <a:pt x="3170" y="250"/>
                </a:lnTo>
                <a:lnTo>
                  <a:pt x="3172" y="254"/>
                </a:lnTo>
                <a:lnTo>
                  <a:pt x="3170" y="262"/>
                </a:lnTo>
                <a:lnTo>
                  <a:pt x="3168" y="270"/>
                </a:lnTo>
                <a:lnTo>
                  <a:pt x="3148" y="316"/>
                </a:lnTo>
                <a:lnTo>
                  <a:pt x="3128" y="356"/>
                </a:lnTo>
                <a:lnTo>
                  <a:pt x="3106" y="388"/>
                </a:lnTo>
                <a:lnTo>
                  <a:pt x="3086" y="414"/>
                </a:lnTo>
                <a:lnTo>
                  <a:pt x="3082" y="416"/>
                </a:lnTo>
                <a:lnTo>
                  <a:pt x="3078" y="418"/>
                </a:lnTo>
                <a:lnTo>
                  <a:pt x="3076" y="416"/>
                </a:lnTo>
                <a:lnTo>
                  <a:pt x="3072" y="414"/>
                </a:lnTo>
                <a:lnTo>
                  <a:pt x="3060" y="400"/>
                </a:lnTo>
                <a:lnTo>
                  <a:pt x="3050" y="386"/>
                </a:lnTo>
                <a:lnTo>
                  <a:pt x="3042" y="370"/>
                </a:lnTo>
                <a:lnTo>
                  <a:pt x="3034" y="354"/>
                </a:lnTo>
                <a:lnTo>
                  <a:pt x="3032" y="352"/>
                </a:lnTo>
                <a:lnTo>
                  <a:pt x="3030" y="352"/>
                </a:lnTo>
                <a:lnTo>
                  <a:pt x="3028" y="354"/>
                </a:lnTo>
                <a:lnTo>
                  <a:pt x="3028" y="356"/>
                </a:lnTo>
                <a:lnTo>
                  <a:pt x="3040" y="388"/>
                </a:lnTo>
                <a:lnTo>
                  <a:pt x="3046" y="402"/>
                </a:lnTo>
                <a:lnTo>
                  <a:pt x="3052" y="412"/>
                </a:lnTo>
                <a:lnTo>
                  <a:pt x="3060" y="422"/>
                </a:lnTo>
                <a:lnTo>
                  <a:pt x="3066" y="428"/>
                </a:lnTo>
                <a:lnTo>
                  <a:pt x="3074" y="434"/>
                </a:lnTo>
                <a:lnTo>
                  <a:pt x="3084" y="438"/>
                </a:lnTo>
                <a:lnTo>
                  <a:pt x="3092" y="436"/>
                </a:lnTo>
                <a:lnTo>
                  <a:pt x="3100" y="430"/>
                </a:lnTo>
                <a:lnTo>
                  <a:pt x="3108" y="422"/>
                </a:lnTo>
                <a:lnTo>
                  <a:pt x="3118" y="412"/>
                </a:lnTo>
                <a:lnTo>
                  <a:pt x="3138" y="382"/>
                </a:lnTo>
                <a:lnTo>
                  <a:pt x="3162" y="340"/>
                </a:lnTo>
                <a:lnTo>
                  <a:pt x="3176" y="314"/>
                </a:lnTo>
                <a:lnTo>
                  <a:pt x="3190" y="288"/>
                </a:lnTo>
                <a:lnTo>
                  <a:pt x="3198" y="266"/>
                </a:lnTo>
                <a:lnTo>
                  <a:pt x="3206" y="244"/>
                </a:lnTo>
                <a:lnTo>
                  <a:pt x="3206" y="240"/>
                </a:lnTo>
                <a:lnTo>
                  <a:pt x="3204" y="236"/>
                </a:lnTo>
                <a:lnTo>
                  <a:pt x="3202" y="232"/>
                </a:lnTo>
                <a:lnTo>
                  <a:pt x="3198" y="230"/>
                </a:lnTo>
                <a:lnTo>
                  <a:pt x="3194" y="226"/>
                </a:lnTo>
                <a:lnTo>
                  <a:pt x="3178" y="222"/>
                </a:lnTo>
                <a:lnTo>
                  <a:pt x="3158" y="220"/>
                </a:lnTo>
                <a:close/>
                <a:moveTo>
                  <a:pt x="2954" y="366"/>
                </a:moveTo>
                <a:lnTo>
                  <a:pt x="2952" y="368"/>
                </a:lnTo>
                <a:lnTo>
                  <a:pt x="2938" y="358"/>
                </a:lnTo>
                <a:lnTo>
                  <a:pt x="2926" y="348"/>
                </a:lnTo>
                <a:lnTo>
                  <a:pt x="2918" y="338"/>
                </a:lnTo>
                <a:lnTo>
                  <a:pt x="2912" y="328"/>
                </a:lnTo>
                <a:lnTo>
                  <a:pt x="2958" y="266"/>
                </a:lnTo>
                <a:lnTo>
                  <a:pt x="2958" y="288"/>
                </a:lnTo>
                <a:lnTo>
                  <a:pt x="2958" y="308"/>
                </a:lnTo>
                <a:lnTo>
                  <a:pt x="2958" y="342"/>
                </a:lnTo>
                <a:lnTo>
                  <a:pt x="2956" y="356"/>
                </a:lnTo>
                <a:lnTo>
                  <a:pt x="2954" y="366"/>
                </a:lnTo>
                <a:close/>
                <a:moveTo>
                  <a:pt x="2876" y="216"/>
                </a:moveTo>
                <a:lnTo>
                  <a:pt x="2876" y="216"/>
                </a:lnTo>
                <a:lnTo>
                  <a:pt x="2890" y="204"/>
                </a:lnTo>
                <a:lnTo>
                  <a:pt x="2904" y="186"/>
                </a:lnTo>
                <a:lnTo>
                  <a:pt x="2918" y="164"/>
                </a:lnTo>
                <a:lnTo>
                  <a:pt x="2932" y="136"/>
                </a:lnTo>
                <a:lnTo>
                  <a:pt x="2944" y="116"/>
                </a:lnTo>
                <a:lnTo>
                  <a:pt x="2950" y="104"/>
                </a:lnTo>
                <a:lnTo>
                  <a:pt x="2944" y="96"/>
                </a:lnTo>
                <a:lnTo>
                  <a:pt x="2934" y="86"/>
                </a:lnTo>
                <a:lnTo>
                  <a:pt x="2922" y="78"/>
                </a:lnTo>
                <a:lnTo>
                  <a:pt x="2906" y="72"/>
                </a:lnTo>
                <a:lnTo>
                  <a:pt x="2904" y="72"/>
                </a:lnTo>
                <a:lnTo>
                  <a:pt x="2902" y="74"/>
                </a:lnTo>
                <a:lnTo>
                  <a:pt x="2900" y="82"/>
                </a:lnTo>
                <a:lnTo>
                  <a:pt x="2900" y="88"/>
                </a:lnTo>
                <a:lnTo>
                  <a:pt x="2902" y="90"/>
                </a:lnTo>
                <a:lnTo>
                  <a:pt x="2912" y="102"/>
                </a:lnTo>
                <a:lnTo>
                  <a:pt x="2916" y="106"/>
                </a:lnTo>
                <a:lnTo>
                  <a:pt x="2916" y="110"/>
                </a:lnTo>
                <a:lnTo>
                  <a:pt x="2916" y="112"/>
                </a:lnTo>
                <a:lnTo>
                  <a:pt x="2890" y="168"/>
                </a:lnTo>
                <a:lnTo>
                  <a:pt x="2870" y="210"/>
                </a:lnTo>
                <a:lnTo>
                  <a:pt x="2870" y="214"/>
                </a:lnTo>
                <a:lnTo>
                  <a:pt x="2870" y="216"/>
                </a:lnTo>
                <a:lnTo>
                  <a:pt x="2874" y="218"/>
                </a:lnTo>
                <a:lnTo>
                  <a:pt x="2876" y="216"/>
                </a:lnTo>
                <a:close/>
                <a:moveTo>
                  <a:pt x="3054" y="322"/>
                </a:moveTo>
                <a:lnTo>
                  <a:pt x="3062" y="326"/>
                </a:lnTo>
                <a:lnTo>
                  <a:pt x="3078" y="330"/>
                </a:lnTo>
                <a:lnTo>
                  <a:pt x="3078" y="332"/>
                </a:lnTo>
                <a:lnTo>
                  <a:pt x="3082" y="332"/>
                </a:lnTo>
                <a:lnTo>
                  <a:pt x="3088" y="332"/>
                </a:lnTo>
                <a:lnTo>
                  <a:pt x="3094" y="328"/>
                </a:lnTo>
                <a:lnTo>
                  <a:pt x="3096" y="324"/>
                </a:lnTo>
                <a:lnTo>
                  <a:pt x="3098" y="320"/>
                </a:lnTo>
                <a:lnTo>
                  <a:pt x="3096" y="314"/>
                </a:lnTo>
                <a:lnTo>
                  <a:pt x="3090" y="310"/>
                </a:lnTo>
                <a:lnTo>
                  <a:pt x="3082" y="306"/>
                </a:lnTo>
                <a:lnTo>
                  <a:pt x="3072" y="302"/>
                </a:lnTo>
                <a:lnTo>
                  <a:pt x="3070" y="302"/>
                </a:lnTo>
                <a:lnTo>
                  <a:pt x="3056" y="298"/>
                </a:lnTo>
                <a:lnTo>
                  <a:pt x="3042" y="294"/>
                </a:lnTo>
                <a:lnTo>
                  <a:pt x="3032" y="294"/>
                </a:lnTo>
                <a:lnTo>
                  <a:pt x="3028" y="294"/>
                </a:lnTo>
                <a:lnTo>
                  <a:pt x="3024" y="296"/>
                </a:lnTo>
                <a:lnTo>
                  <a:pt x="3024" y="298"/>
                </a:lnTo>
                <a:lnTo>
                  <a:pt x="3022" y="304"/>
                </a:lnTo>
                <a:lnTo>
                  <a:pt x="3024" y="308"/>
                </a:lnTo>
                <a:lnTo>
                  <a:pt x="3028" y="312"/>
                </a:lnTo>
                <a:lnTo>
                  <a:pt x="3034" y="314"/>
                </a:lnTo>
                <a:lnTo>
                  <a:pt x="3042" y="318"/>
                </a:lnTo>
                <a:lnTo>
                  <a:pt x="3054" y="322"/>
                </a:lnTo>
                <a:close/>
                <a:moveTo>
                  <a:pt x="3410" y="116"/>
                </a:moveTo>
                <a:lnTo>
                  <a:pt x="3410" y="116"/>
                </a:lnTo>
                <a:lnTo>
                  <a:pt x="3418" y="120"/>
                </a:lnTo>
                <a:lnTo>
                  <a:pt x="3420" y="124"/>
                </a:lnTo>
                <a:lnTo>
                  <a:pt x="3416" y="130"/>
                </a:lnTo>
                <a:lnTo>
                  <a:pt x="3414" y="130"/>
                </a:lnTo>
                <a:lnTo>
                  <a:pt x="3414" y="132"/>
                </a:lnTo>
                <a:lnTo>
                  <a:pt x="3416" y="134"/>
                </a:lnTo>
                <a:lnTo>
                  <a:pt x="3424" y="136"/>
                </a:lnTo>
                <a:lnTo>
                  <a:pt x="3432" y="134"/>
                </a:lnTo>
                <a:lnTo>
                  <a:pt x="3438" y="130"/>
                </a:lnTo>
                <a:lnTo>
                  <a:pt x="3444" y="124"/>
                </a:lnTo>
                <a:lnTo>
                  <a:pt x="3446" y="116"/>
                </a:lnTo>
                <a:lnTo>
                  <a:pt x="3444" y="112"/>
                </a:lnTo>
                <a:lnTo>
                  <a:pt x="3438" y="106"/>
                </a:lnTo>
                <a:lnTo>
                  <a:pt x="3430" y="102"/>
                </a:lnTo>
                <a:lnTo>
                  <a:pt x="3420" y="98"/>
                </a:lnTo>
                <a:lnTo>
                  <a:pt x="3414" y="98"/>
                </a:lnTo>
                <a:lnTo>
                  <a:pt x="3410" y="96"/>
                </a:lnTo>
                <a:lnTo>
                  <a:pt x="3400" y="90"/>
                </a:lnTo>
                <a:lnTo>
                  <a:pt x="3394" y="84"/>
                </a:lnTo>
                <a:lnTo>
                  <a:pt x="3388" y="84"/>
                </a:lnTo>
                <a:lnTo>
                  <a:pt x="3386" y="92"/>
                </a:lnTo>
                <a:lnTo>
                  <a:pt x="3388" y="100"/>
                </a:lnTo>
                <a:lnTo>
                  <a:pt x="3392" y="106"/>
                </a:lnTo>
                <a:lnTo>
                  <a:pt x="3400" y="112"/>
                </a:lnTo>
                <a:lnTo>
                  <a:pt x="3410" y="116"/>
                </a:lnTo>
                <a:close/>
                <a:moveTo>
                  <a:pt x="3486" y="162"/>
                </a:moveTo>
                <a:lnTo>
                  <a:pt x="3490" y="164"/>
                </a:lnTo>
                <a:lnTo>
                  <a:pt x="3494" y="168"/>
                </a:lnTo>
                <a:lnTo>
                  <a:pt x="3496" y="174"/>
                </a:lnTo>
                <a:lnTo>
                  <a:pt x="3498" y="192"/>
                </a:lnTo>
                <a:lnTo>
                  <a:pt x="3500" y="198"/>
                </a:lnTo>
                <a:lnTo>
                  <a:pt x="3502" y="258"/>
                </a:lnTo>
                <a:lnTo>
                  <a:pt x="3504" y="310"/>
                </a:lnTo>
                <a:lnTo>
                  <a:pt x="3502" y="348"/>
                </a:lnTo>
                <a:lnTo>
                  <a:pt x="3506" y="352"/>
                </a:lnTo>
                <a:lnTo>
                  <a:pt x="3510" y="356"/>
                </a:lnTo>
                <a:lnTo>
                  <a:pt x="3518" y="358"/>
                </a:lnTo>
                <a:lnTo>
                  <a:pt x="3526" y="358"/>
                </a:lnTo>
                <a:lnTo>
                  <a:pt x="3538" y="358"/>
                </a:lnTo>
                <a:lnTo>
                  <a:pt x="3554" y="354"/>
                </a:lnTo>
                <a:lnTo>
                  <a:pt x="3574" y="346"/>
                </a:lnTo>
                <a:lnTo>
                  <a:pt x="3598" y="336"/>
                </a:lnTo>
                <a:lnTo>
                  <a:pt x="3602" y="334"/>
                </a:lnTo>
                <a:lnTo>
                  <a:pt x="3606" y="334"/>
                </a:lnTo>
                <a:lnTo>
                  <a:pt x="3610" y="332"/>
                </a:lnTo>
                <a:lnTo>
                  <a:pt x="3620" y="330"/>
                </a:lnTo>
                <a:lnTo>
                  <a:pt x="3626" y="326"/>
                </a:lnTo>
                <a:lnTo>
                  <a:pt x="3630" y="320"/>
                </a:lnTo>
                <a:lnTo>
                  <a:pt x="3632" y="316"/>
                </a:lnTo>
                <a:lnTo>
                  <a:pt x="3630" y="312"/>
                </a:lnTo>
                <a:lnTo>
                  <a:pt x="3628" y="310"/>
                </a:lnTo>
                <a:lnTo>
                  <a:pt x="3620" y="306"/>
                </a:lnTo>
                <a:lnTo>
                  <a:pt x="3608" y="308"/>
                </a:lnTo>
                <a:lnTo>
                  <a:pt x="3592" y="314"/>
                </a:lnTo>
                <a:lnTo>
                  <a:pt x="3614" y="290"/>
                </a:lnTo>
                <a:lnTo>
                  <a:pt x="3636" y="268"/>
                </a:lnTo>
                <a:lnTo>
                  <a:pt x="3644" y="262"/>
                </a:lnTo>
                <a:lnTo>
                  <a:pt x="3652" y="256"/>
                </a:lnTo>
                <a:lnTo>
                  <a:pt x="3654" y="250"/>
                </a:lnTo>
                <a:lnTo>
                  <a:pt x="3652" y="248"/>
                </a:lnTo>
                <a:lnTo>
                  <a:pt x="3650" y="244"/>
                </a:lnTo>
                <a:lnTo>
                  <a:pt x="3642" y="240"/>
                </a:lnTo>
                <a:lnTo>
                  <a:pt x="3634" y="242"/>
                </a:lnTo>
                <a:lnTo>
                  <a:pt x="3624" y="244"/>
                </a:lnTo>
                <a:lnTo>
                  <a:pt x="3598" y="254"/>
                </a:lnTo>
                <a:lnTo>
                  <a:pt x="3554" y="270"/>
                </a:lnTo>
                <a:lnTo>
                  <a:pt x="3548" y="270"/>
                </a:lnTo>
                <a:lnTo>
                  <a:pt x="3550" y="266"/>
                </a:lnTo>
                <a:lnTo>
                  <a:pt x="3568" y="250"/>
                </a:lnTo>
                <a:lnTo>
                  <a:pt x="3584" y="232"/>
                </a:lnTo>
                <a:lnTo>
                  <a:pt x="3598" y="218"/>
                </a:lnTo>
                <a:lnTo>
                  <a:pt x="3606" y="204"/>
                </a:lnTo>
                <a:lnTo>
                  <a:pt x="3612" y="194"/>
                </a:lnTo>
                <a:lnTo>
                  <a:pt x="3612" y="188"/>
                </a:lnTo>
                <a:lnTo>
                  <a:pt x="3610" y="186"/>
                </a:lnTo>
                <a:lnTo>
                  <a:pt x="3606" y="182"/>
                </a:lnTo>
                <a:lnTo>
                  <a:pt x="3600" y="182"/>
                </a:lnTo>
                <a:lnTo>
                  <a:pt x="3588" y="188"/>
                </a:lnTo>
                <a:lnTo>
                  <a:pt x="3594" y="178"/>
                </a:lnTo>
                <a:lnTo>
                  <a:pt x="3606" y="162"/>
                </a:lnTo>
                <a:lnTo>
                  <a:pt x="3618" y="146"/>
                </a:lnTo>
                <a:lnTo>
                  <a:pt x="3622" y="138"/>
                </a:lnTo>
                <a:lnTo>
                  <a:pt x="3622" y="134"/>
                </a:lnTo>
                <a:lnTo>
                  <a:pt x="3622" y="128"/>
                </a:lnTo>
                <a:lnTo>
                  <a:pt x="3620" y="124"/>
                </a:lnTo>
                <a:lnTo>
                  <a:pt x="3616" y="122"/>
                </a:lnTo>
                <a:lnTo>
                  <a:pt x="3608" y="122"/>
                </a:lnTo>
                <a:lnTo>
                  <a:pt x="3596" y="124"/>
                </a:lnTo>
                <a:lnTo>
                  <a:pt x="3584" y="128"/>
                </a:lnTo>
                <a:lnTo>
                  <a:pt x="3570" y="134"/>
                </a:lnTo>
                <a:lnTo>
                  <a:pt x="3554" y="142"/>
                </a:lnTo>
                <a:lnTo>
                  <a:pt x="3524" y="156"/>
                </a:lnTo>
                <a:lnTo>
                  <a:pt x="3520" y="156"/>
                </a:lnTo>
                <a:lnTo>
                  <a:pt x="3514" y="154"/>
                </a:lnTo>
                <a:lnTo>
                  <a:pt x="3504" y="148"/>
                </a:lnTo>
                <a:lnTo>
                  <a:pt x="3500" y="146"/>
                </a:lnTo>
                <a:lnTo>
                  <a:pt x="3520" y="122"/>
                </a:lnTo>
                <a:lnTo>
                  <a:pt x="3540" y="100"/>
                </a:lnTo>
                <a:lnTo>
                  <a:pt x="3554" y="90"/>
                </a:lnTo>
                <a:lnTo>
                  <a:pt x="3572" y="72"/>
                </a:lnTo>
                <a:lnTo>
                  <a:pt x="3576" y="66"/>
                </a:lnTo>
                <a:lnTo>
                  <a:pt x="3578" y="60"/>
                </a:lnTo>
                <a:lnTo>
                  <a:pt x="3576" y="54"/>
                </a:lnTo>
                <a:lnTo>
                  <a:pt x="3574" y="50"/>
                </a:lnTo>
                <a:lnTo>
                  <a:pt x="3568" y="46"/>
                </a:lnTo>
                <a:lnTo>
                  <a:pt x="3562" y="44"/>
                </a:lnTo>
                <a:lnTo>
                  <a:pt x="3552" y="40"/>
                </a:lnTo>
                <a:lnTo>
                  <a:pt x="3548" y="38"/>
                </a:lnTo>
                <a:lnTo>
                  <a:pt x="3544" y="34"/>
                </a:lnTo>
                <a:lnTo>
                  <a:pt x="3542" y="32"/>
                </a:lnTo>
                <a:lnTo>
                  <a:pt x="3540" y="32"/>
                </a:lnTo>
                <a:lnTo>
                  <a:pt x="3538" y="34"/>
                </a:lnTo>
                <a:lnTo>
                  <a:pt x="3536" y="42"/>
                </a:lnTo>
                <a:lnTo>
                  <a:pt x="3538" y="52"/>
                </a:lnTo>
                <a:lnTo>
                  <a:pt x="3540" y="62"/>
                </a:lnTo>
                <a:lnTo>
                  <a:pt x="3538" y="68"/>
                </a:lnTo>
                <a:lnTo>
                  <a:pt x="3530" y="82"/>
                </a:lnTo>
                <a:lnTo>
                  <a:pt x="3498" y="120"/>
                </a:lnTo>
                <a:lnTo>
                  <a:pt x="3474" y="150"/>
                </a:lnTo>
                <a:lnTo>
                  <a:pt x="3478" y="154"/>
                </a:lnTo>
                <a:lnTo>
                  <a:pt x="3486" y="162"/>
                </a:lnTo>
                <a:close/>
                <a:moveTo>
                  <a:pt x="3526" y="174"/>
                </a:moveTo>
                <a:lnTo>
                  <a:pt x="3526" y="174"/>
                </a:lnTo>
                <a:lnTo>
                  <a:pt x="3536" y="172"/>
                </a:lnTo>
                <a:lnTo>
                  <a:pt x="3552" y="164"/>
                </a:lnTo>
                <a:lnTo>
                  <a:pt x="3578" y="156"/>
                </a:lnTo>
                <a:lnTo>
                  <a:pt x="3570" y="170"/>
                </a:lnTo>
                <a:lnTo>
                  <a:pt x="3560" y="184"/>
                </a:lnTo>
                <a:lnTo>
                  <a:pt x="3548" y="196"/>
                </a:lnTo>
                <a:lnTo>
                  <a:pt x="3532" y="208"/>
                </a:lnTo>
                <a:lnTo>
                  <a:pt x="3528" y="208"/>
                </a:lnTo>
                <a:lnTo>
                  <a:pt x="3526" y="210"/>
                </a:lnTo>
                <a:lnTo>
                  <a:pt x="3526" y="174"/>
                </a:lnTo>
                <a:close/>
                <a:moveTo>
                  <a:pt x="3526" y="228"/>
                </a:moveTo>
                <a:lnTo>
                  <a:pt x="3528" y="228"/>
                </a:lnTo>
                <a:lnTo>
                  <a:pt x="3532" y="230"/>
                </a:lnTo>
                <a:lnTo>
                  <a:pt x="3536" y="228"/>
                </a:lnTo>
                <a:lnTo>
                  <a:pt x="3552" y="222"/>
                </a:lnTo>
                <a:lnTo>
                  <a:pt x="3570" y="212"/>
                </a:lnTo>
                <a:lnTo>
                  <a:pt x="3572" y="212"/>
                </a:lnTo>
                <a:lnTo>
                  <a:pt x="3572" y="214"/>
                </a:lnTo>
                <a:lnTo>
                  <a:pt x="3560" y="228"/>
                </a:lnTo>
                <a:lnTo>
                  <a:pt x="3538" y="254"/>
                </a:lnTo>
                <a:lnTo>
                  <a:pt x="3526" y="268"/>
                </a:lnTo>
                <a:lnTo>
                  <a:pt x="3526" y="228"/>
                </a:lnTo>
                <a:close/>
                <a:moveTo>
                  <a:pt x="3526" y="302"/>
                </a:moveTo>
                <a:lnTo>
                  <a:pt x="3526" y="302"/>
                </a:lnTo>
                <a:lnTo>
                  <a:pt x="3534" y="300"/>
                </a:lnTo>
                <a:lnTo>
                  <a:pt x="3566" y="288"/>
                </a:lnTo>
                <a:lnTo>
                  <a:pt x="3582" y="282"/>
                </a:lnTo>
                <a:lnTo>
                  <a:pt x="3586" y="282"/>
                </a:lnTo>
                <a:lnTo>
                  <a:pt x="3586" y="284"/>
                </a:lnTo>
                <a:lnTo>
                  <a:pt x="3572" y="306"/>
                </a:lnTo>
                <a:lnTo>
                  <a:pt x="3556" y="322"/>
                </a:lnTo>
                <a:lnTo>
                  <a:pt x="3540" y="332"/>
                </a:lnTo>
                <a:lnTo>
                  <a:pt x="3534" y="336"/>
                </a:lnTo>
                <a:lnTo>
                  <a:pt x="3526" y="336"/>
                </a:lnTo>
                <a:lnTo>
                  <a:pt x="3526" y="302"/>
                </a:lnTo>
                <a:close/>
                <a:moveTo>
                  <a:pt x="3704" y="388"/>
                </a:moveTo>
                <a:lnTo>
                  <a:pt x="3704" y="388"/>
                </a:lnTo>
                <a:lnTo>
                  <a:pt x="3684" y="390"/>
                </a:lnTo>
                <a:lnTo>
                  <a:pt x="3654" y="394"/>
                </a:lnTo>
                <a:lnTo>
                  <a:pt x="3622" y="398"/>
                </a:lnTo>
                <a:lnTo>
                  <a:pt x="3600" y="400"/>
                </a:lnTo>
                <a:lnTo>
                  <a:pt x="3584" y="398"/>
                </a:lnTo>
                <a:lnTo>
                  <a:pt x="3564" y="394"/>
                </a:lnTo>
                <a:lnTo>
                  <a:pt x="3540" y="386"/>
                </a:lnTo>
                <a:lnTo>
                  <a:pt x="3512" y="376"/>
                </a:lnTo>
                <a:lnTo>
                  <a:pt x="3466" y="362"/>
                </a:lnTo>
                <a:lnTo>
                  <a:pt x="3450" y="356"/>
                </a:lnTo>
                <a:lnTo>
                  <a:pt x="3432" y="352"/>
                </a:lnTo>
                <a:lnTo>
                  <a:pt x="3414" y="350"/>
                </a:lnTo>
                <a:lnTo>
                  <a:pt x="3398" y="348"/>
                </a:lnTo>
                <a:lnTo>
                  <a:pt x="3380" y="348"/>
                </a:lnTo>
                <a:lnTo>
                  <a:pt x="3362" y="348"/>
                </a:lnTo>
                <a:lnTo>
                  <a:pt x="3346" y="350"/>
                </a:lnTo>
                <a:lnTo>
                  <a:pt x="3330" y="354"/>
                </a:lnTo>
                <a:lnTo>
                  <a:pt x="3308" y="360"/>
                </a:lnTo>
                <a:lnTo>
                  <a:pt x="3292" y="366"/>
                </a:lnTo>
                <a:lnTo>
                  <a:pt x="3282" y="372"/>
                </a:lnTo>
                <a:lnTo>
                  <a:pt x="3276" y="378"/>
                </a:lnTo>
                <a:lnTo>
                  <a:pt x="3280" y="384"/>
                </a:lnTo>
                <a:lnTo>
                  <a:pt x="3284" y="386"/>
                </a:lnTo>
                <a:lnTo>
                  <a:pt x="3294" y="382"/>
                </a:lnTo>
                <a:lnTo>
                  <a:pt x="3306" y="378"/>
                </a:lnTo>
                <a:lnTo>
                  <a:pt x="3342" y="372"/>
                </a:lnTo>
                <a:lnTo>
                  <a:pt x="3368" y="366"/>
                </a:lnTo>
                <a:lnTo>
                  <a:pt x="3374" y="364"/>
                </a:lnTo>
                <a:lnTo>
                  <a:pt x="3378" y="360"/>
                </a:lnTo>
                <a:lnTo>
                  <a:pt x="3398" y="360"/>
                </a:lnTo>
                <a:lnTo>
                  <a:pt x="3424" y="366"/>
                </a:lnTo>
                <a:lnTo>
                  <a:pt x="3454" y="376"/>
                </a:lnTo>
                <a:lnTo>
                  <a:pt x="3488" y="390"/>
                </a:lnTo>
                <a:lnTo>
                  <a:pt x="3524" y="404"/>
                </a:lnTo>
                <a:lnTo>
                  <a:pt x="3554" y="416"/>
                </a:lnTo>
                <a:lnTo>
                  <a:pt x="3582" y="424"/>
                </a:lnTo>
                <a:lnTo>
                  <a:pt x="3604" y="428"/>
                </a:lnTo>
                <a:lnTo>
                  <a:pt x="3654" y="420"/>
                </a:lnTo>
                <a:lnTo>
                  <a:pt x="3684" y="414"/>
                </a:lnTo>
                <a:lnTo>
                  <a:pt x="3690" y="412"/>
                </a:lnTo>
                <a:lnTo>
                  <a:pt x="3702" y="408"/>
                </a:lnTo>
                <a:lnTo>
                  <a:pt x="3712" y="406"/>
                </a:lnTo>
                <a:lnTo>
                  <a:pt x="3718" y="402"/>
                </a:lnTo>
                <a:lnTo>
                  <a:pt x="3718" y="398"/>
                </a:lnTo>
                <a:lnTo>
                  <a:pt x="3718" y="392"/>
                </a:lnTo>
                <a:lnTo>
                  <a:pt x="3716" y="390"/>
                </a:lnTo>
                <a:lnTo>
                  <a:pt x="3710" y="388"/>
                </a:lnTo>
                <a:lnTo>
                  <a:pt x="3704" y="388"/>
                </a:lnTo>
                <a:close/>
                <a:moveTo>
                  <a:pt x="3306" y="278"/>
                </a:moveTo>
                <a:lnTo>
                  <a:pt x="3306" y="278"/>
                </a:lnTo>
                <a:lnTo>
                  <a:pt x="3310" y="274"/>
                </a:lnTo>
                <a:lnTo>
                  <a:pt x="3326" y="264"/>
                </a:lnTo>
                <a:lnTo>
                  <a:pt x="3360" y="246"/>
                </a:lnTo>
                <a:lnTo>
                  <a:pt x="3372" y="242"/>
                </a:lnTo>
                <a:lnTo>
                  <a:pt x="3380" y="240"/>
                </a:lnTo>
                <a:lnTo>
                  <a:pt x="3384" y="240"/>
                </a:lnTo>
                <a:lnTo>
                  <a:pt x="3386" y="242"/>
                </a:lnTo>
                <a:lnTo>
                  <a:pt x="3388" y="268"/>
                </a:lnTo>
                <a:lnTo>
                  <a:pt x="3392" y="290"/>
                </a:lnTo>
                <a:lnTo>
                  <a:pt x="3398" y="310"/>
                </a:lnTo>
                <a:lnTo>
                  <a:pt x="3408" y="328"/>
                </a:lnTo>
                <a:lnTo>
                  <a:pt x="3402" y="330"/>
                </a:lnTo>
                <a:lnTo>
                  <a:pt x="3396" y="334"/>
                </a:lnTo>
                <a:lnTo>
                  <a:pt x="3396" y="340"/>
                </a:lnTo>
                <a:lnTo>
                  <a:pt x="3398" y="340"/>
                </a:lnTo>
                <a:lnTo>
                  <a:pt x="3418" y="346"/>
                </a:lnTo>
                <a:lnTo>
                  <a:pt x="3434" y="348"/>
                </a:lnTo>
                <a:lnTo>
                  <a:pt x="3438" y="348"/>
                </a:lnTo>
                <a:lnTo>
                  <a:pt x="3442" y="346"/>
                </a:lnTo>
                <a:lnTo>
                  <a:pt x="3444" y="344"/>
                </a:lnTo>
                <a:lnTo>
                  <a:pt x="3446" y="338"/>
                </a:lnTo>
                <a:lnTo>
                  <a:pt x="3444" y="334"/>
                </a:lnTo>
                <a:lnTo>
                  <a:pt x="3442" y="330"/>
                </a:lnTo>
                <a:lnTo>
                  <a:pt x="3438" y="326"/>
                </a:lnTo>
                <a:lnTo>
                  <a:pt x="3434" y="324"/>
                </a:lnTo>
                <a:lnTo>
                  <a:pt x="3428" y="320"/>
                </a:lnTo>
                <a:lnTo>
                  <a:pt x="3424" y="316"/>
                </a:lnTo>
                <a:lnTo>
                  <a:pt x="3412" y="294"/>
                </a:lnTo>
                <a:lnTo>
                  <a:pt x="3410" y="284"/>
                </a:lnTo>
                <a:lnTo>
                  <a:pt x="3406" y="274"/>
                </a:lnTo>
                <a:lnTo>
                  <a:pt x="3406" y="264"/>
                </a:lnTo>
                <a:lnTo>
                  <a:pt x="3406" y="254"/>
                </a:lnTo>
                <a:lnTo>
                  <a:pt x="3408" y="242"/>
                </a:lnTo>
                <a:lnTo>
                  <a:pt x="3412" y="232"/>
                </a:lnTo>
                <a:lnTo>
                  <a:pt x="3430" y="210"/>
                </a:lnTo>
                <a:lnTo>
                  <a:pt x="3430" y="200"/>
                </a:lnTo>
                <a:lnTo>
                  <a:pt x="3428" y="192"/>
                </a:lnTo>
                <a:lnTo>
                  <a:pt x="3422" y="186"/>
                </a:lnTo>
                <a:lnTo>
                  <a:pt x="3416" y="186"/>
                </a:lnTo>
                <a:lnTo>
                  <a:pt x="3410" y="186"/>
                </a:lnTo>
                <a:lnTo>
                  <a:pt x="3406" y="188"/>
                </a:lnTo>
                <a:lnTo>
                  <a:pt x="3402" y="194"/>
                </a:lnTo>
                <a:lnTo>
                  <a:pt x="3400" y="200"/>
                </a:lnTo>
                <a:lnTo>
                  <a:pt x="3396" y="208"/>
                </a:lnTo>
                <a:lnTo>
                  <a:pt x="3390" y="214"/>
                </a:lnTo>
                <a:lnTo>
                  <a:pt x="3384" y="220"/>
                </a:lnTo>
                <a:lnTo>
                  <a:pt x="3376" y="222"/>
                </a:lnTo>
                <a:lnTo>
                  <a:pt x="3356" y="230"/>
                </a:lnTo>
                <a:lnTo>
                  <a:pt x="3330" y="244"/>
                </a:lnTo>
                <a:lnTo>
                  <a:pt x="3310" y="252"/>
                </a:lnTo>
                <a:lnTo>
                  <a:pt x="3312" y="246"/>
                </a:lnTo>
                <a:lnTo>
                  <a:pt x="3322" y="234"/>
                </a:lnTo>
                <a:lnTo>
                  <a:pt x="3332" y="220"/>
                </a:lnTo>
                <a:lnTo>
                  <a:pt x="3336" y="210"/>
                </a:lnTo>
                <a:lnTo>
                  <a:pt x="3332" y="210"/>
                </a:lnTo>
                <a:lnTo>
                  <a:pt x="3308" y="236"/>
                </a:lnTo>
                <a:lnTo>
                  <a:pt x="3290" y="256"/>
                </a:lnTo>
                <a:lnTo>
                  <a:pt x="3278" y="272"/>
                </a:lnTo>
                <a:lnTo>
                  <a:pt x="3272" y="284"/>
                </a:lnTo>
                <a:lnTo>
                  <a:pt x="3274" y="288"/>
                </a:lnTo>
                <a:lnTo>
                  <a:pt x="3278" y="292"/>
                </a:lnTo>
                <a:lnTo>
                  <a:pt x="3284" y="290"/>
                </a:lnTo>
                <a:lnTo>
                  <a:pt x="3290" y="288"/>
                </a:lnTo>
                <a:lnTo>
                  <a:pt x="3306" y="278"/>
                </a:lnTo>
                <a:close/>
                <a:moveTo>
                  <a:pt x="4092" y="66"/>
                </a:moveTo>
                <a:lnTo>
                  <a:pt x="4092" y="66"/>
                </a:lnTo>
                <a:lnTo>
                  <a:pt x="4106" y="72"/>
                </a:lnTo>
                <a:lnTo>
                  <a:pt x="4110" y="74"/>
                </a:lnTo>
                <a:lnTo>
                  <a:pt x="4122" y="78"/>
                </a:lnTo>
                <a:lnTo>
                  <a:pt x="4124" y="80"/>
                </a:lnTo>
                <a:lnTo>
                  <a:pt x="4126" y="84"/>
                </a:lnTo>
                <a:lnTo>
                  <a:pt x="4126" y="88"/>
                </a:lnTo>
                <a:lnTo>
                  <a:pt x="4124" y="94"/>
                </a:lnTo>
                <a:lnTo>
                  <a:pt x="4126" y="98"/>
                </a:lnTo>
                <a:lnTo>
                  <a:pt x="4130" y="98"/>
                </a:lnTo>
                <a:lnTo>
                  <a:pt x="4138" y="100"/>
                </a:lnTo>
                <a:lnTo>
                  <a:pt x="4158" y="100"/>
                </a:lnTo>
                <a:lnTo>
                  <a:pt x="4162" y="100"/>
                </a:lnTo>
                <a:lnTo>
                  <a:pt x="4164" y="98"/>
                </a:lnTo>
                <a:lnTo>
                  <a:pt x="4166" y="94"/>
                </a:lnTo>
                <a:lnTo>
                  <a:pt x="4168" y="90"/>
                </a:lnTo>
                <a:lnTo>
                  <a:pt x="4164" y="80"/>
                </a:lnTo>
                <a:lnTo>
                  <a:pt x="4160" y="74"/>
                </a:lnTo>
                <a:lnTo>
                  <a:pt x="4154" y="68"/>
                </a:lnTo>
                <a:lnTo>
                  <a:pt x="4146" y="64"/>
                </a:lnTo>
                <a:lnTo>
                  <a:pt x="4128" y="56"/>
                </a:lnTo>
                <a:lnTo>
                  <a:pt x="4110" y="50"/>
                </a:lnTo>
                <a:lnTo>
                  <a:pt x="4094" y="50"/>
                </a:lnTo>
                <a:lnTo>
                  <a:pt x="4080" y="52"/>
                </a:lnTo>
                <a:lnTo>
                  <a:pt x="4078" y="56"/>
                </a:lnTo>
                <a:lnTo>
                  <a:pt x="4078" y="60"/>
                </a:lnTo>
                <a:lnTo>
                  <a:pt x="4092" y="66"/>
                </a:lnTo>
                <a:close/>
                <a:moveTo>
                  <a:pt x="4108" y="318"/>
                </a:moveTo>
                <a:lnTo>
                  <a:pt x="4108" y="318"/>
                </a:lnTo>
                <a:lnTo>
                  <a:pt x="4064" y="322"/>
                </a:lnTo>
                <a:lnTo>
                  <a:pt x="4022" y="328"/>
                </a:lnTo>
                <a:lnTo>
                  <a:pt x="4022" y="310"/>
                </a:lnTo>
                <a:lnTo>
                  <a:pt x="4044" y="288"/>
                </a:lnTo>
                <a:lnTo>
                  <a:pt x="4068" y="270"/>
                </a:lnTo>
                <a:lnTo>
                  <a:pt x="4080" y="260"/>
                </a:lnTo>
                <a:lnTo>
                  <a:pt x="4110" y="236"/>
                </a:lnTo>
                <a:lnTo>
                  <a:pt x="4132" y="218"/>
                </a:lnTo>
                <a:lnTo>
                  <a:pt x="4146" y="204"/>
                </a:lnTo>
                <a:lnTo>
                  <a:pt x="4148" y="200"/>
                </a:lnTo>
                <a:lnTo>
                  <a:pt x="4150" y="198"/>
                </a:lnTo>
                <a:lnTo>
                  <a:pt x="4148" y="192"/>
                </a:lnTo>
                <a:lnTo>
                  <a:pt x="4146" y="188"/>
                </a:lnTo>
                <a:lnTo>
                  <a:pt x="4142" y="186"/>
                </a:lnTo>
                <a:lnTo>
                  <a:pt x="4138" y="184"/>
                </a:lnTo>
                <a:lnTo>
                  <a:pt x="4132" y="182"/>
                </a:lnTo>
                <a:lnTo>
                  <a:pt x="4124" y="182"/>
                </a:lnTo>
                <a:lnTo>
                  <a:pt x="4110" y="182"/>
                </a:lnTo>
                <a:lnTo>
                  <a:pt x="4106" y="184"/>
                </a:lnTo>
                <a:lnTo>
                  <a:pt x="4102" y="186"/>
                </a:lnTo>
                <a:lnTo>
                  <a:pt x="4102" y="190"/>
                </a:lnTo>
                <a:lnTo>
                  <a:pt x="4102" y="194"/>
                </a:lnTo>
                <a:lnTo>
                  <a:pt x="4108" y="198"/>
                </a:lnTo>
                <a:lnTo>
                  <a:pt x="4110" y="202"/>
                </a:lnTo>
                <a:lnTo>
                  <a:pt x="4112" y="206"/>
                </a:lnTo>
                <a:lnTo>
                  <a:pt x="4110" y="208"/>
                </a:lnTo>
                <a:lnTo>
                  <a:pt x="4084" y="232"/>
                </a:lnTo>
                <a:lnTo>
                  <a:pt x="4048" y="266"/>
                </a:lnTo>
                <a:lnTo>
                  <a:pt x="4022" y="290"/>
                </a:lnTo>
                <a:lnTo>
                  <a:pt x="4020" y="228"/>
                </a:lnTo>
                <a:lnTo>
                  <a:pt x="4022" y="144"/>
                </a:lnTo>
                <a:lnTo>
                  <a:pt x="4050" y="132"/>
                </a:lnTo>
                <a:lnTo>
                  <a:pt x="4076" y="126"/>
                </a:lnTo>
                <a:lnTo>
                  <a:pt x="4078" y="124"/>
                </a:lnTo>
                <a:lnTo>
                  <a:pt x="4078" y="120"/>
                </a:lnTo>
                <a:lnTo>
                  <a:pt x="4078" y="118"/>
                </a:lnTo>
                <a:lnTo>
                  <a:pt x="4078" y="112"/>
                </a:lnTo>
                <a:lnTo>
                  <a:pt x="4076" y="108"/>
                </a:lnTo>
                <a:lnTo>
                  <a:pt x="4070" y="106"/>
                </a:lnTo>
                <a:lnTo>
                  <a:pt x="4064" y="104"/>
                </a:lnTo>
                <a:lnTo>
                  <a:pt x="4056" y="106"/>
                </a:lnTo>
                <a:lnTo>
                  <a:pt x="4050" y="108"/>
                </a:lnTo>
                <a:lnTo>
                  <a:pt x="4042" y="110"/>
                </a:lnTo>
                <a:lnTo>
                  <a:pt x="4036" y="114"/>
                </a:lnTo>
                <a:lnTo>
                  <a:pt x="4022" y="122"/>
                </a:lnTo>
                <a:lnTo>
                  <a:pt x="4022" y="98"/>
                </a:lnTo>
                <a:lnTo>
                  <a:pt x="4026" y="66"/>
                </a:lnTo>
                <a:lnTo>
                  <a:pt x="4028" y="36"/>
                </a:lnTo>
                <a:lnTo>
                  <a:pt x="4026" y="26"/>
                </a:lnTo>
                <a:lnTo>
                  <a:pt x="4022" y="20"/>
                </a:lnTo>
                <a:lnTo>
                  <a:pt x="4016" y="16"/>
                </a:lnTo>
                <a:lnTo>
                  <a:pt x="4010" y="16"/>
                </a:lnTo>
                <a:lnTo>
                  <a:pt x="4000" y="18"/>
                </a:lnTo>
                <a:lnTo>
                  <a:pt x="3986" y="20"/>
                </a:lnTo>
                <a:lnTo>
                  <a:pt x="3976" y="22"/>
                </a:lnTo>
                <a:lnTo>
                  <a:pt x="3970" y="24"/>
                </a:lnTo>
                <a:lnTo>
                  <a:pt x="3968" y="28"/>
                </a:lnTo>
                <a:lnTo>
                  <a:pt x="3970" y="32"/>
                </a:lnTo>
                <a:lnTo>
                  <a:pt x="3976" y="36"/>
                </a:lnTo>
                <a:lnTo>
                  <a:pt x="3998" y="36"/>
                </a:lnTo>
                <a:lnTo>
                  <a:pt x="4000" y="38"/>
                </a:lnTo>
                <a:lnTo>
                  <a:pt x="4002" y="42"/>
                </a:lnTo>
                <a:lnTo>
                  <a:pt x="4000" y="134"/>
                </a:lnTo>
                <a:lnTo>
                  <a:pt x="3970" y="148"/>
                </a:lnTo>
                <a:lnTo>
                  <a:pt x="3940" y="160"/>
                </a:lnTo>
                <a:lnTo>
                  <a:pt x="3912" y="170"/>
                </a:lnTo>
                <a:lnTo>
                  <a:pt x="3886" y="176"/>
                </a:lnTo>
                <a:lnTo>
                  <a:pt x="3878" y="178"/>
                </a:lnTo>
                <a:lnTo>
                  <a:pt x="3876" y="178"/>
                </a:lnTo>
                <a:lnTo>
                  <a:pt x="3876" y="182"/>
                </a:lnTo>
                <a:lnTo>
                  <a:pt x="3878" y="186"/>
                </a:lnTo>
                <a:lnTo>
                  <a:pt x="3882" y="192"/>
                </a:lnTo>
                <a:lnTo>
                  <a:pt x="3888" y="194"/>
                </a:lnTo>
                <a:lnTo>
                  <a:pt x="3898" y="198"/>
                </a:lnTo>
                <a:lnTo>
                  <a:pt x="3914" y="194"/>
                </a:lnTo>
                <a:lnTo>
                  <a:pt x="3918" y="190"/>
                </a:lnTo>
                <a:lnTo>
                  <a:pt x="3924" y="190"/>
                </a:lnTo>
                <a:lnTo>
                  <a:pt x="4000" y="152"/>
                </a:lnTo>
                <a:lnTo>
                  <a:pt x="3998" y="232"/>
                </a:lnTo>
                <a:lnTo>
                  <a:pt x="3998" y="332"/>
                </a:lnTo>
                <a:lnTo>
                  <a:pt x="3984" y="336"/>
                </a:lnTo>
                <a:lnTo>
                  <a:pt x="3978" y="338"/>
                </a:lnTo>
                <a:lnTo>
                  <a:pt x="3972" y="344"/>
                </a:lnTo>
                <a:lnTo>
                  <a:pt x="3970" y="348"/>
                </a:lnTo>
                <a:lnTo>
                  <a:pt x="3972" y="352"/>
                </a:lnTo>
                <a:lnTo>
                  <a:pt x="3974" y="352"/>
                </a:lnTo>
                <a:lnTo>
                  <a:pt x="3982" y="352"/>
                </a:lnTo>
                <a:lnTo>
                  <a:pt x="3990" y="350"/>
                </a:lnTo>
                <a:lnTo>
                  <a:pt x="3998" y="348"/>
                </a:lnTo>
                <a:lnTo>
                  <a:pt x="3998" y="428"/>
                </a:lnTo>
                <a:lnTo>
                  <a:pt x="3996" y="432"/>
                </a:lnTo>
                <a:lnTo>
                  <a:pt x="3992" y="432"/>
                </a:lnTo>
                <a:lnTo>
                  <a:pt x="3980" y="430"/>
                </a:lnTo>
                <a:lnTo>
                  <a:pt x="3968" y="424"/>
                </a:lnTo>
                <a:lnTo>
                  <a:pt x="3956" y="416"/>
                </a:lnTo>
                <a:lnTo>
                  <a:pt x="3944" y="404"/>
                </a:lnTo>
                <a:lnTo>
                  <a:pt x="3942" y="392"/>
                </a:lnTo>
                <a:lnTo>
                  <a:pt x="3938" y="388"/>
                </a:lnTo>
                <a:lnTo>
                  <a:pt x="3934" y="386"/>
                </a:lnTo>
                <a:lnTo>
                  <a:pt x="3932" y="388"/>
                </a:lnTo>
                <a:lnTo>
                  <a:pt x="3932" y="392"/>
                </a:lnTo>
                <a:lnTo>
                  <a:pt x="3932" y="394"/>
                </a:lnTo>
                <a:lnTo>
                  <a:pt x="3932" y="404"/>
                </a:lnTo>
                <a:lnTo>
                  <a:pt x="3936" y="416"/>
                </a:lnTo>
                <a:lnTo>
                  <a:pt x="3942" y="424"/>
                </a:lnTo>
                <a:lnTo>
                  <a:pt x="3950" y="434"/>
                </a:lnTo>
                <a:lnTo>
                  <a:pt x="3960" y="442"/>
                </a:lnTo>
                <a:lnTo>
                  <a:pt x="3972" y="448"/>
                </a:lnTo>
                <a:lnTo>
                  <a:pt x="3986" y="454"/>
                </a:lnTo>
                <a:lnTo>
                  <a:pt x="4002" y="460"/>
                </a:lnTo>
                <a:lnTo>
                  <a:pt x="4008" y="460"/>
                </a:lnTo>
                <a:lnTo>
                  <a:pt x="4014" y="454"/>
                </a:lnTo>
                <a:lnTo>
                  <a:pt x="4018" y="446"/>
                </a:lnTo>
                <a:lnTo>
                  <a:pt x="4022" y="436"/>
                </a:lnTo>
                <a:lnTo>
                  <a:pt x="4022" y="346"/>
                </a:lnTo>
                <a:lnTo>
                  <a:pt x="4042" y="344"/>
                </a:lnTo>
                <a:lnTo>
                  <a:pt x="4068" y="342"/>
                </a:lnTo>
                <a:lnTo>
                  <a:pt x="4136" y="340"/>
                </a:lnTo>
                <a:lnTo>
                  <a:pt x="4142" y="342"/>
                </a:lnTo>
                <a:lnTo>
                  <a:pt x="4148" y="344"/>
                </a:lnTo>
                <a:lnTo>
                  <a:pt x="4148" y="348"/>
                </a:lnTo>
                <a:lnTo>
                  <a:pt x="4146" y="352"/>
                </a:lnTo>
                <a:lnTo>
                  <a:pt x="4146" y="356"/>
                </a:lnTo>
                <a:lnTo>
                  <a:pt x="4150" y="358"/>
                </a:lnTo>
                <a:lnTo>
                  <a:pt x="4162" y="362"/>
                </a:lnTo>
                <a:lnTo>
                  <a:pt x="4182" y="366"/>
                </a:lnTo>
                <a:lnTo>
                  <a:pt x="4208" y="368"/>
                </a:lnTo>
                <a:lnTo>
                  <a:pt x="4210" y="368"/>
                </a:lnTo>
                <a:lnTo>
                  <a:pt x="4212" y="366"/>
                </a:lnTo>
                <a:lnTo>
                  <a:pt x="4214" y="358"/>
                </a:lnTo>
                <a:lnTo>
                  <a:pt x="4212" y="350"/>
                </a:lnTo>
                <a:lnTo>
                  <a:pt x="4206" y="342"/>
                </a:lnTo>
                <a:lnTo>
                  <a:pt x="4198" y="334"/>
                </a:lnTo>
                <a:lnTo>
                  <a:pt x="4186" y="328"/>
                </a:lnTo>
                <a:lnTo>
                  <a:pt x="4172" y="324"/>
                </a:lnTo>
                <a:lnTo>
                  <a:pt x="4154" y="320"/>
                </a:lnTo>
                <a:lnTo>
                  <a:pt x="4132" y="318"/>
                </a:lnTo>
                <a:lnTo>
                  <a:pt x="4108" y="318"/>
                </a:lnTo>
                <a:close/>
                <a:moveTo>
                  <a:pt x="3952" y="316"/>
                </a:moveTo>
                <a:lnTo>
                  <a:pt x="3952" y="316"/>
                </a:lnTo>
                <a:lnTo>
                  <a:pt x="3958" y="310"/>
                </a:lnTo>
                <a:lnTo>
                  <a:pt x="3958" y="306"/>
                </a:lnTo>
                <a:lnTo>
                  <a:pt x="3956" y="304"/>
                </a:lnTo>
                <a:lnTo>
                  <a:pt x="3954" y="302"/>
                </a:lnTo>
                <a:lnTo>
                  <a:pt x="3952" y="302"/>
                </a:lnTo>
                <a:lnTo>
                  <a:pt x="3944" y="306"/>
                </a:lnTo>
                <a:lnTo>
                  <a:pt x="3894" y="344"/>
                </a:lnTo>
                <a:lnTo>
                  <a:pt x="3872" y="358"/>
                </a:lnTo>
                <a:lnTo>
                  <a:pt x="3854" y="368"/>
                </a:lnTo>
                <a:lnTo>
                  <a:pt x="3850" y="370"/>
                </a:lnTo>
                <a:lnTo>
                  <a:pt x="3848" y="368"/>
                </a:lnTo>
                <a:lnTo>
                  <a:pt x="3848" y="364"/>
                </a:lnTo>
                <a:lnTo>
                  <a:pt x="3848" y="360"/>
                </a:lnTo>
                <a:lnTo>
                  <a:pt x="3860" y="342"/>
                </a:lnTo>
                <a:lnTo>
                  <a:pt x="3872" y="322"/>
                </a:lnTo>
                <a:lnTo>
                  <a:pt x="3884" y="308"/>
                </a:lnTo>
                <a:lnTo>
                  <a:pt x="3898" y="292"/>
                </a:lnTo>
                <a:lnTo>
                  <a:pt x="3922" y="262"/>
                </a:lnTo>
                <a:lnTo>
                  <a:pt x="3928" y="252"/>
                </a:lnTo>
                <a:lnTo>
                  <a:pt x="3930" y="244"/>
                </a:lnTo>
                <a:lnTo>
                  <a:pt x="3928" y="238"/>
                </a:lnTo>
                <a:lnTo>
                  <a:pt x="3922" y="234"/>
                </a:lnTo>
                <a:lnTo>
                  <a:pt x="3914" y="232"/>
                </a:lnTo>
                <a:lnTo>
                  <a:pt x="3902" y="230"/>
                </a:lnTo>
                <a:lnTo>
                  <a:pt x="3898" y="230"/>
                </a:lnTo>
                <a:lnTo>
                  <a:pt x="3884" y="232"/>
                </a:lnTo>
                <a:lnTo>
                  <a:pt x="3876" y="234"/>
                </a:lnTo>
                <a:lnTo>
                  <a:pt x="3870" y="236"/>
                </a:lnTo>
                <a:lnTo>
                  <a:pt x="3868" y="240"/>
                </a:lnTo>
                <a:lnTo>
                  <a:pt x="3870" y="246"/>
                </a:lnTo>
                <a:lnTo>
                  <a:pt x="3872" y="250"/>
                </a:lnTo>
                <a:lnTo>
                  <a:pt x="3880" y="254"/>
                </a:lnTo>
                <a:lnTo>
                  <a:pt x="3888" y="254"/>
                </a:lnTo>
                <a:lnTo>
                  <a:pt x="3892" y="254"/>
                </a:lnTo>
                <a:lnTo>
                  <a:pt x="3894" y="256"/>
                </a:lnTo>
                <a:lnTo>
                  <a:pt x="3892" y="264"/>
                </a:lnTo>
                <a:lnTo>
                  <a:pt x="3874" y="290"/>
                </a:lnTo>
                <a:lnTo>
                  <a:pt x="3844" y="336"/>
                </a:lnTo>
                <a:lnTo>
                  <a:pt x="3824" y="370"/>
                </a:lnTo>
                <a:lnTo>
                  <a:pt x="3824" y="372"/>
                </a:lnTo>
                <a:lnTo>
                  <a:pt x="3822" y="372"/>
                </a:lnTo>
                <a:lnTo>
                  <a:pt x="3818" y="382"/>
                </a:lnTo>
                <a:lnTo>
                  <a:pt x="3816" y="388"/>
                </a:lnTo>
                <a:lnTo>
                  <a:pt x="3818" y="392"/>
                </a:lnTo>
                <a:lnTo>
                  <a:pt x="3822" y="396"/>
                </a:lnTo>
                <a:lnTo>
                  <a:pt x="3826" y="398"/>
                </a:lnTo>
                <a:lnTo>
                  <a:pt x="3830" y="398"/>
                </a:lnTo>
                <a:lnTo>
                  <a:pt x="3848" y="396"/>
                </a:lnTo>
                <a:lnTo>
                  <a:pt x="3854" y="394"/>
                </a:lnTo>
                <a:lnTo>
                  <a:pt x="3860" y="390"/>
                </a:lnTo>
                <a:lnTo>
                  <a:pt x="3886" y="374"/>
                </a:lnTo>
                <a:lnTo>
                  <a:pt x="3910" y="356"/>
                </a:lnTo>
                <a:lnTo>
                  <a:pt x="3932" y="336"/>
                </a:lnTo>
                <a:lnTo>
                  <a:pt x="3952" y="31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50">
              <a:solidFill>
                <a:prstClr val="black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923925"/>
            <a:ext cx="9144000" cy="3228975"/>
          </a:xfrm>
          <a:prstGeom prst="rect">
            <a:avLst/>
          </a:prstGeom>
          <a:solidFill>
            <a:schemeClr val="tx2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8" name="组合 10"/>
          <p:cNvGrpSpPr>
            <a:grpSpLocks/>
          </p:cNvGrpSpPr>
          <p:nvPr userDrawn="1"/>
        </p:nvGrpSpPr>
        <p:grpSpPr bwMode="auto">
          <a:xfrm>
            <a:off x="6673850" y="4819650"/>
            <a:ext cx="1377950" cy="695325"/>
            <a:chOff x="4440238" y="5821363"/>
            <a:chExt cx="1374428" cy="520700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5054614" y="5983042"/>
              <a:ext cx="760052" cy="263916"/>
            </a:xfrm>
            <a:custGeom>
              <a:avLst/>
              <a:gdLst>
                <a:gd name="T0" fmla="*/ 932457919 w 1570"/>
                <a:gd name="T1" fmla="*/ 1113908959 h 544"/>
                <a:gd name="T2" fmla="*/ 887095121 w 1570"/>
                <a:gd name="T3" fmla="*/ 1290319818 h 544"/>
                <a:gd name="T4" fmla="*/ 922377298 w 1570"/>
                <a:gd name="T5" fmla="*/ 1335682610 h 544"/>
                <a:gd name="T6" fmla="*/ 100806243 w 1570"/>
                <a:gd name="T7" fmla="*/ 1043344616 h 544"/>
                <a:gd name="T8" fmla="*/ 50403122 w 1570"/>
                <a:gd name="T9" fmla="*/ 1169352372 h 544"/>
                <a:gd name="T10" fmla="*/ 45362811 w 1570"/>
                <a:gd name="T11" fmla="*/ 1365924471 h 544"/>
                <a:gd name="T12" fmla="*/ 2101810453 w 1570"/>
                <a:gd name="T13" fmla="*/ 1053425237 h 544"/>
                <a:gd name="T14" fmla="*/ 1592738652 w 1570"/>
                <a:gd name="T15" fmla="*/ 1134070200 h 544"/>
                <a:gd name="T16" fmla="*/ 1466730878 w 1570"/>
                <a:gd name="T17" fmla="*/ 1360884161 h 544"/>
                <a:gd name="T18" fmla="*/ 1617940206 w 1570"/>
                <a:gd name="T19" fmla="*/ 1194553923 h 544"/>
                <a:gd name="T20" fmla="*/ 1139110668 w 1570"/>
                <a:gd name="T21" fmla="*/ 1320561679 h 544"/>
                <a:gd name="T22" fmla="*/ 997981961 w 1570"/>
                <a:gd name="T23" fmla="*/ 1330642300 h 544"/>
                <a:gd name="T24" fmla="*/ 347781554 w 1570"/>
                <a:gd name="T25" fmla="*/ 1144150821 h 544"/>
                <a:gd name="T26" fmla="*/ 282257511 w 1570"/>
                <a:gd name="T27" fmla="*/ 1350803541 h 544"/>
                <a:gd name="T28" fmla="*/ 342741243 w 1570"/>
                <a:gd name="T29" fmla="*/ 1330642300 h 544"/>
                <a:gd name="T30" fmla="*/ 554434401 w 1570"/>
                <a:gd name="T31" fmla="*/ 1149191131 h 544"/>
                <a:gd name="T32" fmla="*/ 574595645 w 1570"/>
                <a:gd name="T33" fmla="*/ 1164312062 h 544"/>
                <a:gd name="T34" fmla="*/ 655240620 w 1570"/>
                <a:gd name="T35" fmla="*/ 1103828339 h 544"/>
                <a:gd name="T36" fmla="*/ 1255037819 w 1570"/>
                <a:gd name="T37" fmla="*/ 1365924471 h 544"/>
                <a:gd name="T38" fmla="*/ 1381045592 w 1570"/>
                <a:gd name="T39" fmla="*/ 1118949270 h 544"/>
                <a:gd name="T40" fmla="*/ 2147483647 w 1570"/>
                <a:gd name="T41" fmla="*/ 1088707408 h 544"/>
                <a:gd name="T42" fmla="*/ 2147483647 w 1570"/>
                <a:gd name="T43" fmla="*/ 1325601989 h 544"/>
                <a:gd name="T44" fmla="*/ 2147483647 w 1570"/>
                <a:gd name="T45" fmla="*/ 1103828339 h 544"/>
                <a:gd name="T46" fmla="*/ 2147483647 w 1570"/>
                <a:gd name="T47" fmla="*/ 1360884161 h 544"/>
                <a:gd name="T48" fmla="*/ 2147483647 w 1570"/>
                <a:gd name="T49" fmla="*/ 1310481059 h 544"/>
                <a:gd name="T50" fmla="*/ 2147483647 w 1570"/>
                <a:gd name="T51" fmla="*/ 1305440749 h 544"/>
                <a:gd name="T52" fmla="*/ 2147483647 w 1570"/>
                <a:gd name="T53" fmla="*/ 1234876405 h 544"/>
                <a:gd name="T54" fmla="*/ 2147483647 w 1570"/>
                <a:gd name="T55" fmla="*/ 1315521369 h 544"/>
                <a:gd name="T56" fmla="*/ 2147483647 w 1570"/>
                <a:gd name="T57" fmla="*/ 1249997336 h 544"/>
                <a:gd name="T58" fmla="*/ 2147483647 w 1570"/>
                <a:gd name="T59" fmla="*/ 1103828339 h 544"/>
                <a:gd name="T60" fmla="*/ 2147483647 w 1570"/>
                <a:gd name="T61" fmla="*/ 1234876405 h 544"/>
                <a:gd name="T62" fmla="*/ 2147483647 w 1570"/>
                <a:gd name="T63" fmla="*/ 1159271752 h 544"/>
                <a:gd name="T64" fmla="*/ 1955641436 w 1570"/>
                <a:gd name="T65" fmla="*/ 1018143065 h 544"/>
                <a:gd name="T66" fmla="*/ 2006044545 w 1570"/>
                <a:gd name="T67" fmla="*/ 1224795785 h 544"/>
                <a:gd name="T68" fmla="*/ 1905238326 w 1570"/>
                <a:gd name="T69" fmla="*/ 1325601989 h 544"/>
                <a:gd name="T70" fmla="*/ 2036286410 w 1570"/>
                <a:gd name="T71" fmla="*/ 1139110511 h 544"/>
                <a:gd name="T72" fmla="*/ 498990981 w 1570"/>
                <a:gd name="T73" fmla="*/ 665321150 h 544"/>
                <a:gd name="T74" fmla="*/ 372983108 w 1570"/>
                <a:gd name="T75" fmla="*/ 569555255 h 544"/>
                <a:gd name="T76" fmla="*/ 433466939 w 1570"/>
                <a:gd name="T77" fmla="*/ 337700885 h 544"/>
                <a:gd name="T78" fmla="*/ 30241878 w 1570"/>
                <a:gd name="T79" fmla="*/ 90725609 h 544"/>
                <a:gd name="T80" fmla="*/ 30241878 w 1570"/>
                <a:gd name="T81" fmla="*/ 322579954 h 544"/>
                <a:gd name="T82" fmla="*/ 1083667247 w 1570"/>
                <a:gd name="T83" fmla="*/ 0 h 544"/>
                <a:gd name="T84" fmla="*/ 2147483647 w 1570"/>
                <a:gd name="T85" fmla="*/ 393144298 h 544"/>
                <a:gd name="T86" fmla="*/ 2147483647 w 1570"/>
                <a:gd name="T87" fmla="*/ 761087044 h 544"/>
                <a:gd name="T88" fmla="*/ 2147483647 w 1570"/>
                <a:gd name="T89" fmla="*/ 201612459 h 544"/>
                <a:gd name="T90" fmla="*/ 2071568587 w 1570"/>
                <a:gd name="T91" fmla="*/ 312499334 h 544"/>
                <a:gd name="T92" fmla="*/ 2147483647 w 1570"/>
                <a:gd name="T93" fmla="*/ 241934991 h 544"/>
                <a:gd name="T94" fmla="*/ 2147483647 w 1570"/>
                <a:gd name="T95" fmla="*/ 609877737 h 544"/>
                <a:gd name="T96" fmla="*/ 2147483647 w 1570"/>
                <a:gd name="T97" fmla="*/ 604837427 h 544"/>
                <a:gd name="T98" fmla="*/ 2147483647 w 1570"/>
                <a:gd name="T99" fmla="*/ 685482391 h 544"/>
                <a:gd name="T100" fmla="*/ 1053425382 w 1570"/>
                <a:gd name="T101" fmla="*/ 584676186 h 544"/>
                <a:gd name="T102" fmla="*/ 1083667247 w 1570"/>
                <a:gd name="T103" fmla="*/ 317539644 h 544"/>
                <a:gd name="T104" fmla="*/ 1401206836 w 1570"/>
                <a:gd name="T105" fmla="*/ 766127355 h 544"/>
                <a:gd name="T106" fmla="*/ 1476811500 w 1570"/>
                <a:gd name="T107" fmla="*/ 201612459 h 544"/>
                <a:gd name="T108" fmla="*/ 1229836264 w 1570"/>
                <a:gd name="T109" fmla="*/ 403224918 h 544"/>
                <a:gd name="T110" fmla="*/ 1517133988 w 1570"/>
                <a:gd name="T111" fmla="*/ 715724252 h 544"/>
                <a:gd name="T112" fmla="*/ 1643141761 w 1570"/>
                <a:gd name="T113" fmla="*/ 660280840 h 544"/>
                <a:gd name="T114" fmla="*/ 1633061139 w 1570"/>
                <a:gd name="T115" fmla="*/ 221773750 h 544"/>
                <a:gd name="T116" fmla="*/ 2147483647 w 1570"/>
                <a:gd name="T117" fmla="*/ 594756807 h 544"/>
                <a:gd name="T118" fmla="*/ 2147483647 w 1570"/>
                <a:gd name="T119" fmla="*/ 75604678 h 544"/>
                <a:gd name="T120" fmla="*/ 2147483647 w 1570"/>
                <a:gd name="T121" fmla="*/ 493950602 h 544"/>
                <a:gd name="T122" fmla="*/ 2147483647 w 1570"/>
                <a:gd name="T123" fmla="*/ 443547499 h 5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70"/>
                <a:gd name="T187" fmla="*/ 0 h 544"/>
                <a:gd name="T188" fmla="*/ 1570 w 1570"/>
                <a:gd name="T189" fmla="*/ 544 h 54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70" h="544">
                  <a:moveTo>
                    <a:pt x="366" y="492"/>
                  </a:moveTo>
                  <a:lnTo>
                    <a:pt x="366" y="492"/>
                  </a:lnTo>
                  <a:lnTo>
                    <a:pt x="358" y="486"/>
                  </a:lnTo>
                  <a:lnTo>
                    <a:pt x="348" y="482"/>
                  </a:lnTo>
                  <a:lnTo>
                    <a:pt x="340" y="480"/>
                  </a:lnTo>
                  <a:lnTo>
                    <a:pt x="334" y="478"/>
                  </a:lnTo>
                  <a:lnTo>
                    <a:pt x="328" y="474"/>
                  </a:lnTo>
                  <a:lnTo>
                    <a:pt x="324" y="470"/>
                  </a:lnTo>
                  <a:lnTo>
                    <a:pt x="322" y="464"/>
                  </a:lnTo>
                  <a:lnTo>
                    <a:pt x="324" y="458"/>
                  </a:lnTo>
                  <a:lnTo>
                    <a:pt x="328" y="456"/>
                  </a:lnTo>
                  <a:lnTo>
                    <a:pt x="334" y="454"/>
                  </a:lnTo>
                  <a:lnTo>
                    <a:pt x="342" y="452"/>
                  </a:lnTo>
                  <a:lnTo>
                    <a:pt x="354" y="454"/>
                  </a:lnTo>
                  <a:lnTo>
                    <a:pt x="364" y="458"/>
                  </a:lnTo>
                  <a:lnTo>
                    <a:pt x="368" y="450"/>
                  </a:lnTo>
                  <a:lnTo>
                    <a:pt x="370" y="442"/>
                  </a:lnTo>
                  <a:lnTo>
                    <a:pt x="356" y="438"/>
                  </a:lnTo>
                  <a:lnTo>
                    <a:pt x="340" y="438"/>
                  </a:lnTo>
                  <a:lnTo>
                    <a:pt x="324" y="440"/>
                  </a:lnTo>
                  <a:lnTo>
                    <a:pt x="318" y="442"/>
                  </a:lnTo>
                  <a:lnTo>
                    <a:pt x="312" y="446"/>
                  </a:lnTo>
                  <a:lnTo>
                    <a:pt x="308" y="450"/>
                  </a:lnTo>
                  <a:lnTo>
                    <a:pt x="306" y="454"/>
                  </a:lnTo>
                  <a:lnTo>
                    <a:pt x="304" y="460"/>
                  </a:lnTo>
                  <a:lnTo>
                    <a:pt x="304" y="466"/>
                  </a:lnTo>
                  <a:lnTo>
                    <a:pt x="304" y="476"/>
                  </a:lnTo>
                  <a:lnTo>
                    <a:pt x="308" y="482"/>
                  </a:lnTo>
                  <a:lnTo>
                    <a:pt x="316" y="488"/>
                  </a:lnTo>
                  <a:lnTo>
                    <a:pt x="328" y="494"/>
                  </a:lnTo>
                  <a:lnTo>
                    <a:pt x="334" y="496"/>
                  </a:lnTo>
                  <a:lnTo>
                    <a:pt x="342" y="498"/>
                  </a:lnTo>
                  <a:lnTo>
                    <a:pt x="348" y="502"/>
                  </a:lnTo>
                  <a:lnTo>
                    <a:pt x="350" y="506"/>
                  </a:lnTo>
                  <a:lnTo>
                    <a:pt x="352" y="512"/>
                  </a:lnTo>
                  <a:lnTo>
                    <a:pt x="350" y="518"/>
                  </a:lnTo>
                  <a:lnTo>
                    <a:pt x="346" y="524"/>
                  </a:lnTo>
                  <a:lnTo>
                    <a:pt x="338" y="526"/>
                  </a:lnTo>
                  <a:lnTo>
                    <a:pt x="330" y="528"/>
                  </a:lnTo>
                  <a:lnTo>
                    <a:pt x="316" y="526"/>
                  </a:lnTo>
                  <a:lnTo>
                    <a:pt x="306" y="522"/>
                  </a:lnTo>
                  <a:lnTo>
                    <a:pt x="302" y="530"/>
                  </a:lnTo>
                  <a:lnTo>
                    <a:pt x="300" y="538"/>
                  </a:lnTo>
                  <a:lnTo>
                    <a:pt x="314" y="542"/>
                  </a:lnTo>
                  <a:lnTo>
                    <a:pt x="330" y="544"/>
                  </a:lnTo>
                  <a:lnTo>
                    <a:pt x="340" y="544"/>
                  </a:lnTo>
                  <a:lnTo>
                    <a:pt x="348" y="542"/>
                  </a:lnTo>
                  <a:lnTo>
                    <a:pt x="354" y="538"/>
                  </a:lnTo>
                  <a:lnTo>
                    <a:pt x="360" y="534"/>
                  </a:lnTo>
                  <a:lnTo>
                    <a:pt x="366" y="530"/>
                  </a:lnTo>
                  <a:lnTo>
                    <a:pt x="370" y="524"/>
                  </a:lnTo>
                  <a:lnTo>
                    <a:pt x="372" y="518"/>
                  </a:lnTo>
                  <a:lnTo>
                    <a:pt x="372" y="510"/>
                  </a:lnTo>
                  <a:lnTo>
                    <a:pt x="370" y="500"/>
                  </a:lnTo>
                  <a:lnTo>
                    <a:pt x="366" y="492"/>
                  </a:lnTo>
                  <a:close/>
                  <a:moveTo>
                    <a:pt x="82" y="474"/>
                  </a:moveTo>
                  <a:lnTo>
                    <a:pt x="82" y="474"/>
                  </a:lnTo>
                  <a:lnTo>
                    <a:pt x="72" y="466"/>
                  </a:lnTo>
                  <a:lnTo>
                    <a:pt x="58" y="458"/>
                  </a:lnTo>
                  <a:lnTo>
                    <a:pt x="46" y="454"/>
                  </a:lnTo>
                  <a:lnTo>
                    <a:pt x="38" y="452"/>
                  </a:lnTo>
                  <a:lnTo>
                    <a:pt x="32" y="446"/>
                  </a:lnTo>
                  <a:lnTo>
                    <a:pt x="28" y="440"/>
                  </a:lnTo>
                  <a:lnTo>
                    <a:pt x="26" y="434"/>
                  </a:lnTo>
                  <a:lnTo>
                    <a:pt x="28" y="424"/>
                  </a:lnTo>
                  <a:lnTo>
                    <a:pt x="32" y="418"/>
                  </a:lnTo>
                  <a:lnTo>
                    <a:pt x="40" y="414"/>
                  </a:lnTo>
                  <a:lnTo>
                    <a:pt x="52" y="414"/>
                  </a:lnTo>
                  <a:lnTo>
                    <a:pt x="68" y="414"/>
                  </a:lnTo>
                  <a:lnTo>
                    <a:pt x="80" y="418"/>
                  </a:lnTo>
                  <a:lnTo>
                    <a:pt x="84" y="402"/>
                  </a:lnTo>
                  <a:lnTo>
                    <a:pt x="70" y="398"/>
                  </a:lnTo>
                  <a:lnTo>
                    <a:pt x="52" y="396"/>
                  </a:lnTo>
                  <a:lnTo>
                    <a:pt x="40" y="396"/>
                  </a:lnTo>
                  <a:lnTo>
                    <a:pt x="32" y="398"/>
                  </a:lnTo>
                  <a:lnTo>
                    <a:pt x="24" y="402"/>
                  </a:lnTo>
                  <a:lnTo>
                    <a:pt x="16" y="406"/>
                  </a:lnTo>
                  <a:lnTo>
                    <a:pt x="12" y="412"/>
                  </a:lnTo>
                  <a:lnTo>
                    <a:pt x="8" y="418"/>
                  </a:lnTo>
                  <a:lnTo>
                    <a:pt x="6" y="426"/>
                  </a:lnTo>
                  <a:lnTo>
                    <a:pt x="4" y="434"/>
                  </a:lnTo>
                  <a:lnTo>
                    <a:pt x="6" y="448"/>
                  </a:lnTo>
                  <a:lnTo>
                    <a:pt x="12" y="458"/>
                  </a:lnTo>
                  <a:lnTo>
                    <a:pt x="20" y="464"/>
                  </a:lnTo>
                  <a:lnTo>
                    <a:pt x="30" y="470"/>
                  </a:lnTo>
                  <a:lnTo>
                    <a:pt x="42" y="474"/>
                  </a:lnTo>
                  <a:lnTo>
                    <a:pt x="54" y="480"/>
                  </a:lnTo>
                  <a:lnTo>
                    <a:pt x="62" y="484"/>
                  </a:lnTo>
                  <a:lnTo>
                    <a:pt x="68" y="492"/>
                  </a:lnTo>
                  <a:lnTo>
                    <a:pt x="70" y="500"/>
                  </a:lnTo>
                  <a:lnTo>
                    <a:pt x="68" y="512"/>
                  </a:lnTo>
                  <a:lnTo>
                    <a:pt x="62" y="518"/>
                  </a:lnTo>
                  <a:lnTo>
                    <a:pt x="50" y="524"/>
                  </a:lnTo>
                  <a:lnTo>
                    <a:pt x="36" y="526"/>
                  </a:lnTo>
                  <a:lnTo>
                    <a:pt x="20" y="524"/>
                  </a:lnTo>
                  <a:lnTo>
                    <a:pt x="6" y="520"/>
                  </a:lnTo>
                  <a:lnTo>
                    <a:pt x="2" y="528"/>
                  </a:lnTo>
                  <a:lnTo>
                    <a:pt x="0" y="538"/>
                  </a:lnTo>
                  <a:lnTo>
                    <a:pt x="8" y="540"/>
                  </a:lnTo>
                  <a:lnTo>
                    <a:pt x="18" y="542"/>
                  </a:lnTo>
                  <a:lnTo>
                    <a:pt x="26" y="544"/>
                  </a:lnTo>
                  <a:lnTo>
                    <a:pt x="38" y="544"/>
                  </a:lnTo>
                  <a:lnTo>
                    <a:pt x="50" y="542"/>
                  </a:lnTo>
                  <a:lnTo>
                    <a:pt x="60" y="540"/>
                  </a:lnTo>
                  <a:lnTo>
                    <a:pt x="70" y="536"/>
                  </a:lnTo>
                  <a:lnTo>
                    <a:pt x="76" y="532"/>
                  </a:lnTo>
                  <a:lnTo>
                    <a:pt x="84" y="526"/>
                  </a:lnTo>
                  <a:lnTo>
                    <a:pt x="88" y="518"/>
                  </a:lnTo>
                  <a:lnTo>
                    <a:pt x="90" y="510"/>
                  </a:lnTo>
                  <a:lnTo>
                    <a:pt x="92" y="500"/>
                  </a:lnTo>
                  <a:lnTo>
                    <a:pt x="90" y="492"/>
                  </a:lnTo>
                  <a:lnTo>
                    <a:pt x="88" y="484"/>
                  </a:lnTo>
                  <a:lnTo>
                    <a:pt x="86" y="478"/>
                  </a:lnTo>
                  <a:lnTo>
                    <a:pt x="82" y="474"/>
                  </a:lnTo>
                  <a:close/>
                  <a:moveTo>
                    <a:pt x="818" y="418"/>
                  </a:moveTo>
                  <a:lnTo>
                    <a:pt x="818" y="418"/>
                  </a:lnTo>
                  <a:lnTo>
                    <a:pt x="822" y="418"/>
                  </a:lnTo>
                  <a:lnTo>
                    <a:pt x="828" y="418"/>
                  </a:lnTo>
                  <a:lnTo>
                    <a:pt x="834" y="418"/>
                  </a:lnTo>
                  <a:lnTo>
                    <a:pt x="838" y="418"/>
                  </a:lnTo>
                  <a:lnTo>
                    <a:pt x="838" y="412"/>
                  </a:lnTo>
                  <a:lnTo>
                    <a:pt x="840" y="406"/>
                  </a:lnTo>
                  <a:lnTo>
                    <a:pt x="838" y="402"/>
                  </a:lnTo>
                  <a:lnTo>
                    <a:pt x="838" y="398"/>
                  </a:lnTo>
                  <a:lnTo>
                    <a:pt x="834" y="396"/>
                  </a:lnTo>
                  <a:lnTo>
                    <a:pt x="828" y="396"/>
                  </a:lnTo>
                  <a:lnTo>
                    <a:pt x="822" y="396"/>
                  </a:lnTo>
                  <a:lnTo>
                    <a:pt x="818" y="398"/>
                  </a:lnTo>
                  <a:lnTo>
                    <a:pt x="816" y="402"/>
                  </a:lnTo>
                  <a:lnTo>
                    <a:pt x="816" y="406"/>
                  </a:lnTo>
                  <a:lnTo>
                    <a:pt x="816" y="412"/>
                  </a:lnTo>
                  <a:lnTo>
                    <a:pt x="818" y="418"/>
                  </a:lnTo>
                  <a:close/>
                  <a:moveTo>
                    <a:pt x="632" y="450"/>
                  </a:moveTo>
                  <a:lnTo>
                    <a:pt x="632" y="450"/>
                  </a:lnTo>
                  <a:lnTo>
                    <a:pt x="626" y="444"/>
                  </a:lnTo>
                  <a:lnTo>
                    <a:pt x="620" y="440"/>
                  </a:lnTo>
                  <a:lnTo>
                    <a:pt x="610" y="438"/>
                  </a:lnTo>
                  <a:lnTo>
                    <a:pt x="600" y="438"/>
                  </a:lnTo>
                  <a:lnTo>
                    <a:pt x="590" y="438"/>
                  </a:lnTo>
                  <a:lnTo>
                    <a:pt x="580" y="442"/>
                  </a:lnTo>
                  <a:lnTo>
                    <a:pt x="572" y="446"/>
                  </a:lnTo>
                  <a:lnTo>
                    <a:pt x="564" y="452"/>
                  </a:lnTo>
                  <a:lnTo>
                    <a:pt x="560" y="460"/>
                  </a:lnTo>
                  <a:lnTo>
                    <a:pt x="556" y="470"/>
                  </a:lnTo>
                  <a:lnTo>
                    <a:pt x="554" y="480"/>
                  </a:lnTo>
                  <a:lnTo>
                    <a:pt x="552" y="492"/>
                  </a:lnTo>
                  <a:lnTo>
                    <a:pt x="554" y="502"/>
                  </a:lnTo>
                  <a:lnTo>
                    <a:pt x="556" y="512"/>
                  </a:lnTo>
                  <a:lnTo>
                    <a:pt x="560" y="522"/>
                  </a:lnTo>
                  <a:lnTo>
                    <a:pt x="564" y="528"/>
                  </a:lnTo>
                  <a:lnTo>
                    <a:pt x="572" y="536"/>
                  </a:lnTo>
                  <a:lnTo>
                    <a:pt x="582" y="540"/>
                  </a:lnTo>
                  <a:lnTo>
                    <a:pt x="592" y="542"/>
                  </a:lnTo>
                  <a:lnTo>
                    <a:pt x="606" y="544"/>
                  </a:lnTo>
                  <a:lnTo>
                    <a:pt x="622" y="542"/>
                  </a:lnTo>
                  <a:lnTo>
                    <a:pt x="636" y="538"/>
                  </a:lnTo>
                  <a:lnTo>
                    <a:pt x="636" y="530"/>
                  </a:lnTo>
                  <a:lnTo>
                    <a:pt x="634" y="522"/>
                  </a:lnTo>
                  <a:lnTo>
                    <a:pt x="620" y="526"/>
                  </a:lnTo>
                  <a:lnTo>
                    <a:pt x="606" y="528"/>
                  </a:lnTo>
                  <a:lnTo>
                    <a:pt x="592" y="526"/>
                  </a:lnTo>
                  <a:lnTo>
                    <a:pt x="586" y="522"/>
                  </a:lnTo>
                  <a:lnTo>
                    <a:pt x="582" y="520"/>
                  </a:lnTo>
                  <a:lnTo>
                    <a:pt x="578" y="516"/>
                  </a:lnTo>
                  <a:lnTo>
                    <a:pt x="576" y="510"/>
                  </a:lnTo>
                  <a:lnTo>
                    <a:pt x="574" y="496"/>
                  </a:lnTo>
                  <a:lnTo>
                    <a:pt x="642" y="496"/>
                  </a:lnTo>
                  <a:lnTo>
                    <a:pt x="644" y="490"/>
                  </a:lnTo>
                  <a:lnTo>
                    <a:pt x="644" y="484"/>
                  </a:lnTo>
                  <a:lnTo>
                    <a:pt x="642" y="474"/>
                  </a:lnTo>
                  <a:lnTo>
                    <a:pt x="640" y="466"/>
                  </a:lnTo>
                  <a:lnTo>
                    <a:pt x="638" y="458"/>
                  </a:lnTo>
                  <a:lnTo>
                    <a:pt x="632" y="450"/>
                  </a:lnTo>
                  <a:close/>
                  <a:moveTo>
                    <a:pt x="574" y="480"/>
                  </a:moveTo>
                  <a:lnTo>
                    <a:pt x="574" y="480"/>
                  </a:lnTo>
                  <a:lnTo>
                    <a:pt x="576" y="468"/>
                  </a:lnTo>
                  <a:lnTo>
                    <a:pt x="582" y="460"/>
                  </a:lnTo>
                  <a:lnTo>
                    <a:pt x="590" y="454"/>
                  </a:lnTo>
                  <a:lnTo>
                    <a:pt x="600" y="452"/>
                  </a:lnTo>
                  <a:lnTo>
                    <a:pt x="606" y="454"/>
                  </a:lnTo>
                  <a:lnTo>
                    <a:pt x="610" y="456"/>
                  </a:lnTo>
                  <a:lnTo>
                    <a:pt x="618" y="462"/>
                  </a:lnTo>
                  <a:lnTo>
                    <a:pt x="622" y="470"/>
                  </a:lnTo>
                  <a:lnTo>
                    <a:pt x="624" y="480"/>
                  </a:lnTo>
                  <a:lnTo>
                    <a:pt x="574" y="480"/>
                  </a:lnTo>
                  <a:close/>
                  <a:moveTo>
                    <a:pt x="462" y="438"/>
                  </a:moveTo>
                  <a:lnTo>
                    <a:pt x="462" y="438"/>
                  </a:lnTo>
                  <a:lnTo>
                    <a:pt x="456" y="438"/>
                  </a:lnTo>
                  <a:lnTo>
                    <a:pt x="452" y="440"/>
                  </a:lnTo>
                  <a:lnTo>
                    <a:pt x="452" y="524"/>
                  </a:lnTo>
                  <a:lnTo>
                    <a:pt x="444" y="526"/>
                  </a:lnTo>
                  <a:lnTo>
                    <a:pt x="434" y="528"/>
                  </a:lnTo>
                  <a:lnTo>
                    <a:pt x="422" y="526"/>
                  </a:lnTo>
                  <a:lnTo>
                    <a:pt x="418" y="524"/>
                  </a:lnTo>
                  <a:lnTo>
                    <a:pt x="414" y="520"/>
                  </a:lnTo>
                  <a:lnTo>
                    <a:pt x="410" y="516"/>
                  </a:lnTo>
                  <a:lnTo>
                    <a:pt x="408" y="510"/>
                  </a:lnTo>
                  <a:lnTo>
                    <a:pt x="406" y="496"/>
                  </a:lnTo>
                  <a:lnTo>
                    <a:pt x="406" y="440"/>
                  </a:lnTo>
                  <a:lnTo>
                    <a:pt x="402" y="438"/>
                  </a:lnTo>
                  <a:lnTo>
                    <a:pt x="396" y="438"/>
                  </a:lnTo>
                  <a:lnTo>
                    <a:pt x="392" y="438"/>
                  </a:lnTo>
                  <a:lnTo>
                    <a:pt x="388" y="440"/>
                  </a:lnTo>
                  <a:lnTo>
                    <a:pt x="388" y="496"/>
                  </a:lnTo>
                  <a:lnTo>
                    <a:pt x="388" y="510"/>
                  </a:lnTo>
                  <a:lnTo>
                    <a:pt x="392" y="520"/>
                  </a:lnTo>
                  <a:lnTo>
                    <a:pt x="396" y="528"/>
                  </a:lnTo>
                  <a:lnTo>
                    <a:pt x="402" y="536"/>
                  </a:lnTo>
                  <a:lnTo>
                    <a:pt x="408" y="540"/>
                  </a:lnTo>
                  <a:lnTo>
                    <a:pt x="416" y="542"/>
                  </a:lnTo>
                  <a:lnTo>
                    <a:pt x="434" y="544"/>
                  </a:lnTo>
                  <a:lnTo>
                    <a:pt x="454" y="542"/>
                  </a:lnTo>
                  <a:lnTo>
                    <a:pt x="472" y="538"/>
                  </a:lnTo>
                  <a:lnTo>
                    <a:pt x="472" y="440"/>
                  </a:lnTo>
                  <a:lnTo>
                    <a:pt x="466" y="438"/>
                  </a:lnTo>
                  <a:lnTo>
                    <a:pt x="462" y="438"/>
                  </a:lnTo>
                  <a:close/>
                  <a:moveTo>
                    <a:pt x="140" y="438"/>
                  </a:moveTo>
                  <a:lnTo>
                    <a:pt x="140" y="438"/>
                  </a:lnTo>
                  <a:lnTo>
                    <a:pt x="124" y="438"/>
                  </a:lnTo>
                  <a:lnTo>
                    <a:pt x="110" y="442"/>
                  </a:lnTo>
                  <a:lnTo>
                    <a:pt x="110" y="450"/>
                  </a:lnTo>
                  <a:lnTo>
                    <a:pt x="112" y="458"/>
                  </a:lnTo>
                  <a:lnTo>
                    <a:pt x="124" y="454"/>
                  </a:lnTo>
                  <a:lnTo>
                    <a:pt x="138" y="454"/>
                  </a:lnTo>
                  <a:lnTo>
                    <a:pt x="148" y="454"/>
                  </a:lnTo>
                  <a:lnTo>
                    <a:pt x="154" y="458"/>
                  </a:lnTo>
                  <a:lnTo>
                    <a:pt x="160" y="464"/>
                  </a:lnTo>
                  <a:lnTo>
                    <a:pt x="160" y="474"/>
                  </a:lnTo>
                  <a:lnTo>
                    <a:pt x="160" y="478"/>
                  </a:lnTo>
                  <a:lnTo>
                    <a:pt x="154" y="478"/>
                  </a:lnTo>
                  <a:lnTo>
                    <a:pt x="144" y="476"/>
                  </a:lnTo>
                  <a:lnTo>
                    <a:pt x="128" y="480"/>
                  </a:lnTo>
                  <a:lnTo>
                    <a:pt x="120" y="482"/>
                  </a:lnTo>
                  <a:lnTo>
                    <a:pt x="114" y="486"/>
                  </a:lnTo>
                  <a:lnTo>
                    <a:pt x="108" y="490"/>
                  </a:lnTo>
                  <a:lnTo>
                    <a:pt x="104" y="496"/>
                  </a:lnTo>
                  <a:lnTo>
                    <a:pt x="102" y="504"/>
                  </a:lnTo>
                  <a:lnTo>
                    <a:pt x="100" y="512"/>
                  </a:lnTo>
                  <a:lnTo>
                    <a:pt x="102" y="520"/>
                  </a:lnTo>
                  <a:lnTo>
                    <a:pt x="104" y="526"/>
                  </a:lnTo>
                  <a:lnTo>
                    <a:pt x="108" y="532"/>
                  </a:lnTo>
                  <a:lnTo>
                    <a:pt x="112" y="536"/>
                  </a:lnTo>
                  <a:lnTo>
                    <a:pt x="118" y="540"/>
                  </a:lnTo>
                  <a:lnTo>
                    <a:pt x="126" y="542"/>
                  </a:lnTo>
                  <a:lnTo>
                    <a:pt x="142" y="544"/>
                  </a:lnTo>
                  <a:lnTo>
                    <a:pt x="164" y="542"/>
                  </a:lnTo>
                  <a:lnTo>
                    <a:pt x="180" y="538"/>
                  </a:lnTo>
                  <a:lnTo>
                    <a:pt x="180" y="476"/>
                  </a:lnTo>
                  <a:lnTo>
                    <a:pt x="180" y="466"/>
                  </a:lnTo>
                  <a:lnTo>
                    <a:pt x="178" y="458"/>
                  </a:lnTo>
                  <a:lnTo>
                    <a:pt x="174" y="452"/>
                  </a:lnTo>
                  <a:lnTo>
                    <a:pt x="170" y="446"/>
                  </a:lnTo>
                  <a:lnTo>
                    <a:pt x="164" y="442"/>
                  </a:lnTo>
                  <a:lnTo>
                    <a:pt x="156" y="440"/>
                  </a:lnTo>
                  <a:lnTo>
                    <a:pt x="148" y="438"/>
                  </a:lnTo>
                  <a:lnTo>
                    <a:pt x="140" y="438"/>
                  </a:lnTo>
                  <a:close/>
                  <a:moveTo>
                    <a:pt x="160" y="526"/>
                  </a:moveTo>
                  <a:lnTo>
                    <a:pt x="160" y="526"/>
                  </a:lnTo>
                  <a:lnTo>
                    <a:pt x="152" y="528"/>
                  </a:lnTo>
                  <a:lnTo>
                    <a:pt x="142" y="528"/>
                  </a:lnTo>
                  <a:lnTo>
                    <a:pt x="136" y="528"/>
                  </a:lnTo>
                  <a:lnTo>
                    <a:pt x="128" y="526"/>
                  </a:lnTo>
                  <a:lnTo>
                    <a:pt x="122" y="520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2" y="502"/>
                  </a:lnTo>
                  <a:lnTo>
                    <a:pt x="126" y="496"/>
                  </a:lnTo>
                  <a:lnTo>
                    <a:pt x="134" y="494"/>
                  </a:lnTo>
                  <a:lnTo>
                    <a:pt x="146" y="492"/>
                  </a:lnTo>
                  <a:lnTo>
                    <a:pt x="154" y="492"/>
                  </a:lnTo>
                  <a:lnTo>
                    <a:pt x="160" y="494"/>
                  </a:lnTo>
                  <a:lnTo>
                    <a:pt x="160" y="526"/>
                  </a:lnTo>
                  <a:close/>
                  <a:moveTo>
                    <a:pt x="252" y="438"/>
                  </a:moveTo>
                  <a:lnTo>
                    <a:pt x="252" y="438"/>
                  </a:lnTo>
                  <a:lnTo>
                    <a:pt x="240" y="438"/>
                  </a:lnTo>
                  <a:lnTo>
                    <a:pt x="232" y="444"/>
                  </a:lnTo>
                  <a:lnTo>
                    <a:pt x="224" y="450"/>
                  </a:lnTo>
                  <a:lnTo>
                    <a:pt x="220" y="456"/>
                  </a:lnTo>
                  <a:lnTo>
                    <a:pt x="218" y="448"/>
                  </a:lnTo>
                  <a:lnTo>
                    <a:pt x="218" y="440"/>
                  </a:lnTo>
                  <a:lnTo>
                    <a:pt x="214" y="438"/>
                  </a:lnTo>
                  <a:lnTo>
                    <a:pt x="210" y="438"/>
                  </a:lnTo>
                  <a:lnTo>
                    <a:pt x="206" y="438"/>
                  </a:lnTo>
                  <a:lnTo>
                    <a:pt x="200" y="440"/>
                  </a:lnTo>
                  <a:lnTo>
                    <a:pt x="200" y="542"/>
                  </a:lnTo>
                  <a:lnTo>
                    <a:pt x="206" y="542"/>
                  </a:lnTo>
                  <a:lnTo>
                    <a:pt x="210" y="542"/>
                  </a:lnTo>
                  <a:lnTo>
                    <a:pt x="216" y="542"/>
                  </a:lnTo>
                  <a:lnTo>
                    <a:pt x="220" y="542"/>
                  </a:lnTo>
                  <a:lnTo>
                    <a:pt x="220" y="490"/>
                  </a:lnTo>
                  <a:lnTo>
                    <a:pt x="222" y="482"/>
                  </a:lnTo>
                  <a:lnTo>
                    <a:pt x="222" y="474"/>
                  </a:lnTo>
                  <a:lnTo>
                    <a:pt x="226" y="468"/>
                  </a:lnTo>
                  <a:lnTo>
                    <a:pt x="228" y="462"/>
                  </a:lnTo>
                  <a:lnTo>
                    <a:pt x="232" y="460"/>
                  </a:lnTo>
                  <a:lnTo>
                    <a:pt x="238" y="456"/>
                  </a:lnTo>
                  <a:lnTo>
                    <a:pt x="248" y="454"/>
                  </a:lnTo>
                  <a:lnTo>
                    <a:pt x="256" y="456"/>
                  </a:lnTo>
                  <a:lnTo>
                    <a:pt x="262" y="462"/>
                  </a:lnTo>
                  <a:lnTo>
                    <a:pt x="266" y="470"/>
                  </a:lnTo>
                  <a:lnTo>
                    <a:pt x="266" y="482"/>
                  </a:lnTo>
                  <a:lnTo>
                    <a:pt x="266" y="542"/>
                  </a:lnTo>
                  <a:lnTo>
                    <a:pt x="272" y="542"/>
                  </a:lnTo>
                  <a:lnTo>
                    <a:pt x="276" y="542"/>
                  </a:lnTo>
                  <a:lnTo>
                    <a:pt x="280" y="542"/>
                  </a:lnTo>
                  <a:lnTo>
                    <a:pt x="286" y="542"/>
                  </a:lnTo>
                  <a:lnTo>
                    <a:pt x="286" y="476"/>
                  </a:lnTo>
                  <a:lnTo>
                    <a:pt x="284" y="460"/>
                  </a:lnTo>
                  <a:lnTo>
                    <a:pt x="282" y="452"/>
                  </a:lnTo>
                  <a:lnTo>
                    <a:pt x="278" y="448"/>
                  </a:lnTo>
                  <a:lnTo>
                    <a:pt x="272" y="442"/>
                  </a:lnTo>
                  <a:lnTo>
                    <a:pt x="268" y="440"/>
                  </a:lnTo>
                  <a:lnTo>
                    <a:pt x="260" y="438"/>
                  </a:lnTo>
                  <a:lnTo>
                    <a:pt x="252" y="438"/>
                  </a:lnTo>
                  <a:close/>
                  <a:moveTo>
                    <a:pt x="546" y="440"/>
                  </a:moveTo>
                  <a:lnTo>
                    <a:pt x="546" y="440"/>
                  </a:lnTo>
                  <a:lnTo>
                    <a:pt x="544" y="440"/>
                  </a:lnTo>
                  <a:lnTo>
                    <a:pt x="540" y="438"/>
                  </a:lnTo>
                  <a:lnTo>
                    <a:pt x="530" y="440"/>
                  </a:lnTo>
                  <a:lnTo>
                    <a:pt x="524" y="444"/>
                  </a:lnTo>
                  <a:lnTo>
                    <a:pt x="516" y="450"/>
                  </a:lnTo>
                  <a:lnTo>
                    <a:pt x="512" y="456"/>
                  </a:lnTo>
                  <a:lnTo>
                    <a:pt x="512" y="448"/>
                  </a:lnTo>
                  <a:lnTo>
                    <a:pt x="510" y="440"/>
                  </a:lnTo>
                  <a:lnTo>
                    <a:pt x="506" y="438"/>
                  </a:lnTo>
                  <a:lnTo>
                    <a:pt x="502" y="438"/>
                  </a:lnTo>
                  <a:lnTo>
                    <a:pt x="498" y="438"/>
                  </a:lnTo>
                  <a:lnTo>
                    <a:pt x="494" y="440"/>
                  </a:lnTo>
                  <a:lnTo>
                    <a:pt x="494" y="542"/>
                  </a:lnTo>
                  <a:lnTo>
                    <a:pt x="498" y="542"/>
                  </a:lnTo>
                  <a:lnTo>
                    <a:pt x="504" y="542"/>
                  </a:lnTo>
                  <a:lnTo>
                    <a:pt x="508" y="542"/>
                  </a:lnTo>
                  <a:lnTo>
                    <a:pt x="514" y="542"/>
                  </a:lnTo>
                  <a:lnTo>
                    <a:pt x="514" y="490"/>
                  </a:lnTo>
                  <a:lnTo>
                    <a:pt x="514" y="482"/>
                  </a:lnTo>
                  <a:lnTo>
                    <a:pt x="516" y="474"/>
                  </a:lnTo>
                  <a:lnTo>
                    <a:pt x="518" y="468"/>
                  </a:lnTo>
                  <a:lnTo>
                    <a:pt x="522" y="464"/>
                  </a:lnTo>
                  <a:lnTo>
                    <a:pt x="526" y="460"/>
                  </a:lnTo>
                  <a:lnTo>
                    <a:pt x="530" y="458"/>
                  </a:lnTo>
                  <a:lnTo>
                    <a:pt x="540" y="456"/>
                  </a:lnTo>
                  <a:lnTo>
                    <a:pt x="544" y="456"/>
                  </a:lnTo>
                  <a:lnTo>
                    <a:pt x="546" y="458"/>
                  </a:lnTo>
                  <a:lnTo>
                    <a:pt x="548" y="452"/>
                  </a:lnTo>
                  <a:lnTo>
                    <a:pt x="548" y="448"/>
                  </a:lnTo>
                  <a:lnTo>
                    <a:pt x="548" y="444"/>
                  </a:lnTo>
                  <a:lnTo>
                    <a:pt x="546" y="440"/>
                  </a:lnTo>
                  <a:close/>
                  <a:moveTo>
                    <a:pt x="1020" y="526"/>
                  </a:moveTo>
                  <a:lnTo>
                    <a:pt x="1020" y="526"/>
                  </a:lnTo>
                  <a:lnTo>
                    <a:pt x="1014" y="526"/>
                  </a:lnTo>
                  <a:lnTo>
                    <a:pt x="1008" y="526"/>
                  </a:lnTo>
                  <a:lnTo>
                    <a:pt x="1000" y="526"/>
                  </a:lnTo>
                  <a:lnTo>
                    <a:pt x="996" y="522"/>
                  </a:lnTo>
                  <a:lnTo>
                    <a:pt x="994" y="514"/>
                  </a:lnTo>
                  <a:lnTo>
                    <a:pt x="994" y="502"/>
                  </a:lnTo>
                  <a:lnTo>
                    <a:pt x="994" y="456"/>
                  </a:lnTo>
                  <a:lnTo>
                    <a:pt x="1018" y="456"/>
                  </a:lnTo>
                  <a:lnTo>
                    <a:pt x="1020" y="452"/>
                  </a:lnTo>
                  <a:lnTo>
                    <a:pt x="1020" y="448"/>
                  </a:lnTo>
                  <a:lnTo>
                    <a:pt x="1018" y="440"/>
                  </a:lnTo>
                  <a:lnTo>
                    <a:pt x="994" y="440"/>
                  </a:lnTo>
                  <a:lnTo>
                    <a:pt x="994" y="416"/>
                  </a:lnTo>
                  <a:lnTo>
                    <a:pt x="974" y="416"/>
                  </a:lnTo>
                  <a:lnTo>
                    <a:pt x="974" y="432"/>
                  </a:lnTo>
                  <a:lnTo>
                    <a:pt x="972" y="436"/>
                  </a:lnTo>
                  <a:lnTo>
                    <a:pt x="968" y="438"/>
                  </a:lnTo>
                  <a:lnTo>
                    <a:pt x="964" y="440"/>
                  </a:lnTo>
                  <a:lnTo>
                    <a:pt x="958" y="440"/>
                  </a:lnTo>
                  <a:lnTo>
                    <a:pt x="958" y="456"/>
                  </a:lnTo>
                  <a:lnTo>
                    <a:pt x="974" y="456"/>
                  </a:lnTo>
                  <a:lnTo>
                    <a:pt x="974" y="512"/>
                  </a:lnTo>
                  <a:lnTo>
                    <a:pt x="976" y="526"/>
                  </a:lnTo>
                  <a:lnTo>
                    <a:pt x="978" y="532"/>
                  </a:lnTo>
                  <a:lnTo>
                    <a:pt x="982" y="536"/>
                  </a:lnTo>
                  <a:lnTo>
                    <a:pt x="992" y="542"/>
                  </a:lnTo>
                  <a:lnTo>
                    <a:pt x="1004" y="542"/>
                  </a:lnTo>
                  <a:lnTo>
                    <a:pt x="1014" y="542"/>
                  </a:lnTo>
                  <a:lnTo>
                    <a:pt x="1022" y="540"/>
                  </a:lnTo>
                  <a:lnTo>
                    <a:pt x="1022" y="534"/>
                  </a:lnTo>
                  <a:lnTo>
                    <a:pt x="1020" y="526"/>
                  </a:lnTo>
                  <a:close/>
                  <a:moveTo>
                    <a:pt x="1202" y="524"/>
                  </a:moveTo>
                  <a:lnTo>
                    <a:pt x="1202" y="524"/>
                  </a:lnTo>
                  <a:lnTo>
                    <a:pt x="1192" y="526"/>
                  </a:lnTo>
                  <a:lnTo>
                    <a:pt x="1180" y="528"/>
                  </a:lnTo>
                  <a:lnTo>
                    <a:pt x="1174" y="526"/>
                  </a:lnTo>
                  <a:lnTo>
                    <a:pt x="1168" y="524"/>
                  </a:lnTo>
                  <a:lnTo>
                    <a:pt x="1162" y="522"/>
                  </a:lnTo>
                  <a:lnTo>
                    <a:pt x="1158" y="518"/>
                  </a:lnTo>
                  <a:lnTo>
                    <a:pt x="1154" y="514"/>
                  </a:lnTo>
                  <a:lnTo>
                    <a:pt x="1150" y="506"/>
                  </a:lnTo>
                  <a:lnTo>
                    <a:pt x="1150" y="500"/>
                  </a:lnTo>
                  <a:lnTo>
                    <a:pt x="1148" y="490"/>
                  </a:lnTo>
                  <a:lnTo>
                    <a:pt x="1150" y="476"/>
                  </a:lnTo>
                  <a:lnTo>
                    <a:pt x="1156" y="464"/>
                  </a:lnTo>
                  <a:lnTo>
                    <a:pt x="1160" y="460"/>
                  </a:lnTo>
                  <a:lnTo>
                    <a:pt x="1166" y="456"/>
                  </a:lnTo>
                  <a:lnTo>
                    <a:pt x="1172" y="454"/>
                  </a:lnTo>
                  <a:lnTo>
                    <a:pt x="1178" y="454"/>
                  </a:lnTo>
                  <a:lnTo>
                    <a:pt x="1190" y="454"/>
                  </a:lnTo>
                  <a:lnTo>
                    <a:pt x="1202" y="456"/>
                  </a:lnTo>
                  <a:lnTo>
                    <a:pt x="1204" y="450"/>
                  </a:lnTo>
                  <a:lnTo>
                    <a:pt x="1204" y="442"/>
                  </a:lnTo>
                  <a:lnTo>
                    <a:pt x="1192" y="438"/>
                  </a:lnTo>
                  <a:lnTo>
                    <a:pt x="1178" y="438"/>
                  </a:lnTo>
                  <a:lnTo>
                    <a:pt x="1166" y="438"/>
                  </a:lnTo>
                  <a:lnTo>
                    <a:pt x="1156" y="442"/>
                  </a:lnTo>
                  <a:lnTo>
                    <a:pt x="1148" y="446"/>
                  </a:lnTo>
                  <a:lnTo>
                    <a:pt x="1140" y="452"/>
                  </a:lnTo>
                  <a:lnTo>
                    <a:pt x="1134" y="460"/>
                  </a:lnTo>
                  <a:lnTo>
                    <a:pt x="1132" y="470"/>
                  </a:lnTo>
                  <a:lnTo>
                    <a:pt x="1128" y="480"/>
                  </a:lnTo>
                  <a:lnTo>
                    <a:pt x="1128" y="490"/>
                  </a:lnTo>
                  <a:lnTo>
                    <a:pt x="1128" y="502"/>
                  </a:lnTo>
                  <a:lnTo>
                    <a:pt x="1132" y="512"/>
                  </a:lnTo>
                  <a:lnTo>
                    <a:pt x="1136" y="522"/>
                  </a:lnTo>
                  <a:lnTo>
                    <a:pt x="1140" y="530"/>
                  </a:lnTo>
                  <a:lnTo>
                    <a:pt x="1148" y="536"/>
                  </a:lnTo>
                  <a:lnTo>
                    <a:pt x="1156" y="540"/>
                  </a:lnTo>
                  <a:lnTo>
                    <a:pt x="1168" y="542"/>
                  </a:lnTo>
                  <a:lnTo>
                    <a:pt x="1180" y="544"/>
                  </a:lnTo>
                  <a:lnTo>
                    <a:pt x="1194" y="542"/>
                  </a:lnTo>
                  <a:lnTo>
                    <a:pt x="1206" y="540"/>
                  </a:lnTo>
                  <a:lnTo>
                    <a:pt x="1204" y="530"/>
                  </a:lnTo>
                  <a:lnTo>
                    <a:pt x="1202" y="524"/>
                  </a:lnTo>
                  <a:close/>
                  <a:moveTo>
                    <a:pt x="942" y="452"/>
                  </a:moveTo>
                  <a:lnTo>
                    <a:pt x="942" y="452"/>
                  </a:lnTo>
                  <a:lnTo>
                    <a:pt x="934" y="446"/>
                  </a:lnTo>
                  <a:lnTo>
                    <a:pt x="926" y="442"/>
                  </a:lnTo>
                  <a:lnTo>
                    <a:pt x="916" y="438"/>
                  </a:lnTo>
                  <a:lnTo>
                    <a:pt x="906" y="438"/>
                  </a:lnTo>
                  <a:lnTo>
                    <a:pt x="894" y="438"/>
                  </a:lnTo>
                  <a:lnTo>
                    <a:pt x="884" y="442"/>
                  </a:lnTo>
                  <a:lnTo>
                    <a:pt x="876" y="446"/>
                  </a:lnTo>
                  <a:lnTo>
                    <a:pt x="870" y="452"/>
                  </a:lnTo>
                  <a:lnTo>
                    <a:pt x="864" y="460"/>
                  </a:lnTo>
                  <a:lnTo>
                    <a:pt x="860" y="470"/>
                  </a:lnTo>
                  <a:lnTo>
                    <a:pt x="858" y="480"/>
                  </a:lnTo>
                  <a:lnTo>
                    <a:pt x="858" y="490"/>
                  </a:lnTo>
                  <a:lnTo>
                    <a:pt x="858" y="502"/>
                  </a:lnTo>
                  <a:lnTo>
                    <a:pt x="860" y="512"/>
                  </a:lnTo>
                  <a:lnTo>
                    <a:pt x="864" y="520"/>
                  </a:lnTo>
                  <a:lnTo>
                    <a:pt x="870" y="528"/>
                  </a:lnTo>
                  <a:lnTo>
                    <a:pt x="876" y="534"/>
                  </a:lnTo>
                  <a:lnTo>
                    <a:pt x="884" y="540"/>
                  </a:lnTo>
                  <a:lnTo>
                    <a:pt x="894" y="542"/>
                  </a:lnTo>
                  <a:lnTo>
                    <a:pt x="906" y="544"/>
                  </a:lnTo>
                  <a:lnTo>
                    <a:pt x="916" y="542"/>
                  </a:lnTo>
                  <a:lnTo>
                    <a:pt x="926" y="540"/>
                  </a:lnTo>
                  <a:lnTo>
                    <a:pt x="934" y="534"/>
                  </a:lnTo>
                  <a:lnTo>
                    <a:pt x="942" y="528"/>
                  </a:lnTo>
                  <a:lnTo>
                    <a:pt x="946" y="520"/>
                  </a:lnTo>
                  <a:lnTo>
                    <a:pt x="950" y="512"/>
                  </a:lnTo>
                  <a:lnTo>
                    <a:pt x="952" y="502"/>
                  </a:lnTo>
                  <a:lnTo>
                    <a:pt x="952" y="490"/>
                  </a:lnTo>
                  <a:lnTo>
                    <a:pt x="952" y="480"/>
                  </a:lnTo>
                  <a:lnTo>
                    <a:pt x="950" y="470"/>
                  </a:lnTo>
                  <a:lnTo>
                    <a:pt x="946" y="460"/>
                  </a:lnTo>
                  <a:lnTo>
                    <a:pt x="942" y="452"/>
                  </a:lnTo>
                  <a:close/>
                  <a:moveTo>
                    <a:pt x="926" y="518"/>
                  </a:moveTo>
                  <a:lnTo>
                    <a:pt x="926" y="518"/>
                  </a:lnTo>
                  <a:lnTo>
                    <a:pt x="922" y="522"/>
                  </a:lnTo>
                  <a:lnTo>
                    <a:pt x="918" y="526"/>
                  </a:lnTo>
                  <a:lnTo>
                    <a:pt x="912" y="528"/>
                  </a:lnTo>
                  <a:lnTo>
                    <a:pt x="906" y="528"/>
                  </a:lnTo>
                  <a:lnTo>
                    <a:pt x="898" y="528"/>
                  </a:lnTo>
                  <a:lnTo>
                    <a:pt x="894" y="526"/>
                  </a:lnTo>
                  <a:lnTo>
                    <a:pt x="888" y="522"/>
                  </a:lnTo>
                  <a:lnTo>
                    <a:pt x="886" y="518"/>
                  </a:lnTo>
                  <a:lnTo>
                    <a:pt x="880" y="506"/>
                  </a:lnTo>
                  <a:lnTo>
                    <a:pt x="878" y="490"/>
                  </a:lnTo>
                  <a:lnTo>
                    <a:pt x="880" y="474"/>
                  </a:lnTo>
                  <a:lnTo>
                    <a:pt x="886" y="464"/>
                  </a:lnTo>
                  <a:lnTo>
                    <a:pt x="888" y="458"/>
                  </a:lnTo>
                  <a:lnTo>
                    <a:pt x="894" y="456"/>
                  </a:lnTo>
                  <a:lnTo>
                    <a:pt x="898" y="454"/>
                  </a:lnTo>
                  <a:lnTo>
                    <a:pt x="906" y="454"/>
                  </a:lnTo>
                  <a:lnTo>
                    <a:pt x="912" y="454"/>
                  </a:lnTo>
                  <a:lnTo>
                    <a:pt x="918" y="456"/>
                  </a:lnTo>
                  <a:lnTo>
                    <a:pt x="922" y="458"/>
                  </a:lnTo>
                  <a:lnTo>
                    <a:pt x="926" y="464"/>
                  </a:lnTo>
                  <a:lnTo>
                    <a:pt x="930" y="474"/>
                  </a:lnTo>
                  <a:lnTo>
                    <a:pt x="932" y="490"/>
                  </a:lnTo>
                  <a:lnTo>
                    <a:pt x="930" y="506"/>
                  </a:lnTo>
                  <a:lnTo>
                    <a:pt x="926" y="518"/>
                  </a:lnTo>
                  <a:close/>
                  <a:moveTo>
                    <a:pt x="1106" y="450"/>
                  </a:moveTo>
                  <a:lnTo>
                    <a:pt x="1106" y="450"/>
                  </a:lnTo>
                  <a:lnTo>
                    <a:pt x="1100" y="444"/>
                  </a:lnTo>
                  <a:lnTo>
                    <a:pt x="1092" y="440"/>
                  </a:lnTo>
                  <a:lnTo>
                    <a:pt x="1084" y="438"/>
                  </a:lnTo>
                  <a:lnTo>
                    <a:pt x="1074" y="438"/>
                  </a:lnTo>
                  <a:lnTo>
                    <a:pt x="1062" y="438"/>
                  </a:lnTo>
                  <a:lnTo>
                    <a:pt x="1052" y="442"/>
                  </a:lnTo>
                  <a:lnTo>
                    <a:pt x="1044" y="446"/>
                  </a:lnTo>
                  <a:lnTo>
                    <a:pt x="1038" y="452"/>
                  </a:lnTo>
                  <a:lnTo>
                    <a:pt x="1032" y="460"/>
                  </a:lnTo>
                  <a:lnTo>
                    <a:pt x="1028" y="470"/>
                  </a:lnTo>
                  <a:lnTo>
                    <a:pt x="1026" y="480"/>
                  </a:lnTo>
                  <a:lnTo>
                    <a:pt x="1026" y="492"/>
                  </a:lnTo>
                  <a:lnTo>
                    <a:pt x="1026" y="502"/>
                  </a:lnTo>
                  <a:lnTo>
                    <a:pt x="1030" y="512"/>
                  </a:lnTo>
                  <a:lnTo>
                    <a:pt x="1032" y="522"/>
                  </a:lnTo>
                  <a:lnTo>
                    <a:pt x="1038" y="528"/>
                  </a:lnTo>
                  <a:lnTo>
                    <a:pt x="1046" y="536"/>
                  </a:lnTo>
                  <a:lnTo>
                    <a:pt x="1054" y="540"/>
                  </a:lnTo>
                  <a:lnTo>
                    <a:pt x="1066" y="542"/>
                  </a:lnTo>
                  <a:lnTo>
                    <a:pt x="1078" y="544"/>
                  </a:lnTo>
                  <a:lnTo>
                    <a:pt x="1096" y="542"/>
                  </a:lnTo>
                  <a:lnTo>
                    <a:pt x="1110" y="538"/>
                  </a:lnTo>
                  <a:lnTo>
                    <a:pt x="1110" y="530"/>
                  </a:lnTo>
                  <a:lnTo>
                    <a:pt x="1106" y="522"/>
                  </a:lnTo>
                  <a:lnTo>
                    <a:pt x="1094" y="526"/>
                  </a:lnTo>
                  <a:lnTo>
                    <a:pt x="1080" y="528"/>
                  </a:lnTo>
                  <a:lnTo>
                    <a:pt x="1066" y="526"/>
                  </a:lnTo>
                  <a:lnTo>
                    <a:pt x="1060" y="522"/>
                  </a:lnTo>
                  <a:lnTo>
                    <a:pt x="1056" y="520"/>
                  </a:lnTo>
                  <a:lnTo>
                    <a:pt x="1052" y="516"/>
                  </a:lnTo>
                  <a:lnTo>
                    <a:pt x="1050" y="510"/>
                  </a:lnTo>
                  <a:lnTo>
                    <a:pt x="1046" y="496"/>
                  </a:lnTo>
                  <a:lnTo>
                    <a:pt x="1116" y="496"/>
                  </a:lnTo>
                  <a:lnTo>
                    <a:pt x="1116" y="490"/>
                  </a:lnTo>
                  <a:lnTo>
                    <a:pt x="1116" y="484"/>
                  </a:lnTo>
                  <a:lnTo>
                    <a:pt x="1116" y="474"/>
                  </a:lnTo>
                  <a:lnTo>
                    <a:pt x="1114" y="466"/>
                  </a:lnTo>
                  <a:lnTo>
                    <a:pt x="1110" y="458"/>
                  </a:lnTo>
                  <a:lnTo>
                    <a:pt x="1106" y="450"/>
                  </a:lnTo>
                  <a:close/>
                  <a:moveTo>
                    <a:pt x="1048" y="480"/>
                  </a:moveTo>
                  <a:lnTo>
                    <a:pt x="1048" y="480"/>
                  </a:lnTo>
                  <a:lnTo>
                    <a:pt x="1050" y="468"/>
                  </a:lnTo>
                  <a:lnTo>
                    <a:pt x="1054" y="460"/>
                  </a:lnTo>
                  <a:lnTo>
                    <a:pt x="1062" y="454"/>
                  </a:lnTo>
                  <a:lnTo>
                    <a:pt x="1074" y="452"/>
                  </a:lnTo>
                  <a:lnTo>
                    <a:pt x="1080" y="454"/>
                  </a:lnTo>
                  <a:lnTo>
                    <a:pt x="1084" y="456"/>
                  </a:lnTo>
                  <a:lnTo>
                    <a:pt x="1092" y="462"/>
                  </a:lnTo>
                  <a:lnTo>
                    <a:pt x="1096" y="470"/>
                  </a:lnTo>
                  <a:lnTo>
                    <a:pt x="1098" y="480"/>
                  </a:lnTo>
                  <a:lnTo>
                    <a:pt x="1048" y="480"/>
                  </a:lnTo>
                  <a:close/>
                  <a:moveTo>
                    <a:pt x="1270" y="438"/>
                  </a:moveTo>
                  <a:lnTo>
                    <a:pt x="1270" y="438"/>
                  </a:lnTo>
                  <a:lnTo>
                    <a:pt x="1260" y="438"/>
                  </a:lnTo>
                  <a:lnTo>
                    <a:pt x="1250" y="444"/>
                  </a:lnTo>
                  <a:lnTo>
                    <a:pt x="1244" y="450"/>
                  </a:lnTo>
                  <a:lnTo>
                    <a:pt x="1240" y="454"/>
                  </a:lnTo>
                  <a:lnTo>
                    <a:pt x="1240" y="396"/>
                  </a:lnTo>
                  <a:lnTo>
                    <a:pt x="1234" y="396"/>
                  </a:lnTo>
                  <a:lnTo>
                    <a:pt x="1230" y="396"/>
                  </a:lnTo>
                  <a:lnTo>
                    <a:pt x="1224" y="396"/>
                  </a:lnTo>
                  <a:lnTo>
                    <a:pt x="1220" y="396"/>
                  </a:lnTo>
                  <a:lnTo>
                    <a:pt x="1220" y="542"/>
                  </a:lnTo>
                  <a:lnTo>
                    <a:pt x="1224" y="542"/>
                  </a:lnTo>
                  <a:lnTo>
                    <a:pt x="1230" y="542"/>
                  </a:lnTo>
                  <a:lnTo>
                    <a:pt x="1234" y="542"/>
                  </a:lnTo>
                  <a:lnTo>
                    <a:pt x="1240" y="542"/>
                  </a:lnTo>
                  <a:lnTo>
                    <a:pt x="1240" y="490"/>
                  </a:lnTo>
                  <a:lnTo>
                    <a:pt x="1240" y="480"/>
                  </a:lnTo>
                  <a:lnTo>
                    <a:pt x="1242" y="474"/>
                  </a:lnTo>
                  <a:lnTo>
                    <a:pt x="1244" y="468"/>
                  </a:lnTo>
                  <a:lnTo>
                    <a:pt x="1248" y="462"/>
                  </a:lnTo>
                  <a:lnTo>
                    <a:pt x="1252" y="460"/>
                  </a:lnTo>
                  <a:lnTo>
                    <a:pt x="1256" y="456"/>
                  </a:lnTo>
                  <a:lnTo>
                    <a:pt x="1266" y="454"/>
                  </a:lnTo>
                  <a:lnTo>
                    <a:pt x="1274" y="456"/>
                  </a:lnTo>
                  <a:lnTo>
                    <a:pt x="1280" y="462"/>
                  </a:lnTo>
                  <a:lnTo>
                    <a:pt x="1284" y="470"/>
                  </a:lnTo>
                  <a:lnTo>
                    <a:pt x="1286" y="482"/>
                  </a:lnTo>
                  <a:lnTo>
                    <a:pt x="1286" y="542"/>
                  </a:lnTo>
                  <a:lnTo>
                    <a:pt x="1290" y="542"/>
                  </a:lnTo>
                  <a:lnTo>
                    <a:pt x="1296" y="542"/>
                  </a:lnTo>
                  <a:lnTo>
                    <a:pt x="1300" y="542"/>
                  </a:lnTo>
                  <a:lnTo>
                    <a:pt x="1304" y="542"/>
                  </a:lnTo>
                  <a:lnTo>
                    <a:pt x="1304" y="476"/>
                  </a:lnTo>
                  <a:lnTo>
                    <a:pt x="1302" y="460"/>
                  </a:lnTo>
                  <a:lnTo>
                    <a:pt x="1300" y="452"/>
                  </a:lnTo>
                  <a:lnTo>
                    <a:pt x="1296" y="448"/>
                  </a:lnTo>
                  <a:lnTo>
                    <a:pt x="1292" y="442"/>
                  </a:lnTo>
                  <a:lnTo>
                    <a:pt x="1286" y="440"/>
                  </a:lnTo>
                  <a:lnTo>
                    <a:pt x="1278" y="438"/>
                  </a:lnTo>
                  <a:lnTo>
                    <a:pt x="1270" y="438"/>
                  </a:lnTo>
                  <a:close/>
                  <a:moveTo>
                    <a:pt x="790" y="474"/>
                  </a:moveTo>
                  <a:lnTo>
                    <a:pt x="790" y="474"/>
                  </a:lnTo>
                  <a:lnTo>
                    <a:pt x="778" y="468"/>
                  </a:lnTo>
                  <a:lnTo>
                    <a:pt x="768" y="464"/>
                  </a:lnTo>
                  <a:lnTo>
                    <a:pt x="776" y="462"/>
                  </a:lnTo>
                  <a:lnTo>
                    <a:pt x="784" y="454"/>
                  </a:lnTo>
                  <a:lnTo>
                    <a:pt x="788" y="444"/>
                  </a:lnTo>
                  <a:lnTo>
                    <a:pt x="790" y="434"/>
                  </a:lnTo>
                  <a:lnTo>
                    <a:pt x="790" y="424"/>
                  </a:lnTo>
                  <a:lnTo>
                    <a:pt x="786" y="416"/>
                  </a:lnTo>
                  <a:lnTo>
                    <a:pt x="782" y="410"/>
                  </a:lnTo>
                  <a:lnTo>
                    <a:pt x="776" y="404"/>
                  </a:lnTo>
                  <a:lnTo>
                    <a:pt x="770" y="402"/>
                  </a:lnTo>
                  <a:lnTo>
                    <a:pt x="760" y="398"/>
                  </a:lnTo>
                  <a:lnTo>
                    <a:pt x="740" y="396"/>
                  </a:lnTo>
                  <a:lnTo>
                    <a:pt x="722" y="398"/>
                  </a:lnTo>
                  <a:lnTo>
                    <a:pt x="708" y="398"/>
                  </a:lnTo>
                  <a:lnTo>
                    <a:pt x="708" y="542"/>
                  </a:lnTo>
                  <a:lnTo>
                    <a:pt x="724" y="542"/>
                  </a:lnTo>
                  <a:lnTo>
                    <a:pt x="742" y="544"/>
                  </a:lnTo>
                  <a:lnTo>
                    <a:pt x="764" y="542"/>
                  </a:lnTo>
                  <a:lnTo>
                    <a:pt x="774" y="538"/>
                  </a:lnTo>
                  <a:lnTo>
                    <a:pt x="782" y="534"/>
                  </a:lnTo>
                  <a:lnTo>
                    <a:pt x="790" y="528"/>
                  </a:lnTo>
                  <a:lnTo>
                    <a:pt x="794" y="522"/>
                  </a:lnTo>
                  <a:lnTo>
                    <a:pt x="798" y="512"/>
                  </a:lnTo>
                  <a:lnTo>
                    <a:pt x="800" y="502"/>
                  </a:lnTo>
                  <a:lnTo>
                    <a:pt x="798" y="492"/>
                  </a:lnTo>
                  <a:lnTo>
                    <a:pt x="796" y="486"/>
                  </a:lnTo>
                  <a:lnTo>
                    <a:pt x="794" y="480"/>
                  </a:lnTo>
                  <a:lnTo>
                    <a:pt x="790" y="474"/>
                  </a:lnTo>
                  <a:close/>
                  <a:moveTo>
                    <a:pt x="728" y="414"/>
                  </a:moveTo>
                  <a:lnTo>
                    <a:pt x="728" y="414"/>
                  </a:lnTo>
                  <a:lnTo>
                    <a:pt x="734" y="412"/>
                  </a:lnTo>
                  <a:lnTo>
                    <a:pt x="742" y="412"/>
                  </a:lnTo>
                  <a:lnTo>
                    <a:pt x="754" y="414"/>
                  </a:lnTo>
                  <a:lnTo>
                    <a:pt x="762" y="418"/>
                  </a:lnTo>
                  <a:lnTo>
                    <a:pt x="768" y="424"/>
                  </a:lnTo>
                  <a:lnTo>
                    <a:pt x="770" y="434"/>
                  </a:lnTo>
                  <a:lnTo>
                    <a:pt x="768" y="444"/>
                  </a:lnTo>
                  <a:lnTo>
                    <a:pt x="764" y="452"/>
                  </a:lnTo>
                  <a:lnTo>
                    <a:pt x="754" y="456"/>
                  </a:lnTo>
                  <a:lnTo>
                    <a:pt x="742" y="458"/>
                  </a:lnTo>
                  <a:lnTo>
                    <a:pt x="728" y="458"/>
                  </a:lnTo>
                  <a:lnTo>
                    <a:pt x="728" y="414"/>
                  </a:lnTo>
                  <a:close/>
                  <a:moveTo>
                    <a:pt x="776" y="514"/>
                  </a:moveTo>
                  <a:lnTo>
                    <a:pt x="776" y="514"/>
                  </a:lnTo>
                  <a:lnTo>
                    <a:pt x="772" y="518"/>
                  </a:lnTo>
                  <a:lnTo>
                    <a:pt x="768" y="522"/>
                  </a:lnTo>
                  <a:lnTo>
                    <a:pt x="756" y="526"/>
                  </a:lnTo>
                  <a:lnTo>
                    <a:pt x="744" y="526"/>
                  </a:lnTo>
                  <a:lnTo>
                    <a:pt x="736" y="526"/>
                  </a:lnTo>
                  <a:lnTo>
                    <a:pt x="728" y="526"/>
                  </a:lnTo>
                  <a:lnTo>
                    <a:pt x="728" y="474"/>
                  </a:lnTo>
                  <a:lnTo>
                    <a:pt x="744" y="474"/>
                  </a:lnTo>
                  <a:lnTo>
                    <a:pt x="758" y="476"/>
                  </a:lnTo>
                  <a:lnTo>
                    <a:pt x="768" y="480"/>
                  </a:lnTo>
                  <a:lnTo>
                    <a:pt x="772" y="484"/>
                  </a:lnTo>
                  <a:lnTo>
                    <a:pt x="776" y="488"/>
                  </a:lnTo>
                  <a:lnTo>
                    <a:pt x="778" y="494"/>
                  </a:lnTo>
                  <a:lnTo>
                    <a:pt x="778" y="500"/>
                  </a:lnTo>
                  <a:lnTo>
                    <a:pt x="778" y="508"/>
                  </a:lnTo>
                  <a:lnTo>
                    <a:pt x="776" y="514"/>
                  </a:lnTo>
                  <a:close/>
                  <a:moveTo>
                    <a:pt x="808" y="444"/>
                  </a:moveTo>
                  <a:lnTo>
                    <a:pt x="808" y="444"/>
                  </a:lnTo>
                  <a:lnTo>
                    <a:pt x="808" y="448"/>
                  </a:lnTo>
                  <a:lnTo>
                    <a:pt x="808" y="452"/>
                  </a:lnTo>
                  <a:lnTo>
                    <a:pt x="808" y="454"/>
                  </a:lnTo>
                  <a:lnTo>
                    <a:pt x="822" y="454"/>
                  </a:lnTo>
                  <a:lnTo>
                    <a:pt x="822" y="542"/>
                  </a:lnTo>
                  <a:lnTo>
                    <a:pt x="826" y="542"/>
                  </a:lnTo>
                  <a:lnTo>
                    <a:pt x="832" y="542"/>
                  </a:lnTo>
                  <a:lnTo>
                    <a:pt x="836" y="542"/>
                  </a:lnTo>
                  <a:lnTo>
                    <a:pt x="840" y="542"/>
                  </a:lnTo>
                  <a:lnTo>
                    <a:pt x="840" y="440"/>
                  </a:lnTo>
                  <a:lnTo>
                    <a:pt x="808" y="440"/>
                  </a:lnTo>
                  <a:lnTo>
                    <a:pt x="808" y="444"/>
                  </a:lnTo>
                  <a:close/>
                  <a:moveTo>
                    <a:pt x="10" y="304"/>
                  </a:moveTo>
                  <a:lnTo>
                    <a:pt x="340" y="304"/>
                  </a:lnTo>
                  <a:lnTo>
                    <a:pt x="342" y="304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48" y="296"/>
                  </a:lnTo>
                  <a:lnTo>
                    <a:pt x="348" y="268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8" y="264"/>
                  </a:lnTo>
                  <a:lnTo>
                    <a:pt x="198" y="228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22" y="224"/>
                  </a:lnTo>
                  <a:lnTo>
                    <a:pt x="324" y="220"/>
                  </a:lnTo>
                  <a:lnTo>
                    <a:pt x="324" y="218"/>
                  </a:lnTo>
                  <a:lnTo>
                    <a:pt x="324" y="188"/>
                  </a:lnTo>
                  <a:lnTo>
                    <a:pt x="200" y="188"/>
                  </a:lnTo>
                  <a:lnTo>
                    <a:pt x="198" y="188"/>
                  </a:lnTo>
                  <a:lnTo>
                    <a:pt x="198" y="186"/>
                  </a:lnTo>
                  <a:lnTo>
                    <a:pt x="198" y="156"/>
                  </a:lnTo>
                  <a:lnTo>
                    <a:pt x="150" y="156"/>
                  </a:lnTo>
                  <a:lnTo>
                    <a:pt x="150" y="186"/>
                  </a:lnTo>
                  <a:lnTo>
                    <a:pt x="150" y="188"/>
                  </a:lnTo>
                  <a:lnTo>
                    <a:pt x="148" y="188"/>
                  </a:lnTo>
                  <a:lnTo>
                    <a:pt x="24" y="188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4"/>
                  </a:lnTo>
                  <a:lnTo>
                    <a:pt x="30" y="226"/>
                  </a:lnTo>
                  <a:lnTo>
                    <a:pt x="34" y="226"/>
                  </a:lnTo>
                  <a:lnTo>
                    <a:pt x="148" y="226"/>
                  </a:lnTo>
                  <a:lnTo>
                    <a:pt x="150" y="226"/>
                  </a:lnTo>
                  <a:lnTo>
                    <a:pt x="150" y="228"/>
                  </a:lnTo>
                  <a:lnTo>
                    <a:pt x="150" y="264"/>
                  </a:lnTo>
                  <a:lnTo>
                    <a:pt x="150" y="268"/>
                  </a:lnTo>
                  <a:lnTo>
                    <a:pt x="148" y="268"/>
                  </a:lnTo>
                  <a:lnTo>
                    <a:pt x="0" y="268"/>
                  </a:lnTo>
                  <a:lnTo>
                    <a:pt x="0" y="296"/>
                  </a:lnTo>
                  <a:lnTo>
                    <a:pt x="2" y="300"/>
                  </a:lnTo>
                  <a:lnTo>
                    <a:pt x="4" y="302"/>
                  </a:lnTo>
                  <a:lnTo>
                    <a:pt x="6" y="304"/>
                  </a:lnTo>
                  <a:lnTo>
                    <a:pt x="10" y="304"/>
                  </a:lnTo>
                  <a:close/>
                  <a:moveTo>
                    <a:pt x="14" y="156"/>
                  </a:moveTo>
                  <a:lnTo>
                    <a:pt x="14" y="156"/>
                  </a:lnTo>
                  <a:lnTo>
                    <a:pt x="18" y="156"/>
                  </a:lnTo>
                  <a:lnTo>
                    <a:pt x="22" y="156"/>
                  </a:lnTo>
                  <a:lnTo>
                    <a:pt x="50" y="154"/>
                  </a:lnTo>
                  <a:lnTo>
                    <a:pt x="86" y="150"/>
                  </a:lnTo>
                  <a:lnTo>
                    <a:pt x="126" y="144"/>
                  </a:lnTo>
                  <a:lnTo>
                    <a:pt x="170" y="134"/>
                  </a:lnTo>
                  <a:lnTo>
                    <a:pt x="172" y="134"/>
                  </a:lnTo>
                  <a:lnTo>
                    <a:pt x="216" y="144"/>
                  </a:lnTo>
                  <a:lnTo>
                    <a:pt x="256" y="150"/>
                  </a:lnTo>
                  <a:lnTo>
                    <a:pt x="292" y="154"/>
                  </a:lnTo>
                  <a:lnTo>
                    <a:pt x="320" y="156"/>
                  </a:lnTo>
                  <a:lnTo>
                    <a:pt x="324" y="156"/>
                  </a:lnTo>
                  <a:lnTo>
                    <a:pt x="326" y="156"/>
                  </a:lnTo>
                  <a:lnTo>
                    <a:pt x="328" y="154"/>
                  </a:lnTo>
                  <a:lnTo>
                    <a:pt x="328" y="148"/>
                  </a:lnTo>
                  <a:lnTo>
                    <a:pt x="328" y="128"/>
                  </a:lnTo>
                  <a:lnTo>
                    <a:pt x="288" y="122"/>
                  </a:lnTo>
                  <a:lnTo>
                    <a:pt x="244" y="114"/>
                  </a:lnTo>
                  <a:lnTo>
                    <a:pt x="236" y="112"/>
                  </a:lnTo>
                  <a:lnTo>
                    <a:pt x="244" y="108"/>
                  </a:lnTo>
                  <a:lnTo>
                    <a:pt x="270" y="94"/>
                  </a:lnTo>
                  <a:lnTo>
                    <a:pt x="294" y="78"/>
                  </a:lnTo>
                  <a:lnTo>
                    <a:pt x="318" y="60"/>
                  </a:lnTo>
                  <a:lnTo>
                    <a:pt x="336" y="38"/>
                  </a:lnTo>
                  <a:lnTo>
                    <a:pt x="336" y="0"/>
                  </a:lnTo>
                  <a:lnTo>
                    <a:pt x="12" y="0"/>
                  </a:lnTo>
                  <a:lnTo>
                    <a:pt x="12" y="36"/>
                  </a:lnTo>
                  <a:lnTo>
                    <a:pt x="266" y="36"/>
                  </a:lnTo>
                  <a:lnTo>
                    <a:pt x="274" y="36"/>
                  </a:lnTo>
                  <a:lnTo>
                    <a:pt x="268" y="40"/>
                  </a:lnTo>
                  <a:lnTo>
                    <a:pt x="246" y="56"/>
                  </a:lnTo>
                  <a:lnTo>
                    <a:pt x="222" y="70"/>
                  </a:lnTo>
                  <a:lnTo>
                    <a:pt x="196" y="8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34" y="76"/>
                  </a:lnTo>
                  <a:lnTo>
                    <a:pt x="100" y="58"/>
                  </a:lnTo>
                  <a:lnTo>
                    <a:pt x="24" y="58"/>
                  </a:lnTo>
                  <a:lnTo>
                    <a:pt x="38" y="72"/>
                  </a:lnTo>
                  <a:lnTo>
                    <a:pt x="56" y="86"/>
                  </a:lnTo>
                  <a:lnTo>
                    <a:pt x="76" y="98"/>
                  </a:lnTo>
                  <a:lnTo>
                    <a:pt x="98" y="108"/>
                  </a:lnTo>
                  <a:lnTo>
                    <a:pt x="104" y="112"/>
                  </a:lnTo>
                  <a:lnTo>
                    <a:pt x="98" y="114"/>
                  </a:lnTo>
                  <a:lnTo>
                    <a:pt x="52" y="122"/>
                  </a:lnTo>
                  <a:lnTo>
                    <a:pt x="12" y="128"/>
                  </a:lnTo>
                  <a:lnTo>
                    <a:pt x="12" y="148"/>
                  </a:lnTo>
                  <a:lnTo>
                    <a:pt x="12" y="154"/>
                  </a:lnTo>
                  <a:lnTo>
                    <a:pt x="14" y="156"/>
                  </a:lnTo>
                  <a:close/>
                  <a:moveTo>
                    <a:pt x="406" y="34"/>
                  </a:moveTo>
                  <a:lnTo>
                    <a:pt x="406" y="34"/>
                  </a:lnTo>
                  <a:lnTo>
                    <a:pt x="430" y="48"/>
                  </a:lnTo>
                  <a:lnTo>
                    <a:pt x="450" y="64"/>
                  </a:lnTo>
                  <a:lnTo>
                    <a:pt x="452" y="64"/>
                  </a:lnTo>
                  <a:lnTo>
                    <a:pt x="454" y="64"/>
                  </a:lnTo>
                  <a:lnTo>
                    <a:pt x="458" y="58"/>
                  </a:lnTo>
                  <a:lnTo>
                    <a:pt x="474" y="34"/>
                  </a:lnTo>
                  <a:lnTo>
                    <a:pt x="474" y="32"/>
                  </a:lnTo>
                  <a:lnTo>
                    <a:pt x="474" y="30"/>
                  </a:lnTo>
                  <a:lnTo>
                    <a:pt x="452" y="14"/>
                  </a:lnTo>
                  <a:lnTo>
                    <a:pt x="430" y="0"/>
                  </a:lnTo>
                  <a:lnTo>
                    <a:pt x="428" y="0"/>
                  </a:lnTo>
                  <a:lnTo>
                    <a:pt x="426" y="0"/>
                  </a:lnTo>
                  <a:lnTo>
                    <a:pt x="406" y="30"/>
                  </a:lnTo>
                  <a:lnTo>
                    <a:pt x="406" y="32"/>
                  </a:lnTo>
                  <a:lnTo>
                    <a:pt x="406" y="34"/>
                  </a:lnTo>
                  <a:close/>
                  <a:moveTo>
                    <a:pt x="834" y="122"/>
                  </a:moveTo>
                  <a:lnTo>
                    <a:pt x="834" y="122"/>
                  </a:lnTo>
                  <a:lnTo>
                    <a:pt x="848" y="112"/>
                  </a:lnTo>
                  <a:lnTo>
                    <a:pt x="858" y="104"/>
                  </a:lnTo>
                  <a:lnTo>
                    <a:pt x="868" y="94"/>
                  </a:lnTo>
                  <a:lnTo>
                    <a:pt x="876" y="84"/>
                  </a:lnTo>
                  <a:lnTo>
                    <a:pt x="876" y="82"/>
                  </a:lnTo>
                  <a:lnTo>
                    <a:pt x="878" y="82"/>
                  </a:lnTo>
                  <a:lnTo>
                    <a:pt x="972" y="82"/>
                  </a:lnTo>
                  <a:lnTo>
                    <a:pt x="974" y="82"/>
                  </a:lnTo>
                  <a:lnTo>
                    <a:pt x="974" y="84"/>
                  </a:lnTo>
                  <a:lnTo>
                    <a:pt x="974" y="152"/>
                  </a:lnTo>
                  <a:lnTo>
                    <a:pt x="974" y="156"/>
                  </a:lnTo>
                  <a:lnTo>
                    <a:pt x="972" y="156"/>
                  </a:lnTo>
                  <a:lnTo>
                    <a:pt x="848" y="156"/>
                  </a:lnTo>
                  <a:lnTo>
                    <a:pt x="848" y="184"/>
                  </a:lnTo>
                  <a:lnTo>
                    <a:pt x="848" y="188"/>
                  </a:lnTo>
                  <a:lnTo>
                    <a:pt x="850" y="190"/>
                  </a:lnTo>
                  <a:lnTo>
                    <a:pt x="854" y="192"/>
                  </a:lnTo>
                  <a:lnTo>
                    <a:pt x="856" y="192"/>
                  </a:lnTo>
                  <a:lnTo>
                    <a:pt x="972" y="192"/>
                  </a:lnTo>
                  <a:lnTo>
                    <a:pt x="974" y="192"/>
                  </a:lnTo>
                  <a:lnTo>
                    <a:pt x="974" y="196"/>
                  </a:lnTo>
                  <a:lnTo>
                    <a:pt x="974" y="264"/>
                  </a:lnTo>
                  <a:lnTo>
                    <a:pt x="974" y="268"/>
                  </a:lnTo>
                  <a:lnTo>
                    <a:pt x="972" y="268"/>
                  </a:lnTo>
                  <a:lnTo>
                    <a:pt x="822" y="268"/>
                  </a:lnTo>
                  <a:lnTo>
                    <a:pt x="822" y="296"/>
                  </a:lnTo>
                  <a:lnTo>
                    <a:pt x="822" y="300"/>
                  </a:lnTo>
                  <a:lnTo>
                    <a:pt x="824" y="302"/>
                  </a:lnTo>
                  <a:lnTo>
                    <a:pt x="828" y="304"/>
                  </a:lnTo>
                  <a:lnTo>
                    <a:pt x="832" y="304"/>
                  </a:lnTo>
                  <a:lnTo>
                    <a:pt x="1160" y="304"/>
                  </a:lnTo>
                  <a:lnTo>
                    <a:pt x="1164" y="304"/>
                  </a:lnTo>
                  <a:lnTo>
                    <a:pt x="1166" y="302"/>
                  </a:lnTo>
                  <a:lnTo>
                    <a:pt x="1168" y="300"/>
                  </a:lnTo>
                  <a:lnTo>
                    <a:pt x="1170" y="296"/>
                  </a:lnTo>
                  <a:lnTo>
                    <a:pt x="1170" y="268"/>
                  </a:lnTo>
                  <a:lnTo>
                    <a:pt x="1028" y="268"/>
                  </a:lnTo>
                  <a:lnTo>
                    <a:pt x="1026" y="268"/>
                  </a:lnTo>
                  <a:lnTo>
                    <a:pt x="1026" y="264"/>
                  </a:lnTo>
                  <a:lnTo>
                    <a:pt x="1026" y="196"/>
                  </a:lnTo>
                  <a:lnTo>
                    <a:pt x="1026" y="192"/>
                  </a:lnTo>
                  <a:lnTo>
                    <a:pt x="1028" y="192"/>
                  </a:lnTo>
                  <a:lnTo>
                    <a:pt x="1140" y="192"/>
                  </a:lnTo>
                  <a:lnTo>
                    <a:pt x="1144" y="192"/>
                  </a:lnTo>
                  <a:lnTo>
                    <a:pt x="1146" y="190"/>
                  </a:lnTo>
                  <a:lnTo>
                    <a:pt x="1148" y="188"/>
                  </a:lnTo>
                  <a:lnTo>
                    <a:pt x="1150" y="184"/>
                  </a:lnTo>
                  <a:lnTo>
                    <a:pt x="1150" y="156"/>
                  </a:lnTo>
                  <a:lnTo>
                    <a:pt x="1028" y="156"/>
                  </a:lnTo>
                  <a:lnTo>
                    <a:pt x="1026" y="156"/>
                  </a:lnTo>
                  <a:lnTo>
                    <a:pt x="1026" y="152"/>
                  </a:lnTo>
                  <a:lnTo>
                    <a:pt x="1026" y="84"/>
                  </a:lnTo>
                  <a:lnTo>
                    <a:pt x="1026" y="82"/>
                  </a:lnTo>
                  <a:lnTo>
                    <a:pt x="1028" y="82"/>
                  </a:lnTo>
                  <a:lnTo>
                    <a:pt x="1146" y="82"/>
                  </a:lnTo>
                  <a:lnTo>
                    <a:pt x="1150" y="82"/>
                  </a:lnTo>
                  <a:lnTo>
                    <a:pt x="1152" y="80"/>
                  </a:lnTo>
                  <a:lnTo>
                    <a:pt x="1154" y="76"/>
                  </a:lnTo>
                  <a:lnTo>
                    <a:pt x="1154" y="74"/>
                  </a:lnTo>
                  <a:lnTo>
                    <a:pt x="1154" y="44"/>
                  </a:lnTo>
                  <a:lnTo>
                    <a:pt x="1028" y="44"/>
                  </a:lnTo>
                  <a:lnTo>
                    <a:pt x="1026" y="44"/>
                  </a:lnTo>
                  <a:lnTo>
                    <a:pt x="1026" y="42"/>
                  </a:lnTo>
                  <a:lnTo>
                    <a:pt x="1026" y="0"/>
                  </a:lnTo>
                  <a:lnTo>
                    <a:pt x="974" y="0"/>
                  </a:lnTo>
                  <a:lnTo>
                    <a:pt x="974" y="42"/>
                  </a:lnTo>
                  <a:lnTo>
                    <a:pt x="974" y="44"/>
                  </a:lnTo>
                  <a:lnTo>
                    <a:pt x="972" y="44"/>
                  </a:lnTo>
                  <a:lnTo>
                    <a:pt x="892" y="44"/>
                  </a:lnTo>
                  <a:lnTo>
                    <a:pt x="888" y="44"/>
                  </a:lnTo>
                  <a:lnTo>
                    <a:pt x="890" y="42"/>
                  </a:lnTo>
                  <a:lnTo>
                    <a:pt x="890" y="36"/>
                  </a:lnTo>
                  <a:lnTo>
                    <a:pt x="890" y="28"/>
                  </a:lnTo>
                  <a:lnTo>
                    <a:pt x="890" y="8"/>
                  </a:lnTo>
                  <a:lnTo>
                    <a:pt x="844" y="8"/>
                  </a:lnTo>
                  <a:lnTo>
                    <a:pt x="844" y="22"/>
                  </a:lnTo>
                  <a:lnTo>
                    <a:pt x="842" y="38"/>
                  </a:lnTo>
                  <a:lnTo>
                    <a:pt x="838" y="54"/>
                  </a:lnTo>
                  <a:lnTo>
                    <a:pt x="832" y="66"/>
                  </a:lnTo>
                  <a:lnTo>
                    <a:pt x="822" y="76"/>
                  </a:lnTo>
                  <a:lnTo>
                    <a:pt x="822" y="124"/>
                  </a:lnTo>
                  <a:lnTo>
                    <a:pt x="822" y="128"/>
                  </a:lnTo>
                  <a:lnTo>
                    <a:pt x="826" y="126"/>
                  </a:lnTo>
                  <a:lnTo>
                    <a:pt x="834" y="122"/>
                  </a:lnTo>
                  <a:close/>
                  <a:moveTo>
                    <a:pt x="1412" y="26"/>
                  </a:moveTo>
                  <a:lnTo>
                    <a:pt x="1410" y="26"/>
                  </a:lnTo>
                  <a:lnTo>
                    <a:pt x="1410" y="24"/>
                  </a:lnTo>
                  <a:lnTo>
                    <a:pt x="1410" y="12"/>
                  </a:lnTo>
                  <a:lnTo>
                    <a:pt x="1412" y="0"/>
                  </a:lnTo>
                  <a:lnTo>
                    <a:pt x="1374" y="0"/>
                  </a:lnTo>
                  <a:lnTo>
                    <a:pt x="1370" y="30"/>
                  </a:lnTo>
                  <a:lnTo>
                    <a:pt x="1366" y="54"/>
                  </a:lnTo>
                  <a:lnTo>
                    <a:pt x="1360" y="76"/>
                  </a:lnTo>
                  <a:lnTo>
                    <a:pt x="1354" y="92"/>
                  </a:lnTo>
                  <a:lnTo>
                    <a:pt x="1352" y="96"/>
                  </a:lnTo>
                  <a:lnTo>
                    <a:pt x="1354" y="96"/>
                  </a:lnTo>
                  <a:lnTo>
                    <a:pt x="1388" y="96"/>
                  </a:lnTo>
                  <a:lnTo>
                    <a:pt x="1390" y="96"/>
                  </a:lnTo>
                  <a:lnTo>
                    <a:pt x="1392" y="96"/>
                  </a:lnTo>
                  <a:lnTo>
                    <a:pt x="1394" y="92"/>
                  </a:lnTo>
                  <a:lnTo>
                    <a:pt x="1400" y="78"/>
                  </a:lnTo>
                  <a:lnTo>
                    <a:pt x="1404" y="62"/>
                  </a:lnTo>
                  <a:lnTo>
                    <a:pt x="1404" y="60"/>
                  </a:lnTo>
                  <a:lnTo>
                    <a:pt x="1406" y="60"/>
                  </a:lnTo>
                  <a:lnTo>
                    <a:pt x="1522" y="60"/>
                  </a:lnTo>
                  <a:lnTo>
                    <a:pt x="1524" y="60"/>
                  </a:lnTo>
                  <a:lnTo>
                    <a:pt x="1524" y="62"/>
                  </a:lnTo>
                  <a:lnTo>
                    <a:pt x="1524" y="74"/>
                  </a:lnTo>
                  <a:lnTo>
                    <a:pt x="1524" y="76"/>
                  </a:lnTo>
                  <a:lnTo>
                    <a:pt x="1522" y="76"/>
                  </a:lnTo>
                  <a:lnTo>
                    <a:pt x="1482" y="76"/>
                  </a:lnTo>
                  <a:lnTo>
                    <a:pt x="1438" y="196"/>
                  </a:lnTo>
                  <a:lnTo>
                    <a:pt x="1438" y="198"/>
                  </a:lnTo>
                  <a:lnTo>
                    <a:pt x="1432" y="212"/>
                  </a:lnTo>
                  <a:lnTo>
                    <a:pt x="1422" y="224"/>
                  </a:lnTo>
                  <a:lnTo>
                    <a:pt x="1414" y="234"/>
                  </a:lnTo>
                  <a:lnTo>
                    <a:pt x="1404" y="242"/>
                  </a:lnTo>
                  <a:lnTo>
                    <a:pt x="1394" y="248"/>
                  </a:lnTo>
                  <a:lnTo>
                    <a:pt x="1382" y="254"/>
                  </a:lnTo>
                  <a:lnTo>
                    <a:pt x="1358" y="262"/>
                  </a:lnTo>
                  <a:lnTo>
                    <a:pt x="1358" y="296"/>
                  </a:lnTo>
                  <a:lnTo>
                    <a:pt x="1358" y="298"/>
                  </a:lnTo>
                  <a:lnTo>
                    <a:pt x="1360" y="300"/>
                  </a:lnTo>
                  <a:lnTo>
                    <a:pt x="1364" y="300"/>
                  </a:lnTo>
                  <a:lnTo>
                    <a:pt x="1386" y="296"/>
                  </a:lnTo>
                  <a:lnTo>
                    <a:pt x="1404" y="292"/>
                  </a:lnTo>
                  <a:lnTo>
                    <a:pt x="1420" y="284"/>
                  </a:lnTo>
                  <a:lnTo>
                    <a:pt x="1436" y="274"/>
                  </a:lnTo>
                  <a:lnTo>
                    <a:pt x="1450" y="262"/>
                  </a:lnTo>
                  <a:lnTo>
                    <a:pt x="1462" y="246"/>
                  </a:lnTo>
                  <a:lnTo>
                    <a:pt x="1472" y="228"/>
                  </a:lnTo>
                  <a:lnTo>
                    <a:pt x="1480" y="204"/>
                  </a:lnTo>
                  <a:lnTo>
                    <a:pt x="1520" y="92"/>
                  </a:lnTo>
                  <a:lnTo>
                    <a:pt x="1524" y="80"/>
                  </a:lnTo>
                  <a:lnTo>
                    <a:pt x="1524" y="92"/>
                  </a:lnTo>
                  <a:lnTo>
                    <a:pt x="1524" y="240"/>
                  </a:lnTo>
                  <a:lnTo>
                    <a:pt x="1524" y="248"/>
                  </a:lnTo>
                  <a:lnTo>
                    <a:pt x="1522" y="256"/>
                  </a:lnTo>
                  <a:lnTo>
                    <a:pt x="1520" y="260"/>
                  </a:lnTo>
                  <a:lnTo>
                    <a:pt x="1516" y="264"/>
                  </a:lnTo>
                  <a:lnTo>
                    <a:pt x="1512" y="268"/>
                  </a:lnTo>
                  <a:lnTo>
                    <a:pt x="1506" y="268"/>
                  </a:lnTo>
                  <a:lnTo>
                    <a:pt x="1492" y="270"/>
                  </a:lnTo>
                  <a:lnTo>
                    <a:pt x="1462" y="270"/>
                  </a:lnTo>
                  <a:lnTo>
                    <a:pt x="1462" y="296"/>
                  </a:lnTo>
                  <a:lnTo>
                    <a:pt x="1462" y="300"/>
                  </a:lnTo>
                  <a:lnTo>
                    <a:pt x="1464" y="302"/>
                  </a:lnTo>
                  <a:lnTo>
                    <a:pt x="1466" y="304"/>
                  </a:lnTo>
                  <a:lnTo>
                    <a:pt x="1470" y="304"/>
                  </a:lnTo>
                  <a:lnTo>
                    <a:pt x="1480" y="304"/>
                  </a:lnTo>
                  <a:lnTo>
                    <a:pt x="1482" y="304"/>
                  </a:lnTo>
                  <a:lnTo>
                    <a:pt x="1512" y="304"/>
                  </a:lnTo>
                  <a:lnTo>
                    <a:pt x="1522" y="304"/>
                  </a:lnTo>
                  <a:lnTo>
                    <a:pt x="1534" y="302"/>
                  </a:lnTo>
                  <a:lnTo>
                    <a:pt x="1544" y="296"/>
                  </a:lnTo>
                  <a:lnTo>
                    <a:pt x="1554" y="288"/>
                  </a:lnTo>
                  <a:lnTo>
                    <a:pt x="1560" y="280"/>
                  </a:lnTo>
                  <a:lnTo>
                    <a:pt x="1566" y="272"/>
                  </a:lnTo>
                  <a:lnTo>
                    <a:pt x="1568" y="260"/>
                  </a:lnTo>
                  <a:lnTo>
                    <a:pt x="1570" y="246"/>
                  </a:lnTo>
                  <a:lnTo>
                    <a:pt x="1570" y="26"/>
                  </a:lnTo>
                  <a:lnTo>
                    <a:pt x="1412" y="26"/>
                  </a:lnTo>
                  <a:close/>
                  <a:moveTo>
                    <a:pt x="408" y="302"/>
                  </a:moveTo>
                  <a:lnTo>
                    <a:pt x="408" y="302"/>
                  </a:lnTo>
                  <a:lnTo>
                    <a:pt x="408" y="304"/>
                  </a:lnTo>
                  <a:lnTo>
                    <a:pt x="410" y="306"/>
                  </a:lnTo>
                  <a:lnTo>
                    <a:pt x="412" y="306"/>
                  </a:lnTo>
                  <a:lnTo>
                    <a:pt x="450" y="306"/>
                  </a:lnTo>
                  <a:lnTo>
                    <a:pt x="452" y="306"/>
                  </a:lnTo>
                  <a:lnTo>
                    <a:pt x="454" y="304"/>
                  </a:lnTo>
                  <a:lnTo>
                    <a:pt x="456" y="300"/>
                  </a:lnTo>
                  <a:lnTo>
                    <a:pt x="460" y="274"/>
                  </a:lnTo>
                  <a:lnTo>
                    <a:pt x="464" y="242"/>
                  </a:lnTo>
                  <a:lnTo>
                    <a:pt x="464" y="174"/>
                  </a:lnTo>
                  <a:lnTo>
                    <a:pt x="464" y="162"/>
                  </a:lnTo>
                  <a:lnTo>
                    <a:pt x="418" y="162"/>
                  </a:lnTo>
                  <a:lnTo>
                    <a:pt x="418" y="196"/>
                  </a:lnTo>
                  <a:lnTo>
                    <a:pt x="418" y="232"/>
                  </a:lnTo>
                  <a:lnTo>
                    <a:pt x="414" y="268"/>
                  </a:lnTo>
                  <a:lnTo>
                    <a:pt x="408" y="302"/>
                  </a:lnTo>
                  <a:close/>
                  <a:moveTo>
                    <a:pt x="474" y="108"/>
                  </a:moveTo>
                  <a:lnTo>
                    <a:pt x="474" y="108"/>
                  </a:lnTo>
                  <a:lnTo>
                    <a:pt x="454" y="92"/>
                  </a:lnTo>
                  <a:lnTo>
                    <a:pt x="432" y="78"/>
                  </a:lnTo>
                  <a:lnTo>
                    <a:pt x="428" y="76"/>
                  </a:lnTo>
                  <a:lnTo>
                    <a:pt x="428" y="78"/>
                  </a:lnTo>
                  <a:lnTo>
                    <a:pt x="416" y="94"/>
                  </a:lnTo>
                  <a:lnTo>
                    <a:pt x="406" y="108"/>
                  </a:lnTo>
                  <a:lnTo>
                    <a:pt x="406" y="110"/>
                  </a:lnTo>
                  <a:lnTo>
                    <a:pt x="430" y="126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62" y="130"/>
                  </a:lnTo>
                  <a:lnTo>
                    <a:pt x="474" y="112"/>
                  </a:lnTo>
                  <a:lnTo>
                    <a:pt x="476" y="110"/>
                  </a:lnTo>
                  <a:lnTo>
                    <a:pt x="474" y="108"/>
                  </a:lnTo>
                  <a:close/>
                  <a:moveTo>
                    <a:pt x="500" y="218"/>
                  </a:moveTo>
                  <a:lnTo>
                    <a:pt x="500" y="218"/>
                  </a:lnTo>
                  <a:lnTo>
                    <a:pt x="508" y="206"/>
                  </a:lnTo>
                  <a:lnTo>
                    <a:pt x="514" y="200"/>
                  </a:lnTo>
                  <a:lnTo>
                    <a:pt x="514" y="208"/>
                  </a:lnTo>
                  <a:lnTo>
                    <a:pt x="514" y="300"/>
                  </a:lnTo>
                  <a:lnTo>
                    <a:pt x="514" y="304"/>
                  </a:lnTo>
                  <a:lnTo>
                    <a:pt x="518" y="306"/>
                  </a:lnTo>
                  <a:lnTo>
                    <a:pt x="554" y="306"/>
                  </a:lnTo>
                  <a:lnTo>
                    <a:pt x="556" y="304"/>
                  </a:lnTo>
                  <a:lnTo>
                    <a:pt x="558" y="300"/>
                  </a:lnTo>
                  <a:lnTo>
                    <a:pt x="558" y="166"/>
                  </a:lnTo>
                  <a:lnTo>
                    <a:pt x="558" y="160"/>
                  </a:lnTo>
                  <a:lnTo>
                    <a:pt x="562" y="166"/>
                  </a:lnTo>
                  <a:lnTo>
                    <a:pt x="574" y="182"/>
                  </a:lnTo>
                  <a:lnTo>
                    <a:pt x="586" y="202"/>
                  </a:lnTo>
                  <a:lnTo>
                    <a:pt x="588" y="204"/>
                  </a:lnTo>
                  <a:lnTo>
                    <a:pt x="588" y="202"/>
                  </a:lnTo>
                  <a:lnTo>
                    <a:pt x="588" y="134"/>
                  </a:lnTo>
                  <a:lnTo>
                    <a:pt x="574" y="112"/>
                  </a:lnTo>
                  <a:lnTo>
                    <a:pt x="558" y="92"/>
                  </a:lnTo>
                  <a:lnTo>
                    <a:pt x="558" y="90"/>
                  </a:lnTo>
                  <a:lnTo>
                    <a:pt x="558" y="84"/>
                  </a:lnTo>
                  <a:lnTo>
                    <a:pt x="558" y="82"/>
                  </a:lnTo>
                  <a:lnTo>
                    <a:pt x="560" y="82"/>
                  </a:lnTo>
                  <a:lnTo>
                    <a:pt x="580" y="82"/>
                  </a:lnTo>
                  <a:lnTo>
                    <a:pt x="582" y="82"/>
                  </a:lnTo>
                  <a:lnTo>
                    <a:pt x="586" y="80"/>
                  </a:lnTo>
                  <a:lnTo>
                    <a:pt x="588" y="76"/>
                  </a:lnTo>
                  <a:lnTo>
                    <a:pt x="588" y="74"/>
                  </a:lnTo>
                  <a:lnTo>
                    <a:pt x="588" y="44"/>
                  </a:lnTo>
                  <a:lnTo>
                    <a:pt x="560" y="44"/>
                  </a:lnTo>
                  <a:lnTo>
                    <a:pt x="558" y="44"/>
                  </a:lnTo>
                  <a:lnTo>
                    <a:pt x="558" y="42"/>
                  </a:lnTo>
                  <a:lnTo>
                    <a:pt x="558" y="0"/>
                  </a:lnTo>
                  <a:lnTo>
                    <a:pt x="514" y="0"/>
                  </a:lnTo>
                  <a:lnTo>
                    <a:pt x="514" y="42"/>
                  </a:lnTo>
                  <a:lnTo>
                    <a:pt x="514" y="44"/>
                  </a:lnTo>
                  <a:lnTo>
                    <a:pt x="510" y="44"/>
                  </a:lnTo>
                  <a:lnTo>
                    <a:pt x="484" y="44"/>
                  </a:lnTo>
                  <a:lnTo>
                    <a:pt x="484" y="74"/>
                  </a:lnTo>
                  <a:lnTo>
                    <a:pt x="484" y="76"/>
                  </a:lnTo>
                  <a:lnTo>
                    <a:pt x="486" y="80"/>
                  </a:lnTo>
                  <a:lnTo>
                    <a:pt x="490" y="82"/>
                  </a:lnTo>
                  <a:lnTo>
                    <a:pt x="492" y="82"/>
                  </a:lnTo>
                  <a:lnTo>
                    <a:pt x="510" y="82"/>
                  </a:lnTo>
                  <a:lnTo>
                    <a:pt x="512" y="82"/>
                  </a:lnTo>
                  <a:lnTo>
                    <a:pt x="512" y="84"/>
                  </a:lnTo>
                  <a:lnTo>
                    <a:pt x="508" y="110"/>
                  </a:lnTo>
                  <a:lnTo>
                    <a:pt x="500" y="134"/>
                  </a:lnTo>
                  <a:lnTo>
                    <a:pt x="488" y="160"/>
                  </a:lnTo>
                  <a:lnTo>
                    <a:pt x="478" y="178"/>
                  </a:lnTo>
                  <a:lnTo>
                    <a:pt x="478" y="232"/>
                  </a:lnTo>
                  <a:lnTo>
                    <a:pt x="478" y="236"/>
                  </a:lnTo>
                  <a:lnTo>
                    <a:pt x="480" y="236"/>
                  </a:lnTo>
                  <a:lnTo>
                    <a:pt x="488" y="230"/>
                  </a:lnTo>
                  <a:lnTo>
                    <a:pt x="500" y="218"/>
                  </a:lnTo>
                  <a:close/>
                  <a:moveTo>
                    <a:pt x="744" y="300"/>
                  </a:moveTo>
                  <a:lnTo>
                    <a:pt x="744" y="300"/>
                  </a:lnTo>
                  <a:lnTo>
                    <a:pt x="748" y="296"/>
                  </a:lnTo>
                  <a:lnTo>
                    <a:pt x="752" y="292"/>
                  </a:lnTo>
                  <a:lnTo>
                    <a:pt x="754" y="284"/>
                  </a:lnTo>
                  <a:lnTo>
                    <a:pt x="754" y="276"/>
                  </a:lnTo>
                  <a:lnTo>
                    <a:pt x="754" y="40"/>
                  </a:lnTo>
                  <a:lnTo>
                    <a:pt x="754" y="28"/>
                  </a:lnTo>
                  <a:lnTo>
                    <a:pt x="754" y="0"/>
                  </a:lnTo>
                  <a:lnTo>
                    <a:pt x="602" y="0"/>
                  </a:lnTo>
                  <a:lnTo>
                    <a:pt x="602" y="26"/>
                  </a:lnTo>
                  <a:lnTo>
                    <a:pt x="602" y="40"/>
                  </a:lnTo>
                  <a:lnTo>
                    <a:pt x="602" y="276"/>
                  </a:lnTo>
                  <a:lnTo>
                    <a:pt x="602" y="284"/>
                  </a:lnTo>
                  <a:lnTo>
                    <a:pt x="604" y="292"/>
                  </a:lnTo>
                  <a:lnTo>
                    <a:pt x="606" y="296"/>
                  </a:lnTo>
                  <a:lnTo>
                    <a:pt x="610" y="300"/>
                  </a:lnTo>
                  <a:lnTo>
                    <a:pt x="616" y="302"/>
                  </a:lnTo>
                  <a:lnTo>
                    <a:pt x="622" y="304"/>
                  </a:lnTo>
                  <a:lnTo>
                    <a:pt x="636" y="306"/>
                  </a:lnTo>
                  <a:lnTo>
                    <a:pt x="672" y="306"/>
                  </a:lnTo>
                  <a:lnTo>
                    <a:pt x="676" y="306"/>
                  </a:lnTo>
                  <a:lnTo>
                    <a:pt x="720" y="306"/>
                  </a:lnTo>
                  <a:lnTo>
                    <a:pt x="734" y="304"/>
                  </a:lnTo>
                  <a:lnTo>
                    <a:pt x="740" y="302"/>
                  </a:lnTo>
                  <a:lnTo>
                    <a:pt x="744" y="300"/>
                  </a:lnTo>
                  <a:close/>
                  <a:moveTo>
                    <a:pt x="710" y="214"/>
                  </a:moveTo>
                  <a:lnTo>
                    <a:pt x="710" y="250"/>
                  </a:lnTo>
                  <a:lnTo>
                    <a:pt x="708" y="256"/>
                  </a:lnTo>
                  <a:lnTo>
                    <a:pt x="706" y="260"/>
                  </a:lnTo>
                  <a:lnTo>
                    <a:pt x="702" y="262"/>
                  </a:lnTo>
                  <a:lnTo>
                    <a:pt x="698" y="264"/>
                  </a:lnTo>
                  <a:lnTo>
                    <a:pt x="676" y="264"/>
                  </a:lnTo>
                  <a:lnTo>
                    <a:pt x="672" y="264"/>
                  </a:lnTo>
                  <a:lnTo>
                    <a:pt x="658" y="264"/>
                  </a:lnTo>
                  <a:lnTo>
                    <a:pt x="652" y="262"/>
                  </a:lnTo>
                  <a:lnTo>
                    <a:pt x="650" y="260"/>
                  </a:lnTo>
                  <a:lnTo>
                    <a:pt x="646" y="256"/>
                  </a:lnTo>
                  <a:lnTo>
                    <a:pt x="646" y="250"/>
                  </a:lnTo>
                  <a:lnTo>
                    <a:pt x="646" y="214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708" y="212"/>
                  </a:lnTo>
                  <a:lnTo>
                    <a:pt x="710" y="212"/>
                  </a:lnTo>
                  <a:lnTo>
                    <a:pt x="710" y="214"/>
                  </a:lnTo>
                  <a:close/>
                  <a:moveTo>
                    <a:pt x="710" y="128"/>
                  </a:moveTo>
                  <a:lnTo>
                    <a:pt x="710" y="172"/>
                  </a:lnTo>
                  <a:lnTo>
                    <a:pt x="710" y="174"/>
                  </a:lnTo>
                  <a:lnTo>
                    <a:pt x="708" y="174"/>
                  </a:lnTo>
                  <a:lnTo>
                    <a:pt x="648" y="174"/>
                  </a:lnTo>
                  <a:lnTo>
                    <a:pt x="646" y="174"/>
                  </a:lnTo>
                  <a:lnTo>
                    <a:pt x="646" y="172"/>
                  </a:lnTo>
                  <a:lnTo>
                    <a:pt x="646" y="128"/>
                  </a:lnTo>
                  <a:lnTo>
                    <a:pt x="646" y="126"/>
                  </a:lnTo>
                  <a:lnTo>
                    <a:pt x="648" y="126"/>
                  </a:lnTo>
                  <a:lnTo>
                    <a:pt x="708" y="126"/>
                  </a:lnTo>
                  <a:lnTo>
                    <a:pt x="710" y="126"/>
                  </a:lnTo>
                  <a:lnTo>
                    <a:pt x="710" y="128"/>
                  </a:lnTo>
                  <a:close/>
                  <a:moveTo>
                    <a:pt x="710" y="40"/>
                  </a:moveTo>
                  <a:lnTo>
                    <a:pt x="710" y="86"/>
                  </a:lnTo>
                  <a:lnTo>
                    <a:pt x="710" y="88"/>
                  </a:lnTo>
                  <a:lnTo>
                    <a:pt x="708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86"/>
                  </a:lnTo>
                  <a:lnTo>
                    <a:pt x="646" y="40"/>
                  </a:lnTo>
                  <a:lnTo>
                    <a:pt x="646" y="38"/>
                  </a:lnTo>
                  <a:lnTo>
                    <a:pt x="648" y="38"/>
                  </a:lnTo>
                  <a:lnTo>
                    <a:pt x="708" y="38"/>
                  </a:lnTo>
                  <a:lnTo>
                    <a:pt x="710" y="38"/>
                  </a:lnTo>
                  <a:lnTo>
                    <a:pt x="710" y="40"/>
                  </a:lnTo>
                  <a:close/>
                  <a:moveTo>
                    <a:pt x="1400" y="214"/>
                  </a:moveTo>
                  <a:lnTo>
                    <a:pt x="1400" y="214"/>
                  </a:lnTo>
                  <a:lnTo>
                    <a:pt x="1408" y="206"/>
                  </a:lnTo>
                  <a:lnTo>
                    <a:pt x="1416" y="196"/>
                  </a:lnTo>
                  <a:lnTo>
                    <a:pt x="1422" y="186"/>
                  </a:lnTo>
                  <a:lnTo>
                    <a:pt x="1428" y="172"/>
                  </a:lnTo>
                  <a:lnTo>
                    <a:pt x="1462" y="76"/>
                  </a:lnTo>
                  <a:lnTo>
                    <a:pt x="1418" y="76"/>
                  </a:lnTo>
                  <a:lnTo>
                    <a:pt x="1388" y="162"/>
                  </a:lnTo>
                  <a:lnTo>
                    <a:pt x="1382" y="172"/>
                  </a:lnTo>
                  <a:lnTo>
                    <a:pt x="1374" y="180"/>
                  </a:lnTo>
                  <a:lnTo>
                    <a:pt x="1366" y="188"/>
                  </a:lnTo>
                  <a:lnTo>
                    <a:pt x="1358" y="194"/>
                  </a:lnTo>
                  <a:lnTo>
                    <a:pt x="1358" y="234"/>
                  </a:lnTo>
                  <a:lnTo>
                    <a:pt x="1358" y="236"/>
                  </a:lnTo>
                  <a:lnTo>
                    <a:pt x="1360" y="236"/>
                  </a:lnTo>
                  <a:lnTo>
                    <a:pt x="1382" y="228"/>
                  </a:lnTo>
                  <a:lnTo>
                    <a:pt x="1392" y="222"/>
                  </a:lnTo>
                  <a:lnTo>
                    <a:pt x="1400" y="214"/>
                  </a:lnTo>
                  <a:close/>
                  <a:moveTo>
                    <a:pt x="1322" y="44"/>
                  </a:moveTo>
                  <a:lnTo>
                    <a:pt x="1322" y="42"/>
                  </a:lnTo>
                  <a:lnTo>
                    <a:pt x="1322" y="0"/>
                  </a:lnTo>
                  <a:lnTo>
                    <a:pt x="1280" y="0"/>
                  </a:lnTo>
                  <a:lnTo>
                    <a:pt x="1280" y="42"/>
                  </a:lnTo>
                  <a:lnTo>
                    <a:pt x="1280" y="44"/>
                  </a:lnTo>
                  <a:lnTo>
                    <a:pt x="1278" y="44"/>
                  </a:lnTo>
                  <a:lnTo>
                    <a:pt x="1268" y="44"/>
                  </a:lnTo>
                  <a:lnTo>
                    <a:pt x="1264" y="44"/>
                  </a:lnTo>
                  <a:lnTo>
                    <a:pt x="1264" y="42"/>
                  </a:lnTo>
                  <a:lnTo>
                    <a:pt x="1266" y="24"/>
                  </a:lnTo>
                  <a:lnTo>
                    <a:pt x="1266" y="8"/>
                  </a:lnTo>
                  <a:lnTo>
                    <a:pt x="1232" y="8"/>
                  </a:lnTo>
                  <a:lnTo>
                    <a:pt x="1232" y="12"/>
                  </a:lnTo>
                  <a:lnTo>
                    <a:pt x="1232" y="30"/>
                  </a:lnTo>
                  <a:lnTo>
                    <a:pt x="1230" y="46"/>
                  </a:lnTo>
                  <a:lnTo>
                    <a:pt x="1228" y="60"/>
                  </a:lnTo>
                  <a:lnTo>
                    <a:pt x="1226" y="64"/>
                  </a:lnTo>
                  <a:lnTo>
                    <a:pt x="1222" y="68"/>
                  </a:lnTo>
                  <a:lnTo>
                    <a:pt x="1222" y="102"/>
                  </a:lnTo>
                  <a:lnTo>
                    <a:pt x="1222" y="104"/>
                  </a:lnTo>
                  <a:lnTo>
                    <a:pt x="1224" y="104"/>
                  </a:lnTo>
                  <a:lnTo>
                    <a:pt x="1234" y="102"/>
                  </a:lnTo>
                  <a:lnTo>
                    <a:pt x="1244" y="98"/>
                  </a:lnTo>
                  <a:lnTo>
                    <a:pt x="1250" y="92"/>
                  </a:lnTo>
                  <a:lnTo>
                    <a:pt x="1256" y="84"/>
                  </a:lnTo>
                  <a:lnTo>
                    <a:pt x="1256" y="82"/>
                  </a:lnTo>
                  <a:lnTo>
                    <a:pt x="1258" y="82"/>
                  </a:lnTo>
                  <a:lnTo>
                    <a:pt x="1278" y="82"/>
                  </a:lnTo>
                  <a:lnTo>
                    <a:pt x="1280" y="82"/>
                  </a:lnTo>
                  <a:lnTo>
                    <a:pt x="1280" y="84"/>
                  </a:lnTo>
                  <a:lnTo>
                    <a:pt x="1280" y="166"/>
                  </a:lnTo>
                  <a:lnTo>
                    <a:pt x="1280" y="168"/>
                  </a:lnTo>
                  <a:lnTo>
                    <a:pt x="1278" y="170"/>
                  </a:lnTo>
                  <a:lnTo>
                    <a:pt x="1248" y="184"/>
                  </a:lnTo>
                  <a:lnTo>
                    <a:pt x="1222" y="196"/>
                  </a:lnTo>
                  <a:lnTo>
                    <a:pt x="1222" y="234"/>
                  </a:lnTo>
                  <a:lnTo>
                    <a:pt x="1222" y="238"/>
                  </a:lnTo>
                  <a:lnTo>
                    <a:pt x="1224" y="238"/>
                  </a:lnTo>
                  <a:lnTo>
                    <a:pt x="1250" y="228"/>
                  </a:lnTo>
                  <a:lnTo>
                    <a:pt x="1276" y="214"/>
                  </a:lnTo>
                  <a:lnTo>
                    <a:pt x="1280" y="212"/>
                  </a:lnTo>
                  <a:lnTo>
                    <a:pt x="1280" y="216"/>
                  </a:lnTo>
                  <a:lnTo>
                    <a:pt x="1280" y="300"/>
                  </a:lnTo>
                  <a:lnTo>
                    <a:pt x="1282" y="304"/>
                  </a:lnTo>
                  <a:lnTo>
                    <a:pt x="1284" y="304"/>
                  </a:lnTo>
                  <a:lnTo>
                    <a:pt x="1316" y="304"/>
                  </a:lnTo>
                  <a:lnTo>
                    <a:pt x="1320" y="304"/>
                  </a:lnTo>
                  <a:lnTo>
                    <a:pt x="1322" y="300"/>
                  </a:lnTo>
                  <a:lnTo>
                    <a:pt x="1322" y="188"/>
                  </a:lnTo>
                  <a:lnTo>
                    <a:pt x="1322" y="186"/>
                  </a:lnTo>
                  <a:lnTo>
                    <a:pt x="1336" y="176"/>
                  </a:lnTo>
                  <a:lnTo>
                    <a:pt x="1346" y="168"/>
                  </a:lnTo>
                  <a:lnTo>
                    <a:pt x="1346" y="126"/>
                  </a:lnTo>
                  <a:lnTo>
                    <a:pt x="1338" y="132"/>
                  </a:lnTo>
                  <a:lnTo>
                    <a:pt x="1326" y="140"/>
                  </a:lnTo>
                  <a:lnTo>
                    <a:pt x="1322" y="142"/>
                  </a:lnTo>
                  <a:lnTo>
                    <a:pt x="1322" y="138"/>
                  </a:lnTo>
                  <a:lnTo>
                    <a:pt x="1322" y="84"/>
                  </a:lnTo>
                  <a:lnTo>
                    <a:pt x="1322" y="82"/>
                  </a:lnTo>
                  <a:lnTo>
                    <a:pt x="1324" y="82"/>
                  </a:lnTo>
                  <a:lnTo>
                    <a:pt x="1338" y="82"/>
                  </a:lnTo>
                  <a:lnTo>
                    <a:pt x="1342" y="82"/>
                  </a:lnTo>
                  <a:lnTo>
                    <a:pt x="1344" y="80"/>
                  </a:lnTo>
                  <a:lnTo>
                    <a:pt x="1346" y="76"/>
                  </a:lnTo>
                  <a:lnTo>
                    <a:pt x="1346" y="74"/>
                  </a:lnTo>
                  <a:lnTo>
                    <a:pt x="1346" y="44"/>
                  </a:lnTo>
                  <a:lnTo>
                    <a:pt x="1324" y="44"/>
                  </a:lnTo>
                  <a:lnTo>
                    <a:pt x="1322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4440238" y="5821363"/>
              <a:ext cx="520953" cy="520700"/>
            </a:xfrm>
            <a:custGeom>
              <a:avLst/>
              <a:gdLst>
                <a:gd name="T0" fmla="*/ 1154231435 w 1074"/>
                <a:gd name="T1" fmla="*/ 1849794640 h 1074"/>
                <a:gd name="T2" fmla="*/ 977820577 w 1074"/>
                <a:gd name="T3" fmla="*/ 1592738423 h 1074"/>
                <a:gd name="T4" fmla="*/ 524192460 w 1074"/>
                <a:gd name="T5" fmla="*/ 1547375631 h 1074"/>
                <a:gd name="T6" fmla="*/ 372983055 w 1074"/>
                <a:gd name="T7" fmla="*/ 1491932219 h 1074"/>
                <a:gd name="T8" fmla="*/ 322579953 w 1074"/>
                <a:gd name="T9" fmla="*/ 1391126014 h 1074"/>
                <a:gd name="T10" fmla="*/ 372983055 w 1074"/>
                <a:gd name="T11" fmla="*/ 1209674847 h 1074"/>
                <a:gd name="T12" fmla="*/ 514111840 w 1074"/>
                <a:gd name="T13" fmla="*/ 1154231435 h 1074"/>
                <a:gd name="T14" fmla="*/ 519152150 w 1074"/>
                <a:gd name="T15" fmla="*/ 836691891 h 1074"/>
                <a:gd name="T16" fmla="*/ 317539642 w 1074"/>
                <a:gd name="T17" fmla="*/ 877014373 h 1074"/>
                <a:gd name="T18" fmla="*/ 85685298 w 1074"/>
                <a:gd name="T19" fmla="*/ 1068546161 h 1074"/>
                <a:gd name="T20" fmla="*/ 0 w 1074"/>
                <a:gd name="T21" fmla="*/ 1350803533 h 1074"/>
                <a:gd name="T22" fmla="*/ 85685298 w 1074"/>
                <a:gd name="T23" fmla="*/ 1638101215 h 1074"/>
                <a:gd name="T24" fmla="*/ 317539642 w 1074"/>
                <a:gd name="T25" fmla="*/ 1824593089 h 1074"/>
                <a:gd name="T26" fmla="*/ 786288591 w 1074"/>
                <a:gd name="T27" fmla="*/ 1864915571 h 1074"/>
                <a:gd name="T28" fmla="*/ 821570762 w 1074"/>
                <a:gd name="T29" fmla="*/ 1880036502 h 1074"/>
                <a:gd name="T30" fmla="*/ 836691891 w 1074"/>
                <a:gd name="T31" fmla="*/ 2147483647 h 1074"/>
                <a:gd name="T32" fmla="*/ 861893443 w 1074"/>
                <a:gd name="T33" fmla="*/ 2147483647 h 1074"/>
                <a:gd name="T34" fmla="*/ 1028223679 w 1074"/>
                <a:gd name="T35" fmla="*/ 2147483647 h 1074"/>
                <a:gd name="T36" fmla="*/ 1300400431 w 1074"/>
                <a:gd name="T37" fmla="*/ 2147483647 h 1074"/>
                <a:gd name="T38" fmla="*/ 1592738423 w 1074"/>
                <a:gd name="T39" fmla="*/ 2147483647 h 1074"/>
                <a:gd name="T40" fmla="*/ 1804431848 w 1074"/>
                <a:gd name="T41" fmla="*/ 2147483647 h 1074"/>
                <a:gd name="T42" fmla="*/ 1864915571 w 1074"/>
                <a:gd name="T43" fmla="*/ 1869955881 h 1074"/>
                <a:gd name="T44" fmla="*/ 1854834950 w 1074"/>
                <a:gd name="T45" fmla="*/ 1658262455 h 1074"/>
                <a:gd name="T46" fmla="*/ 1779230297 w 1074"/>
                <a:gd name="T47" fmla="*/ 1421367876 h 1074"/>
                <a:gd name="T48" fmla="*/ 1522174080 w 1074"/>
                <a:gd name="T49" fmla="*/ 1234876398 h 1074"/>
                <a:gd name="T50" fmla="*/ 1209674847 w 1074"/>
                <a:gd name="T51" fmla="*/ 1108868643 h 1074"/>
                <a:gd name="T52" fmla="*/ 1154231435 w 1074"/>
                <a:gd name="T53" fmla="*/ 831651383 h 1074"/>
                <a:gd name="T54" fmla="*/ 1169352365 w 1074"/>
                <a:gd name="T55" fmla="*/ 438507187 h 1074"/>
                <a:gd name="T56" fmla="*/ 1275198880 w 1074"/>
                <a:gd name="T57" fmla="*/ 332660573 h 1074"/>
                <a:gd name="T58" fmla="*/ 1426408186 w 1074"/>
                <a:gd name="T59" fmla="*/ 332660573 h 1074"/>
                <a:gd name="T60" fmla="*/ 1547375631 w 1074"/>
                <a:gd name="T61" fmla="*/ 473789358 h 1074"/>
                <a:gd name="T62" fmla="*/ 1567536872 w 1074"/>
                <a:gd name="T63" fmla="*/ 917336855 h 1074"/>
                <a:gd name="T64" fmla="*/ 1789310918 w 1074"/>
                <a:gd name="T65" fmla="*/ 1139110504 h 1074"/>
                <a:gd name="T66" fmla="*/ 2147483647 w 1074"/>
                <a:gd name="T67" fmla="*/ 1154231435 h 1074"/>
                <a:gd name="T68" fmla="*/ 2147483647 w 1074"/>
                <a:gd name="T69" fmla="*/ 1214715157 h 1074"/>
                <a:gd name="T70" fmla="*/ 2147483647 w 1074"/>
                <a:gd name="T71" fmla="*/ 1350803533 h 1074"/>
                <a:gd name="T72" fmla="*/ 2147483647 w 1074"/>
                <a:gd name="T73" fmla="*/ 1491932219 h 1074"/>
                <a:gd name="T74" fmla="*/ 2147483647 w 1074"/>
                <a:gd name="T75" fmla="*/ 1547375631 h 1074"/>
                <a:gd name="T76" fmla="*/ 2147483647 w 1074"/>
                <a:gd name="T77" fmla="*/ 1864915571 h 1074"/>
                <a:gd name="T78" fmla="*/ 2147483647 w 1074"/>
                <a:gd name="T79" fmla="*/ 1779230297 h 1074"/>
                <a:gd name="T80" fmla="*/ 2147483647 w 1074"/>
                <a:gd name="T81" fmla="*/ 1547375631 h 1074"/>
                <a:gd name="T82" fmla="*/ 2147483647 w 1074"/>
                <a:gd name="T83" fmla="*/ 1249997329 h 1074"/>
                <a:gd name="T84" fmla="*/ 2147483647 w 1074"/>
                <a:gd name="T85" fmla="*/ 987901198 h 1074"/>
                <a:gd name="T86" fmla="*/ 2147483647 w 1074"/>
                <a:gd name="T87" fmla="*/ 851812822 h 1074"/>
                <a:gd name="T88" fmla="*/ 1915318673 w 1074"/>
                <a:gd name="T89" fmla="*/ 836691891 h 1074"/>
                <a:gd name="T90" fmla="*/ 1864915571 w 1074"/>
                <a:gd name="T91" fmla="*/ 786288591 h 1074"/>
                <a:gd name="T92" fmla="*/ 1864915571 w 1074"/>
                <a:gd name="T93" fmla="*/ 524192460 h 1074"/>
                <a:gd name="T94" fmla="*/ 1829633399 w 1074"/>
                <a:gd name="T95" fmla="*/ 312499332 h 1074"/>
                <a:gd name="T96" fmla="*/ 1638101215 w 1074"/>
                <a:gd name="T97" fmla="*/ 85685298 h 1074"/>
                <a:gd name="T98" fmla="*/ 1350803533 w 1074"/>
                <a:gd name="T99" fmla="*/ 0 h 1074"/>
                <a:gd name="T100" fmla="*/ 1068546161 w 1074"/>
                <a:gd name="T101" fmla="*/ 85685298 h 1074"/>
                <a:gd name="T102" fmla="*/ 877014373 w 1074"/>
                <a:gd name="T103" fmla="*/ 317539642 h 1074"/>
                <a:gd name="T104" fmla="*/ 836691891 w 1074"/>
                <a:gd name="T105" fmla="*/ 831651383 h 1074"/>
                <a:gd name="T106" fmla="*/ 841732202 w 1074"/>
                <a:gd name="T107" fmla="*/ 987901198 h 1074"/>
                <a:gd name="T108" fmla="*/ 927417475 w 1074"/>
                <a:gd name="T109" fmla="*/ 1280239190 h 1074"/>
                <a:gd name="T110" fmla="*/ 1184473296 w 1074"/>
                <a:gd name="T111" fmla="*/ 1466730668 h 1074"/>
                <a:gd name="T112" fmla="*/ 1471770978 w 1074"/>
                <a:gd name="T113" fmla="*/ 1567536872 h 1074"/>
                <a:gd name="T114" fmla="*/ 1547375631 w 1074"/>
                <a:gd name="T115" fmla="*/ 1869955881 h 1074"/>
                <a:gd name="T116" fmla="*/ 1547375631 w 1074"/>
                <a:gd name="T117" fmla="*/ 2147483647 h 1074"/>
                <a:gd name="T118" fmla="*/ 1426408186 w 1074"/>
                <a:gd name="T119" fmla="*/ 2147483647 h 1074"/>
                <a:gd name="T120" fmla="*/ 1275198880 w 1074"/>
                <a:gd name="T121" fmla="*/ 2147483647 h 1074"/>
                <a:gd name="T122" fmla="*/ 1159271745 w 1074"/>
                <a:gd name="T123" fmla="*/ 2147483647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74"/>
                <a:gd name="T187" fmla="*/ 0 h 1074"/>
                <a:gd name="T188" fmla="*/ 1074 w 1074"/>
                <a:gd name="T189" fmla="*/ 1074 h 107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74" h="1074">
                  <a:moveTo>
                    <a:pt x="460" y="886"/>
                  </a:moveTo>
                  <a:lnTo>
                    <a:pt x="460" y="886"/>
                  </a:lnTo>
                  <a:lnTo>
                    <a:pt x="458" y="874"/>
                  </a:lnTo>
                  <a:lnTo>
                    <a:pt x="458" y="870"/>
                  </a:lnTo>
                  <a:lnTo>
                    <a:pt x="458" y="750"/>
                  </a:lnTo>
                  <a:lnTo>
                    <a:pt x="458" y="748"/>
                  </a:lnTo>
                  <a:lnTo>
                    <a:pt x="458" y="734"/>
                  </a:lnTo>
                  <a:lnTo>
                    <a:pt x="456" y="720"/>
                  </a:lnTo>
                  <a:lnTo>
                    <a:pt x="452" y="708"/>
                  </a:lnTo>
                  <a:lnTo>
                    <a:pt x="448" y="696"/>
                  </a:lnTo>
                  <a:lnTo>
                    <a:pt x="442" y="684"/>
                  </a:lnTo>
                  <a:lnTo>
                    <a:pt x="434" y="674"/>
                  </a:lnTo>
                  <a:lnTo>
                    <a:pt x="418" y="654"/>
                  </a:lnTo>
                  <a:lnTo>
                    <a:pt x="398" y="638"/>
                  </a:lnTo>
                  <a:lnTo>
                    <a:pt x="388" y="632"/>
                  </a:lnTo>
                  <a:lnTo>
                    <a:pt x="376" y="626"/>
                  </a:lnTo>
                  <a:lnTo>
                    <a:pt x="364" y="620"/>
                  </a:lnTo>
                  <a:lnTo>
                    <a:pt x="350" y="618"/>
                  </a:lnTo>
                  <a:lnTo>
                    <a:pt x="338" y="616"/>
                  </a:lnTo>
                  <a:lnTo>
                    <a:pt x="324" y="614"/>
                  </a:lnTo>
                  <a:lnTo>
                    <a:pt x="322" y="614"/>
                  </a:lnTo>
                  <a:lnTo>
                    <a:pt x="210" y="614"/>
                  </a:lnTo>
                  <a:lnTo>
                    <a:pt x="208" y="614"/>
                  </a:lnTo>
                  <a:lnTo>
                    <a:pt x="204" y="614"/>
                  </a:lnTo>
                  <a:lnTo>
                    <a:pt x="188" y="612"/>
                  </a:lnTo>
                  <a:lnTo>
                    <a:pt x="174" y="608"/>
                  </a:lnTo>
                  <a:lnTo>
                    <a:pt x="160" y="602"/>
                  </a:lnTo>
                  <a:lnTo>
                    <a:pt x="148" y="592"/>
                  </a:lnTo>
                  <a:lnTo>
                    <a:pt x="146" y="590"/>
                  </a:lnTo>
                  <a:lnTo>
                    <a:pt x="138" y="580"/>
                  </a:lnTo>
                  <a:lnTo>
                    <a:pt x="132" y="566"/>
                  </a:lnTo>
                  <a:lnTo>
                    <a:pt x="128" y="552"/>
                  </a:lnTo>
                  <a:lnTo>
                    <a:pt x="126" y="536"/>
                  </a:lnTo>
                  <a:lnTo>
                    <a:pt x="128" y="520"/>
                  </a:lnTo>
                  <a:lnTo>
                    <a:pt x="132" y="506"/>
                  </a:lnTo>
                  <a:lnTo>
                    <a:pt x="138" y="492"/>
                  </a:lnTo>
                  <a:lnTo>
                    <a:pt x="148" y="480"/>
                  </a:lnTo>
                  <a:lnTo>
                    <a:pt x="160" y="472"/>
                  </a:lnTo>
                  <a:lnTo>
                    <a:pt x="174" y="464"/>
                  </a:lnTo>
                  <a:lnTo>
                    <a:pt x="188" y="460"/>
                  </a:lnTo>
                  <a:lnTo>
                    <a:pt x="204" y="458"/>
                  </a:lnTo>
                  <a:lnTo>
                    <a:pt x="206" y="458"/>
                  </a:lnTo>
                  <a:lnTo>
                    <a:pt x="268" y="458"/>
                  </a:lnTo>
                  <a:lnTo>
                    <a:pt x="272" y="458"/>
                  </a:lnTo>
                  <a:lnTo>
                    <a:pt x="272" y="454"/>
                  </a:lnTo>
                  <a:lnTo>
                    <a:pt x="272" y="338"/>
                  </a:lnTo>
                  <a:lnTo>
                    <a:pt x="272" y="332"/>
                  </a:lnTo>
                  <a:lnTo>
                    <a:pt x="268" y="332"/>
                  </a:lnTo>
                  <a:lnTo>
                    <a:pt x="206" y="332"/>
                  </a:lnTo>
                  <a:lnTo>
                    <a:pt x="204" y="332"/>
                  </a:lnTo>
                  <a:lnTo>
                    <a:pt x="184" y="334"/>
                  </a:lnTo>
                  <a:lnTo>
                    <a:pt x="164" y="336"/>
                  </a:lnTo>
                  <a:lnTo>
                    <a:pt x="144" y="342"/>
                  </a:lnTo>
                  <a:lnTo>
                    <a:pt x="126" y="348"/>
                  </a:lnTo>
                  <a:lnTo>
                    <a:pt x="108" y="356"/>
                  </a:lnTo>
                  <a:lnTo>
                    <a:pt x="90" y="366"/>
                  </a:lnTo>
                  <a:lnTo>
                    <a:pt x="74" y="378"/>
                  </a:lnTo>
                  <a:lnTo>
                    <a:pt x="60" y="392"/>
                  </a:lnTo>
                  <a:lnTo>
                    <a:pt x="46" y="406"/>
                  </a:lnTo>
                  <a:lnTo>
                    <a:pt x="34" y="424"/>
                  </a:lnTo>
                  <a:lnTo>
                    <a:pt x="24" y="440"/>
                  </a:lnTo>
                  <a:lnTo>
                    <a:pt x="16" y="458"/>
                  </a:lnTo>
                  <a:lnTo>
                    <a:pt x="8" y="476"/>
                  </a:lnTo>
                  <a:lnTo>
                    <a:pt x="4" y="496"/>
                  </a:lnTo>
                  <a:lnTo>
                    <a:pt x="0" y="516"/>
                  </a:lnTo>
                  <a:lnTo>
                    <a:pt x="0" y="536"/>
                  </a:lnTo>
                  <a:lnTo>
                    <a:pt x="0" y="556"/>
                  </a:lnTo>
                  <a:lnTo>
                    <a:pt x="4" y="576"/>
                  </a:lnTo>
                  <a:lnTo>
                    <a:pt x="8" y="596"/>
                  </a:lnTo>
                  <a:lnTo>
                    <a:pt x="16" y="614"/>
                  </a:lnTo>
                  <a:lnTo>
                    <a:pt x="24" y="632"/>
                  </a:lnTo>
                  <a:lnTo>
                    <a:pt x="34" y="650"/>
                  </a:lnTo>
                  <a:lnTo>
                    <a:pt x="46" y="666"/>
                  </a:lnTo>
                  <a:lnTo>
                    <a:pt x="60" y="680"/>
                  </a:lnTo>
                  <a:lnTo>
                    <a:pt x="74" y="694"/>
                  </a:lnTo>
                  <a:lnTo>
                    <a:pt x="90" y="706"/>
                  </a:lnTo>
                  <a:lnTo>
                    <a:pt x="108" y="716"/>
                  </a:lnTo>
                  <a:lnTo>
                    <a:pt x="126" y="724"/>
                  </a:lnTo>
                  <a:lnTo>
                    <a:pt x="142" y="730"/>
                  </a:lnTo>
                  <a:lnTo>
                    <a:pt x="160" y="736"/>
                  </a:lnTo>
                  <a:lnTo>
                    <a:pt x="178" y="738"/>
                  </a:lnTo>
                  <a:lnTo>
                    <a:pt x="196" y="740"/>
                  </a:lnTo>
                  <a:lnTo>
                    <a:pt x="198" y="740"/>
                  </a:lnTo>
                  <a:lnTo>
                    <a:pt x="204" y="740"/>
                  </a:lnTo>
                  <a:lnTo>
                    <a:pt x="312" y="740"/>
                  </a:lnTo>
                  <a:lnTo>
                    <a:pt x="318" y="740"/>
                  </a:lnTo>
                  <a:lnTo>
                    <a:pt x="322" y="742"/>
                  </a:lnTo>
                  <a:lnTo>
                    <a:pt x="326" y="746"/>
                  </a:lnTo>
                  <a:lnTo>
                    <a:pt x="332" y="752"/>
                  </a:lnTo>
                  <a:lnTo>
                    <a:pt x="332" y="760"/>
                  </a:lnTo>
                  <a:lnTo>
                    <a:pt x="332" y="864"/>
                  </a:lnTo>
                  <a:lnTo>
                    <a:pt x="332" y="866"/>
                  </a:lnTo>
                  <a:lnTo>
                    <a:pt x="332" y="870"/>
                  </a:lnTo>
                  <a:lnTo>
                    <a:pt x="334" y="890"/>
                  </a:lnTo>
                  <a:lnTo>
                    <a:pt x="336" y="910"/>
                  </a:lnTo>
                  <a:lnTo>
                    <a:pt x="342" y="930"/>
                  </a:lnTo>
                  <a:lnTo>
                    <a:pt x="348" y="948"/>
                  </a:lnTo>
                  <a:lnTo>
                    <a:pt x="356" y="966"/>
                  </a:lnTo>
                  <a:lnTo>
                    <a:pt x="368" y="982"/>
                  </a:lnTo>
                  <a:lnTo>
                    <a:pt x="380" y="998"/>
                  </a:lnTo>
                  <a:lnTo>
                    <a:pt x="392" y="1014"/>
                  </a:lnTo>
                  <a:lnTo>
                    <a:pt x="408" y="1026"/>
                  </a:lnTo>
                  <a:lnTo>
                    <a:pt x="424" y="1038"/>
                  </a:lnTo>
                  <a:lnTo>
                    <a:pt x="440" y="1050"/>
                  </a:lnTo>
                  <a:lnTo>
                    <a:pt x="458" y="1058"/>
                  </a:lnTo>
                  <a:lnTo>
                    <a:pt x="478" y="1064"/>
                  </a:lnTo>
                  <a:lnTo>
                    <a:pt x="496" y="1070"/>
                  </a:lnTo>
                  <a:lnTo>
                    <a:pt x="516" y="1072"/>
                  </a:lnTo>
                  <a:lnTo>
                    <a:pt x="536" y="1074"/>
                  </a:lnTo>
                  <a:lnTo>
                    <a:pt x="556" y="1072"/>
                  </a:lnTo>
                  <a:lnTo>
                    <a:pt x="576" y="1070"/>
                  </a:lnTo>
                  <a:lnTo>
                    <a:pt x="596" y="1064"/>
                  </a:lnTo>
                  <a:lnTo>
                    <a:pt x="614" y="1058"/>
                  </a:lnTo>
                  <a:lnTo>
                    <a:pt x="632" y="1050"/>
                  </a:lnTo>
                  <a:lnTo>
                    <a:pt x="650" y="1038"/>
                  </a:lnTo>
                  <a:lnTo>
                    <a:pt x="666" y="1026"/>
                  </a:lnTo>
                  <a:lnTo>
                    <a:pt x="680" y="1014"/>
                  </a:lnTo>
                  <a:lnTo>
                    <a:pt x="694" y="998"/>
                  </a:lnTo>
                  <a:lnTo>
                    <a:pt x="706" y="982"/>
                  </a:lnTo>
                  <a:lnTo>
                    <a:pt x="716" y="966"/>
                  </a:lnTo>
                  <a:lnTo>
                    <a:pt x="724" y="948"/>
                  </a:lnTo>
                  <a:lnTo>
                    <a:pt x="732" y="928"/>
                  </a:lnTo>
                  <a:lnTo>
                    <a:pt x="736" y="910"/>
                  </a:lnTo>
                  <a:lnTo>
                    <a:pt x="740" y="890"/>
                  </a:lnTo>
                  <a:lnTo>
                    <a:pt x="740" y="870"/>
                  </a:lnTo>
                  <a:lnTo>
                    <a:pt x="740" y="742"/>
                  </a:lnTo>
                  <a:lnTo>
                    <a:pt x="740" y="736"/>
                  </a:lnTo>
                  <a:lnTo>
                    <a:pt x="740" y="732"/>
                  </a:lnTo>
                  <a:lnTo>
                    <a:pt x="740" y="730"/>
                  </a:lnTo>
                  <a:lnTo>
                    <a:pt x="740" y="728"/>
                  </a:lnTo>
                  <a:lnTo>
                    <a:pt x="738" y="680"/>
                  </a:lnTo>
                  <a:lnTo>
                    <a:pt x="736" y="658"/>
                  </a:lnTo>
                  <a:lnTo>
                    <a:pt x="734" y="638"/>
                  </a:lnTo>
                  <a:lnTo>
                    <a:pt x="730" y="618"/>
                  </a:lnTo>
                  <a:lnTo>
                    <a:pt x="724" y="600"/>
                  </a:lnTo>
                  <a:lnTo>
                    <a:pt x="716" y="582"/>
                  </a:lnTo>
                  <a:lnTo>
                    <a:pt x="706" y="564"/>
                  </a:lnTo>
                  <a:lnTo>
                    <a:pt x="694" y="548"/>
                  </a:lnTo>
                  <a:lnTo>
                    <a:pt x="680" y="534"/>
                  </a:lnTo>
                  <a:lnTo>
                    <a:pt x="664" y="522"/>
                  </a:lnTo>
                  <a:lnTo>
                    <a:pt x="646" y="510"/>
                  </a:lnTo>
                  <a:lnTo>
                    <a:pt x="626" y="500"/>
                  </a:lnTo>
                  <a:lnTo>
                    <a:pt x="604" y="490"/>
                  </a:lnTo>
                  <a:lnTo>
                    <a:pt x="580" y="482"/>
                  </a:lnTo>
                  <a:lnTo>
                    <a:pt x="552" y="476"/>
                  </a:lnTo>
                  <a:lnTo>
                    <a:pt x="534" y="470"/>
                  </a:lnTo>
                  <a:lnTo>
                    <a:pt x="516" y="466"/>
                  </a:lnTo>
                  <a:lnTo>
                    <a:pt x="502" y="458"/>
                  </a:lnTo>
                  <a:lnTo>
                    <a:pt x="490" y="450"/>
                  </a:lnTo>
                  <a:lnTo>
                    <a:pt x="480" y="440"/>
                  </a:lnTo>
                  <a:lnTo>
                    <a:pt x="470" y="428"/>
                  </a:lnTo>
                  <a:lnTo>
                    <a:pt x="464" y="412"/>
                  </a:lnTo>
                  <a:lnTo>
                    <a:pt x="460" y="392"/>
                  </a:lnTo>
                  <a:lnTo>
                    <a:pt x="458" y="366"/>
                  </a:lnTo>
                  <a:lnTo>
                    <a:pt x="458" y="334"/>
                  </a:lnTo>
                  <a:lnTo>
                    <a:pt x="458" y="330"/>
                  </a:lnTo>
                  <a:lnTo>
                    <a:pt x="458" y="326"/>
                  </a:lnTo>
                  <a:lnTo>
                    <a:pt x="458" y="210"/>
                  </a:lnTo>
                  <a:lnTo>
                    <a:pt x="458" y="208"/>
                  </a:lnTo>
                  <a:lnTo>
                    <a:pt x="458" y="204"/>
                  </a:lnTo>
                  <a:lnTo>
                    <a:pt x="460" y="188"/>
                  </a:lnTo>
                  <a:lnTo>
                    <a:pt x="464" y="174"/>
                  </a:lnTo>
                  <a:lnTo>
                    <a:pt x="472" y="160"/>
                  </a:lnTo>
                  <a:lnTo>
                    <a:pt x="482" y="148"/>
                  </a:lnTo>
                  <a:lnTo>
                    <a:pt x="494" y="138"/>
                  </a:lnTo>
                  <a:lnTo>
                    <a:pt x="506" y="132"/>
                  </a:lnTo>
                  <a:lnTo>
                    <a:pt x="522" y="126"/>
                  </a:lnTo>
                  <a:lnTo>
                    <a:pt x="536" y="126"/>
                  </a:lnTo>
                  <a:lnTo>
                    <a:pt x="552" y="126"/>
                  </a:lnTo>
                  <a:lnTo>
                    <a:pt x="566" y="132"/>
                  </a:lnTo>
                  <a:lnTo>
                    <a:pt x="580" y="138"/>
                  </a:lnTo>
                  <a:lnTo>
                    <a:pt x="592" y="148"/>
                  </a:lnTo>
                  <a:lnTo>
                    <a:pt x="602" y="160"/>
                  </a:lnTo>
                  <a:lnTo>
                    <a:pt x="608" y="174"/>
                  </a:lnTo>
                  <a:lnTo>
                    <a:pt x="614" y="188"/>
                  </a:lnTo>
                  <a:lnTo>
                    <a:pt x="614" y="200"/>
                  </a:lnTo>
                  <a:lnTo>
                    <a:pt x="614" y="202"/>
                  </a:lnTo>
                  <a:lnTo>
                    <a:pt x="614" y="324"/>
                  </a:lnTo>
                  <a:lnTo>
                    <a:pt x="614" y="326"/>
                  </a:lnTo>
                  <a:lnTo>
                    <a:pt x="616" y="338"/>
                  </a:lnTo>
                  <a:lnTo>
                    <a:pt x="618" y="352"/>
                  </a:lnTo>
                  <a:lnTo>
                    <a:pt x="622" y="364"/>
                  </a:lnTo>
                  <a:lnTo>
                    <a:pt x="626" y="376"/>
                  </a:lnTo>
                  <a:lnTo>
                    <a:pt x="632" y="388"/>
                  </a:lnTo>
                  <a:lnTo>
                    <a:pt x="638" y="398"/>
                  </a:lnTo>
                  <a:lnTo>
                    <a:pt x="654" y="418"/>
                  </a:lnTo>
                  <a:lnTo>
                    <a:pt x="674" y="434"/>
                  </a:lnTo>
                  <a:lnTo>
                    <a:pt x="686" y="442"/>
                  </a:lnTo>
                  <a:lnTo>
                    <a:pt x="698" y="448"/>
                  </a:lnTo>
                  <a:lnTo>
                    <a:pt x="710" y="452"/>
                  </a:lnTo>
                  <a:lnTo>
                    <a:pt x="722" y="456"/>
                  </a:lnTo>
                  <a:lnTo>
                    <a:pt x="736" y="458"/>
                  </a:lnTo>
                  <a:lnTo>
                    <a:pt x="750" y="458"/>
                  </a:lnTo>
                  <a:lnTo>
                    <a:pt x="752" y="458"/>
                  </a:lnTo>
                  <a:lnTo>
                    <a:pt x="862" y="458"/>
                  </a:lnTo>
                  <a:lnTo>
                    <a:pt x="864" y="458"/>
                  </a:lnTo>
                  <a:lnTo>
                    <a:pt x="870" y="458"/>
                  </a:lnTo>
                  <a:lnTo>
                    <a:pt x="886" y="460"/>
                  </a:lnTo>
                  <a:lnTo>
                    <a:pt x="900" y="464"/>
                  </a:lnTo>
                  <a:lnTo>
                    <a:pt x="914" y="472"/>
                  </a:lnTo>
                  <a:lnTo>
                    <a:pt x="924" y="482"/>
                  </a:lnTo>
                  <a:lnTo>
                    <a:pt x="926" y="482"/>
                  </a:lnTo>
                  <a:lnTo>
                    <a:pt x="934" y="492"/>
                  </a:lnTo>
                  <a:lnTo>
                    <a:pt x="942" y="506"/>
                  </a:lnTo>
                  <a:lnTo>
                    <a:pt x="946" y="522"/>
                  </a:lnTo>
                  <a:lnTo>
                    <a:pt x="948" y="536"/>
                  </a:lnTo>
                  <a:lnTo>
                    <a:pt x="946" y="552"/>
                  </a:lnTo>
                  <a:lnTo>
                    <a:pt x="942" y="566"/>
                  </a:lnTo>
                  <a:lnTo>
                    <a:pt x="934" y="580"/>
                  </a:lnTo>
                  <a:lnTo>
                    <a:pt x="924" y="592"/>
                  </a:lnTo>
                  <a:lnTo>
                    <a:pt x="914" y="602"/>
                  </a:lnTo>
                  <a:lnTo>
                    <a:pt x="900" y="608"/>
                  </a:lnTo>
                  <a:lnTo>
                    <a:pt x="886" y="612"/>
                  </a:lnTo>
                  <a:lnTo>
                    <a:pt x="870" y="614"/>
                  </a:lnTo>
                  <a:lnTo>
                    <a:pt x="868" y="614"/>
                  </a:lnTo>
                  <a:lnTo>
                    <a:pt x="806" y="614"/>
                  </a:lnTo>
                  <a:lnTo>
                    <a:pt x="800" y="614"/>
                  </a:lnTo>
                  <a:lnTo>
                    <a:pt x="800" y="620"/>
                  </a:lnTo>
                  <a:lnTo>
                    <a:pt x="800" y="736"/>
                  </a:lnTo>
                  <a:lnTo>
                    <a:pt x="800" y="740"/>
                  </a:lnTo>
                  <a:lnTo>
                    <a:pt x="806" y="740"/>
                  </a:lnTo>
                  <a:lnTo>
                    <a:pt x="868" y="740"/>
                  </a:lnTo>
                  <a:lnTo>
                    <a:pt x="870" y="740"/>
                  </a:lnTo>
                  <a:lnTo>
                    <a:pt x="890" y="740"/>
                  </a:lnTo>
                  <a:lnTo>
                    <a:pt x="910" y="736"/>
                  </a:lnTo>
                  <a:lnTo>
                    <a:pt x="930" y="732"/>
                  </a:lnTo>
                  <a:lnTo>
                    <a:pt x="948" y="724"/>
                  </a:lnTo>
                  <a:lnTo>
                    <a:pt x="966" y="716"/>
                  </a:lnTo>
                  <a:lnTo>
                    <a:pt x="982" y="706"/>
                  </a:lnTo>
                  <a:lnTo>
                    <a:pt x="1000" y="694"/>
                  </a:lnTo>
                  <a:lnTo>
                    <a:pt x="1014" y="680"/>
                  </a:lnTo>
                  <a:lnTo>
                    <a:pt x="1028" y="666"/>
                  </a:lnTo>
                  <a:lnTo>
                    <a:pt x="1040" y="650"/>
                  </a:lnTo>
                  <a:lnTo>
                    <a:pt x="1050" y="632"/>
                  </a:lnTo>
                  <a:lnTo>
                    <a:pt x="1058" y="614"/>
                  </a:lnTo>
                  <a:lnTo>
                    <a:pt x="1064" y="596"/>
                  </a:lnTo>
                  <a:lnTo>
                    <a:pt x="1070" y="576"/>
                  </a:lnTo>
                  <a:lnTo>
                    <a:pt x="1072" y="556"/>
                  </a:lnTo>
                  <a:lnTo>
                    <a:pt x="1074" y="536"/>
                  </a:lnTo>
                  <a:lnTo>
                    <a:pt x="1072" y="516"/>
                  </a:lnTo>
                  <a:lnTo>
                    <a:pt x="1070" y="496"/>
                  </a:lnTo>
                  <a:lnTo>
                    <a:pt x="1064" y="478"/>
                  </a:lnTo>
                  <a:lnTo>
                    <a:pt x="1058" y="458"/>
                  </a:lnTo>
                  <a:lnTo>
                    <a:pt x="1050" y="440"/>
                  </a:lnTo>
                  <a:lnTo>
                    <a:pt x="1040" y="424"/>
                  </a:lnTo>
                  <a:lnTo>
                    <a:pt x="1028" y="408"/>
                  </a:lnTo>
                  <a:lnTo>
                    <a:pt x="1014" y="392"/>
                  </a:lnTo>
                  <a:lnTo>
                    <a:pt x="1000" y="378"/>
                  </a:lnTo>
                  <a:lnTo>
                    <a:pt x="982" y="366"/>
                  </a:lnTo>
                  <a:lnTo>
                    <a:pt x="966" y="356"/>
                  </a:lnTo>
                  <a:lnTo>
                    <a:pt x="948" y="348"/>
                  </a:lnTo>
                  <a:lnTo>
                    <a:pt x="930" y="342"/>
                  </a:lnTo>
                  <a:lnTo>
                    <a:pt x="914" y="338"/>
                  </a:lnTo>
                  <a:lnTo>
                    <a:pt x="896" y="334"/>
                  </a:lnTo>
                  <a:lnTo>
                    <a:pt x="876" y="332"/>
                  </a:lnTo>
                  <a:lnTo>
                    <a:pt x="874" y="332"/>
                  </a:lnTo>
                  <a:lnTo>
                    <a:pt x="870" y="332"/>
                  </a:lnTo>
                  <a:lnTo>
                    <a:pt x="762" y="332"/>
                  </a:lnTo>
                  <a:lnTo>
                    <a:pt x="760" y="332"/>
                  </a:lnTo>
                  <a:lnTo>
                    <a:pt x="754" y="332"/>
                  </a:lnTo>
                  <a:lnTo>
                    <a:pt x="756" y="332"/>
                  </a:lnTo>
                  <a:lnTo>
                    <a:pt x="750" y="330"/>
                  </a:lnTo>
                  <a:lnTo>
                    <a:pt x="746" y="326"/>
                  </a:lnTo>
                  <a:lnTo>
                    <a:pt x="742" y="320"/>
                  </a:lnTo>
                  <a:lnTo>
                    <a:pt x="740" y="312"/>
                  </a:lnTo>
                  <a:lnTo>
                    <a:pt x="740" y="210"/>
                  </a:lnTo>
                  <a:lnTo>
                    <a:pt x="740" y="208"/>
                  </a:lnTo>
                  <a:lnTo>
                    <a:pt x="740" y="202"/>
                  </a:lnTo>
                  <a:lnTo>
                    <a:pt x="740" y="182"/>
                  </a:lnTo>
                  <a:lnTo>
                    <a:pt x="736" y="162"/>
                  </a:lnTo>
                  <a:lnTo>
                    <a:pt x="732" y="144"/>
                  </a:lnTo>
                  <a:lnTo>
                    <a:pt x="726" y="124"/>
                  </a:lnTo>
                  <a:lnTo>
                    <a:pt x="716" y="106"/>
                  </a:lnTo>
                  <a:lnTo>
                    <a:pt x="706" y="90"/>
                  </a:lnTo>
                  <a:lnTo>
                    <a:pt x="694" y="74"/>
                  </a:lnTo>
                  <a:lnTo>
                    <a:pt x="680" y="60"/>
                  </a:lnTo>
                  <a:lnTo>
                    <a:pt x="666" y="46"/>
                  </a:lnTo>
                  <a:lnTo>
                    <a:pt x="650" y="34"/>
                  </a:lnTo>
                  <a:lnTo>
                    <a:pt x="632" y="24"/>
                  </a:lnTo>
                  <a:lnTo>
                    <a:pt x="614" y="14"/>
                  </a:lnTo>
                  <a:lnTo>
                    <a:pt x="596" y="8"/>
                  </a:lnTo>
                  <a:lnTo>
                    <a:pt x="576" y="4"/>
                  </a:lnTo>
                  <a:lnTo>
                    <a:pt x="556" y="0"/>
                  </a:lnTo>
                  <a:lnTo>
                    <a:pt x="536" y="0"/>
                  </a:lnTo>
                  <a:lnTo>
                    <a:pt x="516" y="0"/>
                  </a:lnTo>
                  <a:lnTo>
                    <a:pt x="496" y="4"/>
                  </a:lnTo>
                  <a:lnTo>
                    <a:pt x="478" y="8"/>
                  </a:lnTo>
                  <a:lnTo>
                    <a:pt x="458" y="14"/>
                  </a:lnTo>
                  <a:lnTo>
                    <a:pt x="440" y="24"/>
                  </a:lnTo>
                  <a:lnTo>
                    <a:pt x="424" y="34"/>
                  </a:lnTo>
                  <a:lnTo>
                    <a:pt x="408" y="46"/>
                  </a:lnTo>
                  <a:lnTo>
                    <a:pt x="392" y="60"/>
                  </a:lnTo>
                  <a:lnTo>
                    <a:pt x="380" y="74"/>
                  </a:lnTo>
                  <a:lnTo>
                    <a:pt x="368" y="90"/>
                  </a:lnTo>
                  <a:lnTo>
                    <a:pt x="356" y="108"/>
                  </a:lnTo>
                  <a:lnTo>
                    <a:pt x="348" y="126"/>
                  </a:lnTo>
                  <a:lnTo>
                    <a:pt x="342" y="144"/>
                  </a:lnTo>
                  <a:lnTo>
                    <a:pt x="336" y="164"/>
                  </a:lnTo>
                  <a:lnTo>
                    <a:pt x="334" y="184"/>
                  </a:lnTo>
                  <a:lnTo>
                    <a:pt x="332" y="204"/>
                  </a:lnTo>
                  <a:lnTo>
                    <a:pt x="332" y="330"/>
                  </a:lnTo>
                  <a:lnTo>
                    <a:pt x="332" y="338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4" y="392"/>
                  </a:lnTo>
                  <a:lnTo>
                    <a:pt x="336" y="414"/>
                  </a:lnTo>
                  <a:lnTo>
                    <a:pt x="340" y="434"/>
                  </a:lnTo>
                  <a:lnTo>
                    <a:pt x="344" y="454"/>
                  </a:lnTo>
                  <a:lnTo>
                    <a:pt x="350" y="474"/>
                  </a:lnTo>
                  <a:lnTo>
                    <a:pt x="358" y="492"/>
                  </a:lnTo>
                  <a:lnTo>
                    <a:pt x="368" y="508"/>
                  </a:lnTo>
                  <a:lnTo>
                    <a:pt x="380" y="524"/>
                  </a:lnTo>
                  <a:lnTo>
                    <a:pt x="394" y="538"/>
                  </a:lnTo>
                  <a:lnTo>
                    <a:pt x="410" y="552"/>
                  </a:lnTo>
                  <a:lnTo>
                    <a:pt x="428" y="562"/>
                  </a:lnTo>
                  <a:lnTo>
                    <a:pt x="446" y="572"/>
                  </a:lnTo>
                  <a:lnTo>
                    <a:pt x="470" y="582"/>
                  </a:lnTo>
                  <a:lnTo>
                    <a:pt x="494" y="590"/>
                  </a:lnTo>
                  <a:lnTo>
                    <a:pt x="522" y="598"/>
                  </a:lnTo>
                  <a:lnTo>
                    <a:pt x="540" y="602"/>
                  </a:lnTo>
                  <a:lnTo>
                    <a:pt x="556" y="608"/>
                  </a:lnTo>
                  <a:lnTo>
                    <a:pt x="570" y="614"/>
                  </a:lnTo>
                  <a:lnTo>
                    <a:pt x="584" y="622"/>
                  </a:lnTo>
                  <a:lnTo>
                    <a:pt x="594" y="632"/>
                  </a:lnTo>
                  <a:lnTo>
                    <a:pt x="602" y="646"/>
                  </a:lnTo>
                  <a:lnTo>
                    <a:pt x="608" y="660"/>
                  </a:lnTo>
                  <a:lnTo>
                    <a:pt x="612" y="680"/>
                  </a:lnTo>
                  <a:lnTo>
                    <a:pt x="614" y="706"/>
                  </a:lnTo>
                  <a:lnTo>
                    <a:pt x="614" y="738"/>
                  </a:lnTo>
                  <a:lnTo>
                    <a:pt x="614" y="742"/>
                  </a:lnTo>
                  <a:lnTo>
                    <a:pt x="614" y="746"/>
                  </a:lnTo>
                  <a:lnTo>
                    <a:pt x="614" y="862"/>
                  </a:lnTo>
                  <a:lnTo>
                    <a:pt x="614" y="864"/>
                  </a:lnTo>
                  <a:lnTo>
                    <a:pt x="614" y="870"/>
                  </a:lnTo>
                  <a:lnTo>
                    <a:pt x="614" y="884"/>
                  </a:lnTo>
                  <a:lnTo>
                    <a:pt x="608" y="900"/>
                  </a:lnTo>
                  <a:lnTo>
                    <a:pt x="602" y="912"/>
                  </a:lnTo>
                  <a:lnTo>
                    <a:pt x="592" y="924"/>
                  </a:lnTo>
                  <a:lnTo>
                    <a:pt x="580" y="934"/>
                  </a:lnTo>
                  <a:lnTo>
                    <a:pt x="566" y="942"/>
                  </a:lnTo>
                  <a:lnTo>
                    <a:pt x="552" y="946"/>
                  </a:lnTo>
                  <a:lnTo>
                    <a:pt x="536" y="948"/>
                  </a:lnTo>
                  <a:lnTo>
                    <a:pt x="522" y="946"/>
                  </a:lnTo>
                  <a:lnTo>
                    <a:pt x="506" y="942"/>
                  </a:lnTo>
                  <a:lnTo>
                    <a:pt x="494" y="934"/>
                  </a:lnTo>
                  <a:lnTo>
                    <a:pt x="482" y="924"/>
                  </a:lnTo>
                  <a:lnTo>
                    <a:pt x="472" y="912"/>
                  </a:lnTo>
                  <a:lnTo>
                    <a:pt x="464" y="900"/>
                  </a:lnTo>
                  <a:lnTo>
                    <a:pt x="460" y="8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cxnSp>
        <p:nvCxnSpPr>
          <p:cNvPr id="11" name="直接连接符 10"/>
          <p:cNvCxnSpPr/>
          <p:nvPr/>
        </p:nvCxnSpPr>
        <p:spPr>
          <a:xfrm>
            <a:off x="0" y="923925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4152900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8675" y="1388125"/>
            <a:ext cx="7486650" cy="1275697"/>
          </a:xfrm>
        </p:spPr>
        <p:txBody>
          <a:bodyPr anchor="b"/>
          <a:lstStyle>
            <a:lvl1pPr algn="r">
              <a:defRPr sz="5400" b="1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28675" y="2908192"/>
            <a:ext cx="7486650" cy="749408"/>
          </a:xfrm>
        </p:spPr>
        <p:txBody>
          <a:bodyPr/>
          <a:lstStyle>
            <a:lvl1pPr marL="0" indent="0" algn="r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C117452-346F-4541-B796-4D03CB2CDE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542338" y="6178550"/>
            <a:ext cx="601662" cy="263525"/>
          </a:xfrm>
          <a:custGeom>
            <a:avLst/>
            <a:gdLst>
              <a:gd name="connsiteX0" fmla="*/ 0 w 802888"/>
              <a:gd name="connsiteY0" fmla="*/ 131584 h 263170"/>
              <a:gd name="connsiteX1" fmla="*/ 0 w 802888"/>
              <a:gd name="connsiteY1" fmla="*/ 131585 h 263170"/>
              <a:gd name="connsiteX2" fmla="*/ 0 w 802888"/>
              <a:gd name="connsiteY2" fmla="*/ 131585 h 263170"/>
              <a:gd name="connsiteX3" fmla="*/ 131585 w 802888"/>
              <a:gd name="connsiteY3" fmla="*/ 0 h 263170"/>
              <a:gd name="connsiteX4" fmla="*/ 802888 w 802888"/>
              <a:gd name="connsiteY4" fmla="*/ 0 h 263170"/>
              <a:gd name="connsiteX5" fmla="*/ 802888 w 802888"/>
              <a:gd name="connsiteY5" fmla="*/ 263170 h 263170"/>
              <a:gd name="connsiteX6" fmla="*/ 131585 w 802888"/>
              <a:gd name="connsiteY6" fmla="*/ 263169 h 263170"/>
              <a:gd name="connsiteX7" fmla="*/ 10341 w 802888"/>
              <a:gd name="connsiteY7" fmla="*/ 182803 h 263170"/>
              <a:gd name="connsiteX8" fmla="*/ 0 w 802888"/>
              <a:gd name="connsiteY8" fmla="*/ 131585 h 263170"/>
              <a:gd name="connsiteX9" fmla="*/ 10341 w 802888"/>
              <a:gd name="connsiteY9" fmla="*/ 80367 h 263170"/>
              <a:gd name="connsiteX10" fmla="*/ 131585 w 802888"/>
              <a:gd name="connsiteY10" fmla="*/ 0 h 26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02888" h="263170">
                <a:moveTo>
                  <a:pt x="0" y="131584"/>
                </a:moveTo>
                <a:lnTo>
                  <a:pt x="0" y="131585"/>
                </a:lnTo>
                <a:lnTo>
                  <a:pt x="0" y="131585"/>
                </a:lnTo>
                <a:close/>
                <a:moveTo>
                  <a:pt x="131585" y="0"/>
                </a:moveTo>
                <a:lnTo>
                  <a:pt x="802888" y="0"/>
                </a:lnTo>
                <a:lnTo>
                  <a:pt x="802888" y="263170"/>
                </a:lnTo>
                <a:lnTo>
                  <a:pt x="131585" y="263169"/>
                </a:lnTo>
                <a:cubicBezTo>
                  <a:pt x="77081" y="263169"/>
                  <a:pt x="30316" y="230031"/>
                  <a:pt x="10341" y="182803"/>
                </a:cubicBezTo>
                <a:lnTo>
                  <a:pt x="0" y="131585"/>
                </a:lnTo>
                <a:lnTo>
                  <a:pt x="10341" y="80367"/>
                </a:lnTo>
                <a:cubicBezTo>
                  <a:pt x="30316" y="33139"/>
                  <a:pt x="77081" y="0"/>
                  <a:pt x="131585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灯片编号占位符 5"/>
          <p:cNvSpPr txBox="1"/>
          <p:nvPr/>
        </p:nvSpPr>
        <p:spPr>
          <a:xfrm>
            <a:off x="8428038" y="6197600"/>
            <a:ext cx="595312" cy="22225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F7FB81FB-101B-4B47-AB13-668D5AD876EC}" type="slidenum">
              <a:rPr lang="zh-CN" altLang="en-US" sz="1300">
                <a:solidFill>
                  <a:prstClr val="white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 sz="1300">
              <a:solidFill>
                <a:prstClr val="white"/>
              </a:solidFill>
            </a:endParaRPr>
          </a:p>
        </p:txBody>
      </p:sp>
      <p:grpSp>
        <p:nvGrpSpPr>
          <p:cNvPr id="5" name="组合 8"/>
          <p:cNvGrpSpPr>
            <a:grpSpLocks/>
          </p:cNvGrpSpPr>
          <p:nvPr userDrawn="1"/>
        </p:nvGrpSpPr>
        <p:grpSpPr bwMode="auto">
          <a:xfrm>
            <a:off x="7456488" y="6037263"/>
            <a:ext cx="1030287" cy="520700"/>
            <a:chOff x="4602571" y="2509112"/>
            <a:chExt cx="4502150" cy="1704975"/>
          </a:xfrm>
        </p:grpSpPr>
        <p:sp>
          <p:nvSpPr>
            <p:cNvPr id="6" name="Freeform 5"/>
            <p:cNvSpPr>
              <a:spLocks noEditPoints="1"/>
            </p:cNvSpPr>
            <p:nvPr/>
          </p:nvSpPr>
          <p:spPr bwMode="auto">
            <a:xfrm>
              <a:off x="6614319" y="3039318"/>
              <a:ext cx="2490402" cy="862884"/>
            </a:xfrm>
            <a:custGeom>
              <a:avLst/>
              <a:gdLst>
                <a:gd name="T0" fmla="*/ 587375 w 1570"/>
                <a:gd name="T1" fmla="*/ 701675 h 544"/>
                <a:gd name="T2" fmla="*/ 558800 w 1570"/>
                <a:gd name="T3" fmla="*/ 812800 h 544"/>
                <a:gd name="T4" fmla="*/ 581025 w 1570"/>
                <a:gd name="T5" fmla="*/ 841375 h 544"/>
                <a:gd name="T6" fmla="*/ 63500 w 1570"/>
                <a:gd name="T7" fmla="*/ 657225 h 544"/>
                <a:gd name="T8" fmla="*/ 31750 w 1570"/>
                <a:gd name="T9" fmla="*/ 736600 h 544"/>
                <a:gd name="T10" fmla="*/ 28575 w 1570"/>
                <a:gd name="T11" fmla="*/ 860425 h 544"/>
                <a:gd name="T12" fmla="*/ 1323975 w 1570"/>
                <a:gd name="T13" fmla="*/ 663575 h 544"/>
                <a:gd name="T14" fmla="*/ 1003300 w 1570"/>
                <a:gd name="T15" fmla="*/ 714375 h 544"/>
                <a:gd name="T16" fmla="*/ 923925 w 1570"/>
                <a:gd name="T17" fmla="*/ 857250 h 544"/>
                <a:gd name="T18" fmla="*/ 1019175 w 1570"/>
                <a:gd name="T19" fmla="*/ 752475 h 544"/>
                <a:gd name="T20" fmla="*/ 717550 w 1570"/>
                <a:gd name="T21" fmla="*/ 831850 h 544"/>
                <a:gd name="T22" fmla="*/ 628650 w 1570"/>
                <a:gd name="T23" fmla="*/ 838200 h 544"/>
                <a:gd name="T24" fmla="*/ 219075 w 1570"/>
                <a:gd name="T25" fmla="*/ 720725 h 544"/>
                <a:gd name="T26" fmla="*/ 177800 w 1570"/>
                <a:gd name="T27" fmla="*/ 850900 h 544"/>
                <a:gd name="T28" fmla="*/ 215900 w 1570"/>
                <a:gd name="T29" fmla="*/ 838200 h 544"/>
                <a:gd name="T30" fmla="*/ 349250 w 1570"/>
                <a:gd name="T31" fmla="*/ 723900 h 544"/>
                <a:gd name="T32" fmla="*/ 361950 w 1570"/>
                <a:gd name="T33" fmla="*/ 733425 h 544"/>
                <a:gd name="T34" fmla="*/ 412750 w 1570"/>
                <a:gd name="T35" fmla="*/ 695325 h 544"/>
                <a:gd name="T36" fmla="*/ 790575 w 1570"/>
                <a:gd name="T37" fmla="*/ 860425 h 544"/>
                <a:gd name="T38" fmla="*/ 869950 w 1570"/>
                <a:gd name="T39" fmla="*/ 704850 h 544"/>
                <a:gd name="T40" fmla="*/ 1546225 w 1570"/>
                <a:gd name="T41" fmla="*/ 685800 h 544"/>
                <a:gd name="T42" fmla="*/ 1892300 w 1570"/>
                <a:gd name="T43" fmla="*/ 835025 h 544"/>
                <a:gd name="T44" fmla="*/ 1892300 w 1570"/>
                <a:gd name="T45" fmla="*/ 695325 h 544"/>
                <a:gd name="T46" fmla="*/ 1914525 w 1570"/>
                <a:gd name="T47" fmla="*/ 857250 h 544"/>
                <a:gd name="T48" fmla="*/ 1371600 w 1570"/>
                <a:gd name="T49" fmla="*/ 825500 h 544"/>
                <a:gd name="T50" fmla="*/ 1470025 w 1570"/>
                <a:gd name="T51" fmla="*/ 822325 h 544"/>
                <a:gd name="T52" fmla="*/ 1479550 w 1570"/>
                <a:gd name="T53" fmla="*/ 777875 h 544"/>
                <a:gd name="T54" fmla="*/ 1638300 w 1570"/>
                <a:gd name="T55" fmla="*/ 828675 h 544"/>
                <a:gd name="T56" fmla="*/ 1771650 w 1570"/>
                <a:gd name="T57" fmla="*/ 787400 h 544"/>
                <a:gd name="T58" fmla="*/ 2016125 w 1570"/>
                <a:gd name="T59" fmla="*/ 695325 h 544"/>
                <a:gd name="T60" fmla="*/ 1968500 w 1570"/>
                <a:gd name="T61" fmla="*/ 777875 h 544"/>
                <a:gd name="T62" fmla="*/ 2066925 w 1570"/>
                <a:gd name="T63" fmla="*/ 730250 h 544"/>
                <a:gd name="T64" fmla="*/ 1231900 w 1570"/>
                <a:gd name="T65" fmla="*/ 641350 h 544"/>
                <a:gd name="T66" fmla="*/ 1263650 w 1570"/>
                <a:gd name="T67" fmla="*/ 771525 h 544"/>
                <a:gd name="T68" fmla="*/ 1200150 w 1570"/>
                <a:gd name="T69" fmla="*/ 835025 h 544"/>
                <a:gd name="T70" fmla="*/ 1282700 w 1570"/>
                <a:gd name="T71" fmla="*/ 717550 h 544"/>
                <a:gd name="T72" fmla="*/ 314325 w 1570"/>
                <a:gd name="T73" fmla="*/ 419100 h 544"/>
                <a:gd name="T74" fmla="*/ 234950 w 1570"/>
                <a:gd name="T75" fmla="*/ 358775 h 544"/>
                <a:gd name="T76" fmla="*/ 273050 w 1570"/>
                <a:gd name="T77" fmla="*/ 212725 h 544"/>
                <a:gd name="T78" fmla="*/ 19050 w 1570"/>
                <a:gd name="T79" fmla="*/ 57150 h 544"/>
                <a:gd name="T80" fmla="*/ 19050 w 1570"/>
                <a:gd name="T81" fmla="*/ 203200 h 544"/>
                <a:gd name="T82" fmla="*/ 682625 w 1570"/>
                <a:gd name="T83" fmla="*/ 0 h 544"/>
                <a:gd name="T84" fmla="*/ 1546225 w 1570"/>
                <a:gd name="T85" fmla="*/ 247650 h 544"/>
                <a:gd name="T86" fmla="*/ 1851025 w 1570"/>
                <a:gd name="T87" fmla="*/ 479425 h 544"/>
                <a:gd name="T88" fmla="*/ 1828800 w 1570"/>
                <a:gd name="T89" fmla="*/ 127000 h 544"/>
                <a:gd name="T90" fmla="*/ 1304925 w 1570"/>
                <a:gd name="T91" fmla="*/ 196850 h 544"/>
                <a:gd name="T92" fmla="*/ 2149475 w 1570"/>
                <a:gd name="T93" fmla="*/ 152400 h 544"/>
                <a:gd name="T94" fmla="*/ 2228850 w 1570"/>
                <a:gd name="T95" fmla="*/ 384175 h 544"/>
                <a:gd name="T96" fmla="*/ 2419350 w 1570"/>
                <a:gd name="T97" fmla="*/ 381000 h 544"/>
                <a:gd name="T98" fmla="*/ 2486025 w 1570"/>
                <a:gd name="T99" fmla="*/ 431800 h 544"/>
                <a:gd name="T100" fmla="*/ 663575 w 1570"/>
                <a:gd name="T101" fmla="*/ 368300 h 544"/>
                <a:gd name="T102" fmla="*/ 682625 w 1570"/>
                <a:gd name="T103" fmla="*/ 200025 h 544"/>
                <a:gd name="T104" fmla="*/ 882650 w 1570"/>
                <a:gd name="T105" fmla="*/ 482600 h 544"/>
                <a:gd name="T106" fmla="*/ 930275 w 1570"/>
                <a:gd name="T107" fmla="*/ 127000 h 544"/>
                <a:gd name="T108" fmla="*/ 774700 w 1570"/>
                <a:gd name="T109" fmla="*/ 254000 h 544"/>
                <a:gd name="T110" fmla="*/ 955675 w 1570"/>
                <a:gd name="T111" fmla="*/ 450850 h 544"/>
                <a:gd name="T112" fmla="*/ 1035050 w 1570"/>
                <a:gd name="T113" fmla="*/ 415925 h 544"/>
                <a:gd name="T114" fmla="*/ 1028700 w 1570"/>
                <a:gd name="T115" fmla="*/ 139700 h 544"/>
                <a:gd name="T116" fmla="*/ 2155825 w 1570"/>
                <a:gd name="T117" fmla="*/ 374650 h 544"/>
                <a:gd name="T118" fmla="*/ 1955800 w 1570"/>
                <a:gd name="T119" fmla="*/ 47625 h 544"/>
                <a:gd name="T120" fmla="*/ 1939925 w 1570"/>
                <a:gd name="T121" fmla="*/ 311150 h 544"/>
                <a:gd name="T122" fmla="*/ 2120900 w 1570"/>
                <a:gd name="T123" fmla="*/ 279400 h 54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570" h="544">
                  <a:moveTo>
                    <a:pt x="366" y="492"/>
                  </a:moveTo>
                  <a:lnTo>
                    <a:pt x="366" y="492"/>
                  </a:lnTo>
                  <a:lnTo>
                    <a:pt x="358" y="486"/>
                  </a:lnTo>
                  <a:lnTo>
                    <a:pt x="348" y="482"/>
                  </a:lnTo>
                  <a:lnTo>
                    <a:pt x="340" y="480"/>
                  </a:lnTo>
                  <a:lnTo>
                    <a:pt x="334" y="478"/>
                  </a:lnTo>
                  <a:lnTo>
                    <a:pt x="328" y="474"/>
                  </a:lnTo>
                  <a:lnTo>
                    <a:pt x="324" y="470"/>
                  </a:lnTo>
                  <a:lnTo>
                    <a:pt x="322" y="464"/>
                  </a:lnTo>
                  <a:lnTo>
                    <a:pt x="324" y="458"/>
                  </a:lnTo>
                  <a:lnTo>
                    <a:pt x="328" y="456"/>
                  </a:lnTo>
                  <a:lnTo>
                    <a:pt x="334" y="454"/>
                  </a:lnTo>
                  <a:lnTo>
                    <a:pt x="342" y="452"/>
                  </a:lnTo>
                  <a:lnTo>
                    <a:pt x="354" y="454"/>
                  </a:lnTo>
                  <a:lnTo>
                    <a:pt x="364" y="458"/>
                  </a:lnTo>
                  <a:lnTo>
                    <a:pt x="368" y="450"/>
                  </a:lnTo>
                  <a:lnTo>
                    <a:pt x="370" y="442"/>
                  </a:lnTo>
                  <a:lnTo>
                    <a:pt x="356" y="438"/>
                  </a:lnTo>
                  <a:lnTo>
                    <a:pt x="340" y="438"/>
                  </a:lnTo>
                  <a:lnTo>
                    <a:pt x="324" y="440"/>
                  </a:lnTo>
                  <a:lnTo>
                    <a:pt x="318" y="442"/>
                  </a:lnTo>
                  <a:lnTo>
                    <a:pt x="312" y="446"/>
                  </a:lnTo>
                  <a:lnTo>
                    <a:pt x="308" y="450"/>
                  </a:lnTo>
                  <a:lnTo>
                    <a:pt x="306" y="454"/>
                  </a:lnTo>
                  <a:lnTo>
                    <a:pt x="304" y="460"/>
                  </a:lnTo>
                  <a:lnTo>
                    <a:pt x="304" y="466"/>
                  </a:lnTo>
                  <a:lnTo>
                    <a:pt x="304" y="476"/>
                  </a:lnTo>
                  <a:lnTo>
                    <a:pt x="308" y="482"/>
                  </a:lnTo>
                  <a:lnTo>
                    <a:pt x="316" y="488"/>
                  </a:lnTo>
                  <a:lnTo>
                    <a:pt x="328" y="494"/>
                  </a:lnTo>
                  <a:lnTo>
                    <a:pt x="334" y="496"/>
                  </a:lnTo>
                  <a:lnTo>
                    <a:pt x="342" y="498"/>
                  </a:lnTo>
                  <a:lnTo>
                    <a:pt x="348" y="502"/>
                  </a:lnTo>
                  <a:lnTo>
                    <a:pt x="350" y="506"/>
                  </a:lnTo>
                  <a:lnTo>
                    <a:pt x="352" y="512"/>
                  </a:lnTo>
                  <a:lnTo>
                    <a:pt x="350" y="518"/>
                  </a:lnTo>
                  <a:lnTo>
                    <a:pt x="346" y="524"/>
                  </a:lnTo>
                  <a:lnTo>
                    <a:pt x="338" y="526"/>
                  </a:lnTo>
                  <a:lnTo>
                    <a:pt x="330" y="528"/>
                  </a:lnTo>
                  <a:lnTo>
                    <a:pt x="316" y="526"/>
                  </a:lnTo>
                  <a:lnTo>
                    <a:pt x="306" y="522"/>
                  </a:lnTo>
                  <a:lnTo>
                    <a:pt x="302" y="530"/>
                  </a:lnTo>
                  <a:lnTo>
                    <a:pt x="300" y="538"/>
                  </a:lnTo>
                  <a:lnTo>
                    <a:pt x="314" y="542"/>
                  </a:lnTo>
                  <a:lnTo>
                    <a:pt x="330" y="544"/>
                  </a:lnTo>
                  <a:lnTo>
                    <a:pt x="340" y="544"/>
                  </a:lnTo>
                  <a:lnTo>
                    <a:pt x="348" y="542"/>
                  </a:lnTo>
                  <a:lnTo>
                    <a:pt x="354" y="538"/>
                  </a:lnTo>
                  <a:lnTo>
                    <a:pt x="360" y="534"/>
                  </a:lnTo>
                  <a:lnTo>
                    <a:pt x="366" y="530"/>
                  </a:lnTo>
                  <a:lnTo>
                    <a:pt x="370" y="524"/>
                  </a:lnTo>
                  <a:lnTo>
                    <a:pt x="372" y="518"/>
                  </a:lnTo>
                  <a:lnTo>
                    <a:pt x="372" y="510"/>
                  </a:lnTo>
                  <a:lnTo>
                    <a:pt x="370" y="500"/>
                  </a:lnTo>
                  <a:lnTo>
                    <a:pt x="366" y="492"/>
                  </a:lnTo>
                  <a:close/>
                  <a:moveTo>
                    <a:pt x="82" y="474"/>
                  </a:moveTo>
                  <a:lnTo>
                    <a:pt x="82" y="474"/>
                  </a:lnTo>
                  <a:lnTo>
                    <a:pt x="72" y="466"/>
                  </a:lnTo>
                  <a:lnTo>
                    <a:pt x="58" y="458"/>
                  </a:lnTo>
                  <a:lnTo>
                    <a:pt x="46" y="454"/>
                  </a:lnTo>
                  <a:lnTo>
                    <a:pt x="38" y="452"/>
                  </a:lnTo>
                  <a:lnTo>
                    <a:pt x="32" y="446"/>
                  </a:lnTo>
                  <a:lnTo>
                    <a:pt x="28" y="440"/>
                  </a:lnTo>
                  <a:lnTo>
                    <a:pt x="26" y="434"/>
                  </a:lnTo>
                  <a:lnTo>
                    <a:pt x="28" y="424"/>
                  </a:lnTo>
                  <a:lnTo>
                    <a:pt x="32" y="418"/>
                  </a:lnTo>
                  <a:lnTo>
                    <a:pt x="40" y="414"/>
                  </a:lnTo>
                  <a:lnTo>
                    <a:pt x="52" y="414"/>
                  </a:lnTo>
                  <a:lnTo>
                    <a:pt x="68" y="414"/>
                  </a:lnTo>
                  <a:lnTo>
                    <a:pt x="80" y="418"/>
                  </a:lnTo>
                  <a:lnTo>
                    <a:pt x="84" y="402"/>
                  </a:lnTo>
                  <a:lnTo>
                    <a:pt x="70" y="398"/>
                  </a:lnTo>
                  <a:lnTo>
                    <a:pt x="52" y="396"/>
                  </a:lnTo>
                  <a:lnTo>
                    <a:pt x="40" y="396"/>
                  </a:lnTo>
                  <a:lnTo>
                    <a:pt x="32" y="398"/>
                  </a:lnTo>
                  <a:lnTo>
                    <a:pt x="24" y="402"/>
                  </a:lnTo>
                  <a:lnTo>
                    <a:pt x="16" y="406"/>
                  </a:lnTo>
                  <a:lnTo>
                    <a:pt x="12" y="412"/>
                  </a:lnTo>
                  <a:lnTo>
                    <a:pt x="8" y="418"/>
                  </a:lnTo>
                  <a:lnTo>
                    <a:pt x="6" y="426"/>
                  </a:lnTo>
                  <a:lnTo>
                    <a:pt x="4" y="434"/>
                  </a:lnTo>
                  <a:lnTo>
                    <a:pt x="6" y="448"/>
                  </a:lnTo>
                  <a:lnTo>
                    <a:pt x="12" y="458"/>
                  </a:lnTo>
                  <a:lnTo>
                    <a:pt x="20" y="464"/>
                  </a:lnTo>
                  <a:lnTo>
                    <a:pt x="30" y="470"/>
                  </a:lnTo>
                  <a:lnTo>
                    <a:pt x="42" y="474"/>
                  </a:lnTo>
                  <a:lnTo>
                    <a:pt x="54" y="480"/>
                  </a:lnTo>
                  <a:lnTo>
                    <a:pt x="62" y="484"/>
                  </a:lnTo>
                  <a:lnTo>
                    <a:pt x="68" y="492"/>
                  </a:lnTo>
                  <a:lnTo>
                    <a:pt x="70" y="500"/>
                  </a:lnTo>
                  <a:lnTo>
                    <a:pt x="68" y="512"/>
                  </a:lnTo>
                  <a:lnTo>
                    <a:pt x="62" y="518"/>
                  </a:lnTo>
                  <a:lnTo>
                    <a:pt x="50" y="524"/>
                  </a:lnTo>
                  <a:lnTo>
                    <a:pt x="36" y="526"/>
                  </a:lnTo>
                  <a:lnTo>
                    <a:pt x="20" y="524"/>
                  </a:lnTo>
                  <a:lnTo>
                    <a:pt x="6" y="520"/>
                  </a:lnTo>
                  <a:lnTo>
                    <a:pt x="2" y="528"/>
                  </a:lnTo>
                  <a:lnTo>
                    <a:pt x="0" y="538"/>
                  </a:lnTo>
                  <a:lnTo>
                    <a:pt x="8" y="540"/>
                  </a:lnTo>
                  <a:lnTo>
                    <a:pt x="18" y="542"/>
                  </a:lnTo>
                  <a:lnTo>
                    <a:pt x="26" y="544"/>
                  </a:lnTo>
                  <a:lnTo>
                    <a:pt x="38" y="544"/>
                  </a:lnTo>
                  <a:lnTo>
                    <a:pt x="50" y="542"/>
                  </a:lnTo>
                  <a:lnTo>
                    <a:pt x="60" y="540"/>
                  </a:lnTo>
                  <a:lnTo>
                    <a:pt x="70" y="536"/>
                  </a:lnTo>
                  <a:lnTo>
                    <a:pt x="76" y="532"/>
                  </a:lnTo>
                  <a:lnTo>
                    <a:pt x="84" y="526"/>
                  </a:lnTo>
                  <a:lnTo>
                    <a:pt x="88" y="518"/>
                  </a:lnTo>
                  <a:lnTo>
                    <a:pt x="90" y="510"/>
                  </a:lnTo>
                  <a:lnTo>
                    <a:pt x="92" y="500"/>
                  </a:lnTo>
                  <a:lnTo>
                    <a:pt x="90" y="492"/>
                  </a:lnTo>
                  <a:lnTo>
                    <a:pt x="88" y="484"/>
                  </a:lnTo>
                  <a:lnTo>
                    <a:pt x="86" y="478"/>
                  </a:lnTo>
                  <a:lnTo>
                    <a:pt x="82" y="474"/>
                  </a:lnTo>
                  <a:close/>
                  <a:moveTo>
                    <a:pt x="818" y="418"/>
                  </a:moveTo>
                  <a:lnTo>
                    <a:pt x="818" y="418"/>
                  </a:lnTo>
                  <a:lnTo>
                    <a:pt x="822" y="418"/>
                  </a:lnTo>
                  <a:lnTo>
                    <a:pt x="828" y="418"/>
                  </a:lnTo>
                  <a:lnTo>
                    <a:pt x="834" y="418"/>
                  </a:lnTo>
                  <a:lnTo>
                    <a:pt x="838" y="418"/>
                  </a:lnTo>
                  <a:lnTo>
                    <a:pt x="838" y="412"/>
                  </a:lnTo>
                  <a:lnTo>
                    <a:pt x="840" y="406"/>
                  </a:lnTo>
                  <a:lnTo>
                    <a:pt x="838" y="402"/>
                  </a:lnTo>
                  <a:lnTo>
                    <a:pt x="838" y="398"/>
                  </a:lnTo>
                  <a:lnTo>
                    <a:pt x="834" y="396"/>
                  </a:lnTo>
                  <a:lnTo>
                    <a:pt x="828" y="396"/>
                  </a:lnTo>
                  <a:lnTo>
                    <a:pt x="822" y="396"/>
                  </a:lnTo>
                  <a:lnTo>
                    <a:pt x="818" y="398"/>
                  </a:lnTo>
                  <a:lnTo>
                    <a:pt x="816" y="402"/>
                  </a:lnTo>
                  <a:lnTo>
                    <a:pt x="816" y="406"/>
                  </a:lnTo>
                  <a:lnTo>
                    <a:pt x="816" y="412"/>
                  </a:lnTo>
                  <a:lnTo>
                    <a:pt x="818" y="418"/>
                  </a:lnTo>
                  <a:close/>
                  <a:moveTo>
                    <a:pt x="632" y="450"/>
                  </a:moveTo>
                  <a:lnTo>
                    <a:pt x="632" y="450"/>
                  </a:lnTo>
                  <a:lnTo>
                    <a:pt x="626" y="444"/>
                  </a:lnTo>
                  <a:lnTo>
                    <a:pt x="620" y="440"/>
                  </a:lnTo>
                  <a:lnTo>
                    <a:pt x="610" y="438"/>
                  </a:lnTo>
                  <a:lnTo>
                    <a:pt x="600" y="438"/>
                  </a:lnTo>
                  <a:lnTo>
                    <a:pt x="590" y="438"/>
                  </a:lnTo>
                  <a:lnTo>
                    <a:pt x="580" y="442"/>
                  </a:lnTo>
                  <a:lnTo>
                    <a:pt x="572" y="446"/>
                  </a:lnTo>
                  <a:lnTo>
                    <a:pt x="564" y="452"/>
                  </a:lnTo>
                  <a:lnTo>
                    <a:pt x="560" y="460"/>
                  </a:lnTo>
                  <a:lnTo>
                    <a:pt x="556" y="470"/>
                  </a:lnTo>
                  <a:lnTo>
                    <a:pt x="554" y="480"/>
                  </a:lnTo>
                  <a:lnTo>
                    <a:pt x="552" y="492"/>
                  </a:lnTo>
                  <a:lnTo>
                    <a:pt x="554" y="502"/>
                  </a:lnTo>
                  <a:lnTo>
                    <a:pt x="556" y="512"/>
                  </a:lnTo>
                  <a:lnTo>
                    <a:pt x="560" y="522"/>
                  </a:lnTo>
                  <a:lnTo>
                    <a:pt x="564" y="528"/>
                  </a:lnTo>
                  <a:lnTo>
                    <a:pt x="572" y="536"/>
                  </a:lnTo>
                  <a:lnTo>
                    <a:pt x="582" y="540"/>
                  </a:lnTo>
                  <a:lnTo>
                    <a:pt x="592" y="542"/>
                  </a:lnTo>
                  <a:lnTo>
                    <a:pt x="606" y="544"/>
                  </a:lnTo>
                  <a:lnTo>
                    <a:pt x="622" y="542"/>
                  </a:lnTo>
                  <a:lnTo>
                    <a:pt x="636" y="538"/>
                  </a:lnTo>
                  <a:lnTo>
                    <a:pt x="636" y="530"/>
                  </a:lnTo>
                  <a:lnTo>
                    <a:pt x="634" y="522"/>
                  </a:lnTo>
                  <a:lnTo>
                    <a:pt x="620" y="526"/>
                  </a:lnTo>
                  <a:lnTo>
                    <a:pt x="606" y="528"/>
                  </a:lnTo>
                  <a:lnTo>
                    <a:pt x="592" y="526"/>
                  </a:lnTo>
                  <a:lnTo>
                    <a:pt x="586" y="522"/>
                  </a:lnTo>
                  <a:lnTo>
                    <a:pt x="582" y="520"/>
                  </a:lnTo>
                  <a:lnTo>
                    <a:pt x="578" y="516"/>
                  </a:lnTo>
                  <a:lnTo>
                    <a:pt x="576" y="510"/>
                  </a:lnTo>
                  <a:lnTo>
                    <a:pt x="574" y="496"/>
                  </a:lnTo>
                  <a:lnTo>
                    <a:pt x="642" y="496"/>
                  </a:lnTo>
                  <a:lnTo>
                    <a:pt x="644" y="490"/>
                  </a:lnTo>
                  <a:lnTo>
                    <a:pt x="644" y="484"/>
                  </a:lnTo>
                  <a:lnTo>
                    <a:pt x="642" y="474"/>
                  </a:lnTo>
                  <a:lnTo>
                    <a:pt x="640" y="466"/>
                  </a:lnTo>
                  <a:lnTo>
                    <a:pt x="638" y="458"/>
                  </a:lnTo>
                  <a:lnTo>
                    <a:pt x="632" y="450"/>
                  </a:lnTo>
                  <a:close/>
                  <a:moveTo>
                    <a:pt x="574" y="480"/>
                  </a:moveTo>
                  <a:lnTo>
                    <a:pt x="574" y="480"/>
                  </a:lnTo>
                  <a:lnTo>
                    <a:pt x="576" y="468"/>
                  </a:lnTo>
                  <a:lnTo>
                    <a:pt x="582" y="460"/>
                  </a:lnTo>
                  <a:lnTo>
                    <a:pt x="590" y="454"/>
                  </a:lnTo>
                  <a:lnTo>
                    <a:pt x="600" y="452"/>
                  </a:lnTo>
                  <a:lnTo>
                    <a:pt x="606" y="454"/>
                  </a:lnTo>
                  <a:lnTo>
                    <a:pt x="610" y="456"/>
                  </a:lnTo>
                  <a:lnTo>
                    <a:pt x="618" y="462"/>
                  </a:lnTo>
                  <a:lnTo>
                    <a:pt x="622" y="470"/>
                  </a:lnTo>
                  <a:lnTo>
                    <a:pt x="624" y="480"/>
                  </a:lnTo>
                  <a:lnTo>
                    <a:pt x="574" y="480"/>
                  </a:lnTo>
                  <a:close/>
                  <a:moveTo>
                    <a:pt x="462" y="438"/>
                  </a:moveTo>
                  <a:lnTo>
                    <a:pt x="462" y="438"/>
                  </a:lnTo>
                  <a:lnTo>
                    <a:pt x="456" y="438"/>
                  </a:lnTo>
                  <a:lnTo>
                    <a:pt x="452" y="440"/>
                  </a:lnTo>
                  <a:lnTo>
                    <a:pt x="452" y="524"/>
                  </a:lnTo>
                  <a:lnTo>
                    <a:pt x="444" y="526"/>
                  </a:lnTo>
                  <a:lnTo>
                    <a:pt x="434" y="528"/>
                  </a:lnTo>
                  <a:lnTo>
                    <a:pt x="422" y="526"/>
                  </a:lnTo>
                  <a:lnTo>
                    <a:pt x="418" y="524"/>
                  </a:lnTo>
                  <a:lnTo>
                    <a:pt x="414" y="520"/>
                  </a:lnTo>
                  <a:lnTo>
                    <a:pt x="410" y="516"/>
                  </a:lnTo>
                  <a:lnTo>
                    <a:pt x="408" y="510"/>
                  </a:lnTo>
                  <a:lnTo>
                    <a:pt x="406" y="496"/>
                  </a:lnTo>
                  <a:lnTo>
                    <a:pt x="406" y="440"/>
                  </a:lnTo>
                  <a:lnTo>
                    <a:pt x="402" y="438"/>
                  </a:lnTo>
                  <a:lnTo>
                    <a:pt x="396" y="438"/>
                  </a:lnTo>
                  <a:lnTo>
                    <a:pt x="392" y="438"/>
                  </a:lnTo>
                  <a:lnTo>
                    <a:pt x="388" y="440"/>
                  </a:lnTo>
                  <a:lnTo>
                    <a:pt x="388" y="496"/>
                  </a:lnTo>
                  <a:lnTo>
                    <a:pt x="388" y="510"/>
                  </a:lnTo>
                  <a:lnTo>
                    <a:pt x="392" y="520"/>
                  </a:lnTo>
                  <a:lnTo>
                    <a:pt x="396" y="528"/>
                  </a:lnTo>
                  <a:lnTo>
                    <a:pt x="402" y="536"/>
                  </a:lnTo>
                  <a:lnTo>
                    <a:pt x="408" y="540"/>
                  </a:lnTo>
                  <a:lnTo>
                    <a:pt x="416" y="542"/>
                  </a:lnTo>
                  <a:lnTo>
                    <a:pt x="434" y="544"/>
                  </a:lnTo>
                  <a:lnTo>
                    <a:pt x="454" y="542"/>
                  </a:lnTo>
                  <a:lnTo>
                    <a:pt x="472" y="538"/>
                  </a:lnTo>
                  <a:lnTo>
                    <a:pt x="472" y="440"/>
                  </a:lnTo>
                  <a:lnTo>
                    <a:pt x="466" y="438"/>
                  </a:lnTo>
                  <a:lnTo>
                    <a:pt x="462" y="438"/>
                  </a:lnTo>
                  <a:close/>
                  <a:moveTo>
                    <a:pt x="140" y="438"/>
                  </a:moveTo>
                  <a:lnTo>
                    <a:pt x="140" y="438"/>
                  </a:lnTo>
                  <a:lnTo>
                    <a:pt x="124" y="438"/>
                  </a:lnTo>
                  <a:lnTo>
                    <a:pt x="110" y="442"/>
                  </a:lnTo>
                  <a:lnTo>
                    <a:pt x="110" y="450"/>
                  </a:lnTo>
                  <a:lnTo>
                    <a:pt x="112" y="458"/>
                  </a:lnTo>
                  <a:lnTo>
                    <a:pt x="124" y="454"/>
                  </a:lnTo>
                  <a:lnTo>
                    <a:pt x="138" y="454"/>
                  </a:lnTo>
                  <a:lnTo>
                    <a:pt x="148" y="454"/>
                  </a:lnTo>
                  <a:lnTo>
                    <a:pt x="154" y="458"/>
                  </a:lnTo>
                  <a:lnTo>
                    <a:pt x="160" y="464"/>
                  </a:lnTo>
                  <a:lnTo>
                    <a:pt x="160" y="474"/>
                  </a:lnTo>
                  <a:lnTo>
                    <a:pt x="160" y="478"/>
                  </a:lnTo>
                  <a:lnTo>
                    <a:pt x="154" y="478"/>
                  </a:lnTo>
                  <a:lnTo>
                    <a:pt x="144" y="476"/>
                  </a:lnTo>
                  <a:lnTo>
                    <a:pt x="128" y="480"/>
                  </a:lnTo>
                  <a:lnTo>
                    <a:pt x="120" y="482"/>
                  </a:lnTo>
                  <a:lnTo>
                    <a:pt x="114" y="486"/>
                  </a:lnTo>
                  <a:lnTo>
                    <a:pt x="108" y="490"/>
                  </a:lnTo>
                  <a:lnTo>
                    <a:pt x="104" y="496"/>
                  </a:lnTo>
                  <a:lnTo>
                    <a:pt x="102" y="504"/>
                  </a:lnTo>
                  <a:lnTo>
                    <a:pt x="100" y="512"/>
                  </a:lnTo>
                  <a:lnTo>
                    <a:pt x="102" y="520"/>
                  </a:lnTo>
                  <a:lnTo>
                    <a:pt x="104" y="526"/>
                  </a:lnTo>
                  <a:lnTo>
                    <a:pt x="108" y="532"/>
                  </a:lnTo>
                  <a:lnTo>
                    <a:pt x="112" y="536"/>
                  </a:lnTo>
                  <a:lnTo>
                    <a:pt x="118" y="540"/>
                  </a:lnTo>
                  <a:lnTo>
                    <a:pt x="126" y="542"/>
                  </a:lnTo>
                  <a:lnTo>
                    <a:pt x="142" y="544"/>
                  </a:lnTo>
                  <a:lnTo>
                    <a:pt x="164" y="542"/>
                  </a:lnTo>
                  <a:lnTo>
                    <a:pt x="180" y="538"/>
                  </a:lnTo>
                  <a:lnTo>
                    <a:pt x="180" y="476"/>
                  </a:lnTo>
                  <a:lnTo>
                    <a:pt x="180" y="466"/>
                  </a:lnTo>
                  <a:lnTo>
                    <a:pt x="178" y="458"/>
                  </a:lnTo>
                  <a:lnTo>
                    <a:pt x="174" y="452"/>
                  </a:lnTo>
                  <a:lnTo>
                    <a:pt x="170" y="446"/>
                  </a:lnTo>
                  <a:lnTo>
                    <a:pt x="164" y="442"/>
                  </a:lnTo>
                  <a:lnTo>
                    <a:pt x="156" y="440"/>
                  </a:lnTo>
                  <a:lnTo>
                    <a:pt x="148" y="438"/>
                  </a:lnTo>
                  <a:lnTo>
                    <a:pt x="140" y="438"/>
                  </a:lnTo>
                  <a:close/>
                  <a:moveTo>
                    <a:pt x="160" y="526"/>
                  </a:moveTo>
                  <a:lnTo>
                    <a:pt x="160" y="526"/>
                  </a:lnTo>
                  <a:lnTo>
                    <a:pt x="152" y="528"/>
                  </a:lnTo>
                  <a:lnTo>
                    <a:pt x="142" y="528"/>
                  </a:lnTo>
                  <a:lnTo>
                    <a:pt x="136" y="528"/>
                  </a:lnTo>
                  <a:lnTo>
                    <a:pt x="128" y="526"/>
                  </a:lnTo>
                  <a:lnTo>
                    <a:pt x="122" y="520"/>
                  </a:lnTo>
                  <a:lnTo>
                    <a:pt x="120" y="516"/>
                  </a:lnTo>
                  <a:lnTo>
                    <a:pt x="120" y="510"/>
                  </a:lnTo>
                  <a:lnTo>
                    <a:pt x="122" y="502"/>
                  </a:lnTo>
                  <a:lnTo>
                    <a:pt x="126" y="496"/>
                  </a:lnTo>
                  <a:lnTo>
                    <a:pt x="134" y="494"/>
                  </a:lnTo>
                  <a:lnTo>
                    <a:pt x="146" y="492"/>
                  </a:lnTo>
                  <a:lnTo>
                    <a:pt x="154" y="492"/>
                  </a:lnTo>
                  <a:lnTo>
                    <a:pt x="160" y="494"/>
                  </a:lnTo>
                  <a:lnTo>
                    <a:pt x="160" y="526"/>
                  </a:lnTo>
                  <a:close/>
                  <a:moveTo>
                    <a:pt x="252" y="438"/>
                  </a:moveTo>
                  <a:lnTo>
                    <a:pt x="252" y="438"/>
                  </a:lnTo>
                  <a:lnTo>
                    <a:pt x="240" y="438"/>
                  </a:lnTo>
                  <a:lnTo>
                    <a:pt x="232" y="444"/>
                  </a:lnTo>
                  <a:lnTo>
                    <a:pt x="224" y="450"/>
                  </a:lnTo>
                  <a:lnTo>
                    <a:pt x="220" y="456"/>
                  </a:lnTo>
                  <a:lnTo>
                    <a:pt x="218" y="448"/>
                  </a:lnTo>
                  <a:lnTo>
                    <a:pt x="218" y="440"/>
                  </a:lnTo>
                  <a:lnTo>
                    <a:pt x="214" y="438"/>
                  </a:lnTo>
                  <a:lnTo>
                    <a:pt x="210" y="438"/>
                  </a:lnTo>
                  <a:lnTo>
                    <a:pt x="206" y="438"/>
                  </a:lnTo>
                  <a:lnTo>
                    <a:pt x="200" y="440"/>
                  </a:lnTo>
                  <a:lnTo>
                    <a:pt x="200" y="542"/>
                  </a:lnTo>
                  <a:lnTo>
                    <a:pt x="206" y="542"/>
                  </a:lnTo>
                  <a:lnTo>
                    <a:pt x="210" y="542"/>
                  </a:lnTo>
                  <a:lnTo>
                    <a:pt x="216" y="542"/>
                  </a:lnTo>
                  <a:lnTo>
                    <a:pt x="220" y="542"/>
                  </a:lnTo>
                  <a:lnTo>
                    <a:pt x="220" y="490"/>
                  </a:lnTo>
                  <a:lnTo>
                    <a:pt x="222" y="482"/>
                  </a:lnTo>
                  <a:lnTo>
                    <a:pt x="222" y="474"/>
                  </a:lnTo>
                  <a:lnTo>
                    <a:pt x="226" y="468"/>
                  </a:lnTo>
                  <a:lnTo>
                    <a:pt x="228" y="462"/>
                  </a:lnTo>
                  <a:lnTo>
                    <a:pt x="232" y="460"/>
                  </a:lnTo>
                  <a:lnTo>
                    <a:pt x="238" y="456"/>
                  </a:lnTo>
                  <a:lnTo>
                    <a:pt x="248" y="454"/>
                  </a:lnTo>
                  <a:lnTo>
                    <a:pt x="256" y="456"/>
                  </a:lnTo>
                  <a:lnTo>
                    <a:pt x="262" y="462"/>
                  </a:lnTo>
                  <a:lnTo>
                    <a:pt x="266" y="470"/>
                  </a:lnTo>
                  <a:lnTo>
                    <a:pt x="266" y="482"/>
                  </a:lnTo>
                  <a:lnTo>
                    <a:pt x="266" y="542"/>
                  </a:lnTo>
                  <a:lnTo>
                    <a:pt x="272" y="542"/>
                  </a:lnTo>
                  <a:lnTo>
                    <a:pt x="276" y="542"/>
                  </a:lnTo>
                  <a:lnTo>
                    <a:pt x="280" y="542"/>
                  </a:lnTo>
                  <a:lnTo>
                    <a:pt x="286" y="542"/>
                  </a:lnTo>
                  <a:lnTo>
                    <a:pt x="286" y="476"/>
                  </a:lnTo>
                  <a:lnTo>
                    <a:pt x="284" y="460"/>
                  </a:lnTo>
                  <a:lnTo>
                    <a:pt x="282" y="452"/>
                  </a:lnTo>
                  <a:lnTo>
                    <a:pt x="278" y="448"/>
                  </a:lnTo>
                  <a:lnTo>
                    <a:pt x="272" y="442"/>
                  </a:lnTo>
                  <a:lnTo>
                    <a:pt x="268" y="440"/>
                  </a:lnTo>
                  <a:lnTo>
                    <a:pt x="260" y="438"/>
                  </a:lnTo>
                  <a:lnTo>
                    <a:pt x="252" y="438"/>
                  </a:lnTo>
                  <a:close/>
                  <a:moveTo>
                    <a:pt x="546" y="440"/>
                  </a:moveTo>
                  <a:lnTo>
                    <a:pt x="546" y="440"/>
                  </a:lnTo>
                  <a:lnTo>
                    <a:pt x="544" y="440"/>
                  </a:lnTo>
                  <a:lnTo>
                    <a:pt x="540" y="438"/>
                  </a:lnTo>
                  <a:lnTo>
                    <a:pt x="530" y="440"/>
                  </a:lnTo>
                  <a:lnTo>
                    <a:pt x="524" y="444"/>
                  </a:lnTo>
                  <a:lnTo>
                    <a:pt x="516" y="450"/>
                  </a:lnTo>
                  <a:lnTo>
                    <a:pt x="512" y="456"/>
                  </a:lnTo>
                  <a:lnTo>
                    <a:pt x="512" y="448"/>
                  </a:lnTo>
                  <a:lnTo>
                    <a:pt x="510" y="440"/>
                  </a:lnTo>
                  <a:lnTo>
                    <a:pt x="506" y="438"/>
                  </a:lnTo>
                  <a:lnTo>
                    <a:pt x="502" y="438"/>
                  </a:lnTo>
                  <a:lnTo>
                    <a:pt x="498" y="438"/>
                  </a:lnTo>
                  <a:lnTo>
                    <a:pt x="494" y="440"/>
                  </a:lnTo>
                  <a:lnTo>
                    <a:pt x="494" y="542"/>
                  </a:lnTo>
                  <a:lnTo>
                    <a:pt x="498" y="542"/>
                  </a:lnTo>
                  <a:lnTo>
                    <a:pt x="504" y="542"/>
                  </a:lnTo>
                  <a:lnTo>
                    <a:pt x="508" y="542"/>
                  </a:lnTo>
                  <a:lnTo>
                    <a:pt x="514" y="542"/>
                  </a:lnTo>
                  <a:lnTo>
                    <a:pt x="514" y="490"/>
                  </a:lnTo>
                  <a:lnTo>
                    <a:pt x="514" y="482"/>
                  </a:lnTo>
                  <a:lnTo>
                    <a:pt x="516" y="474"/>
                  </a:lnTo>
                  <a:lnTo>
                    <a:pt x="518" y="468"/>
                  </a:lnTo>
                  <a:lnTo>
                    <a:pt x="522" y="464"/>
                  </a:lnTo>
                  <a:lnTo>
                    <a:pt x="526" y="460"/>
                  </a:lnTo>
                  <a:lnTo>
                    <a:pt x="530" y="458"/>
                  </a:lnTo>
                  <a:lnTo>
                    <a:pt x="540" y="456"/>
                  </a:lnTo>
                  <a:lnTo>
                    <a:pt x="544" y="456"/>
                  </a:lnTo>
                  <a:lnTo>
                    <a:pt x="546" y="458"/>
                  </a:lnTo>
                  <a:lnTo>
                    <a:pt x="548" y="452"/>
                  </a:lnTo>
                  <a:lnTo>
                    <a:pt x="548" y="448"/>
                  </a:lnTo>
                  <a:lnTo>
                    <a:pt x="548" y="444"/>
                  </a:lnTo>
                  <a:lnTo>
                    <a:pt x="546" y="440"/>
                  </a:lnTo>
                  <a:close/>
                  <a:moveTo>
                    <a:pt x="1020" y="526"/>
                  </a:moveTo>
                  <a:lnTo>
                    <a:pt x="1020" y="526"/>
                  </a:lnTo>
                  <a:lnTo>
                    <a:pt x="1014" y="526"/>
                  </a:lnTo>
                  <a:lnTo>
                    <a:pt x="1008" y="526"/>
                  </a:lnTo>
                  <a:lnTo>
                    <a:pt x="1000" y="526"/>
                  </a:lnTo>
                  <a:lnTo>
                    <a:pt x="996" y="522"/>
                  </a:lnTo>
                  <a:lnTo>
                    <a:pt x="994" y="514"/>
                  </a:lnTo>
                  <a:lnTo>
                    <a:pt x="994" y="502"/>
                  </a:lnTo>
                  <a:lnTo>
                    <a:pt x="994" y="456"/>
                  </a:lnTo>
                  <a:lnTo>
                    <a:pt x="1018" y="456"/>
                  </a:lnTo>
                  <a:lnTo>
                    <a:pt x="1020" y="452"/>
                  </a:lnTo>
                  <a:lnTo>
                    <a:pt x="1020" y="448"/>
                  </a:lnTo>
                  <a:lnTo>
                    <a:pt x="1018" y="440"/>
                  </a:lnTo>
                  <a:lnTo>
                    <a:pt x="994" y="440"/>
                  </a:lnTo>
                  <a:lnTo>
                    <a:pt x="994" y="416"/>
                  </a:lnTo>
                  <a:lnTo>
                    <a:pt x="974" y="416"/>
                  </a:lnTo>
                  <a:lnTo>
                    <a:pt x="974" y="432"/>
                  </a:lnTo>
                  <a:lnTo>
                    <a:pt x="972" y="436"/>
                  </a:lnTo>
                  <a:lnTo>
                    <a:pt x="968" y="438"/>
                  </a:lnTo>
                  <a:lnTo>
                    <a:pt x="964" y="440"/>
                  </a:lnTo>
                  <a:lnTo>
                    <a:pt x="958" y="440"/>
                  </a:lnTo>
                  <a:lnTo>
                    <a:pt x="958" y="456"/>
                  </a:lnTo>
                  <a:lnTo>
                    <a:pt x="974" y="456"/>
                  </a:lnTo>
                  <a:lnTo>
                    <a:pt x="974" y="512"/>
                  </a:lnTo>
                  <a:lnTo>
                    <a:pt x="976" y="526"/>
                  </a:lnTo>
                  <a:lnTo>
                    <a:pt x="978" y="532"/>
                  </a:lnTo>
                  <a:lnTo>
                    <a:pt x="982" y="536"/>
                  </a:lnTo>
                  <a:lnTo>
                    <a:pt x="992" y="542"/>
                  </a:lnTo>
                  <a:lnTo>
                    <a:pt x="1004" y="542"/>
                  </a:lnTo>
                  <a:lnTo>
                    <a:pt x="1014" y="542"/>
                  </a:lnTo>
                  <a:lnTo>
                    <a:pt x="1022" y="540"/>
                  </a:lnTo>
                  <a:lnTo>
                    <a:pt x="1022" y="534"/>
                  </a:lnTo>
                  <a:lnTo>
                    <a:pt x="1020" y="526"/>
                  </a:lnTo>
                  <a:close/>
                  <a:moveTo>
                    <a:pt x="1202" y="524"/>
                  </a:moveTo>
                  <a:lnTo>
                    <a:pt x="1202" y="524"/>
                  </a:lnTo>
                  <a:lnTo>
                    <a:pt x="1192" y="526"/>
                  </a:lnTo>
                  <a:lnTo>
                    <a:pt x="1180" y="528"/>
                  </a:lnTo>
                  <a:lnTo>
                    <a:pt x="1174" y="526"/>
                  </a:lnTo>
                  <a:lnTo>
                    <a:pt x="1168" y="524"/>
                  </a:lnTo>
                  <a:lnTo>
                    <a:pt x="1162" y="522"/>
                  </a:lnTo>
                  <a:lnTo>
                    <a:pt x="1158" y="518"/>
                  </a:lnTo>
                  <a:lnTo>
                    <a:pt x="1154" y="514"/>
                  </a:lnTo>
                  <a:lnTo>
                    <a:pt x="1150" y="506"/>
                  </a:lnTo>
                  <a:lnTo>
                    <a:pt x="1150" y="500"/>
                  </a:lnTo>
                  <a:lnTo>
                    <a:pt x="1148" y="490"/>
                  </a:lnTo>
                  <a:lnTo>
                    <a:pt x="1150" y="476"/>
                  </a:lnTo>
                  <a:lnTo>
                    <a:pt x="1156" y="464"/>
                  </a:lnTo>
                  <a:lnTo>
                    <a:pt x="1160" y="460"/>
                  </a:lnTo>
                  <a:lnTo>
                    <a:pt x="1166" y="456"/>
                  </a:lnTo>
                  <a:lnTo>
                    <a:pt x="1172" y="454"/>
                  </a:lnTo>
                  <a:lnTo>
                    <a:pt x="1178" y="454"/>
                  </a:lnTo>
                  <a:lnTo>
                    <a:pt x="1190" y="454"/>
                  </a:lnTo>
                  <a:lnTo>
                    <a:pt x="1202" y="456"/>
                  </a:lnTo>
                  <a:lnTo>
                    <a:pt x="1204" y="450"/>
                  </a:lnTo>
                  <a:lnTo>
                    <a:pt x="1204" y="442"/>
                  </a:lnTo>
                  <a:lnTo>
                    <a:pt x="1192" y="438"/>
                  </a:lnTo>
                  <a:lnTo>
                    <a:pt x="1178" y="438"/>
                  </a:lnTo>
                  <a:lnTo>
                    <a:pt x="1166" y="438"/>
                  </a:lnTo>
                  <a:lnTo>
                    <a:pt x="1156" y="442"/>
                  </a:lnTo>
                  <a:lnTo>
                    <a:pt x="1148" y="446"/>
                  </a:lnTo>
                  <a:lnTo>
                    <a:pt x="1140" y="452"/>
                  </a:lnTo>
                  <a:lnTo>
                    <a:pt x="1134" y="460"/>
                  </a:lnTo>
                  <a:lnTo>
                    <a:pt x="1132" y="470"/>
                  </a:lnTo>
                  <a:lnTo>
                    <a:pt x="1128" y="480"/>
                  </a:lnTo>
                  <a:lnTo>
                    <a:pt x="1128" y="490"/>
                  </a:lnTo>
                  <a:lnTo>
                    <a:pt x="1128" y="502"/>
                  </a:lnTo>
                  <a:lnTo>
                    <a:pt x="1132" y="512"/>
                  </a:lnTo>
                  <a:lnTo>
                    <a:pt x="1136" y="522"/>
                  </a:lnTo>
                  <a:lnTo>
                    <a:pt x="1140" y="530"/>
                  </a:lnTo>
                  <a:lnTo>
                    <a:pt x="1148" y="536"/>
                  </a:lnTo>
                  <a:lnTo>
                    <a:pt x="1156" y="540"/>
                  </a:lnTo>
                  <a:lnTo>
                    <a:pt x="1168" y="542"/>
                  </a:lnTo>
                  <a:lnTo>
                    <a:pt x="1180" y="544"/>
                  </a:lnTo>
                  <a:lnTo>
                    <a:pt x="1194" y="542"/>
                  </a:lnTo>
                  <a:lnTo>
                    <a:pt x="1206" y="540"/>
                  </a:lnTo>
                  <a:lnTo>
                    <a:pt x="1204" y="530"/>
                  </a:lnTo>
                  <a:lnTo>
                    <a:pt x="1202" y="524"/>
                  </a:lnTo>
                  <a:close/>
                  <a:moveTo>
                    <a:pt x="942" y="452"/>
                  </a:moveTo>
                  <a:lnTo>
                    <a:pt x="942" y="452"/>
                  </a:lnTo>
                  <a:lnTo>
                    <a:pt x="934" y="446"/>
                  </a:lnTo>
                  <a:lnTo>
                    <a:pt x="926" y="442"/>
                  </a:lnTo>
                  <a:lnTo>
                    <a:pt x="916" y="438"/>
                  </a:lnTo>
                  <a:lnTo>
                    <a:pt x="906" y="438"/>
                  </a:lnTo>
                  <a:lnTo>
                    <a:pt x="894" y="438"/>
                  </a:lnTo>
                  <a:lnTo>
                    <a:pt x="884" y="442"/>
                  </a:lnTo>
                  <a:lnTo>
                    <a:pt x="876" y="446"/>
                  </a:lnTo>
                  <a:lnTo>
                    <a:pt x="870" y="452"/>
                  </a:lnTo>
                  <a:lnTo>
                    <a:pt x="864" y="460"/>
                  </a:lnTo>
                  <a:lnTo>
                    <a:pt x="860" y="470"/>
                  </a:lnTo>
                  <a:lnTo>
                    <a:pt x="858" y="480"/>
                  </a:lnTo>
                  <a:lnTo>
                    <a:pt x="858" y="490"/>
                  </a:lnTo>
                  <a:lnTo>
                    <a:pt x="858" y="502"/>
                  </a:lnTo>
                  <a:lnTo>
                    <a:pt x="860" y="512"/>
                  </a:lnTo>
                  <a:lnTo>
                    <a:pt x="864" y="520"/>
                  </a:lnTo>
                  <a:lnTo>
                    <a:pt x="870" y="528"/>
                  </a:lnTo>
                  <a:lnTo>
                    <a:pt x="876" y="534"/>
                  </a:lnTo>
                  <a:lnTo>
                    <a:pt x="884" y="540"/>
                  </a:lnTo>
                  <a:lnTo>
                    <a:pt x="894" y="542"/>
                  </a:lnTo>
                  <a:lnTo>
                    <a:pt x="906" y="544"/>
                  </a:lnTo>
                  <a:lnTo>
                    <a:pt x="916" y="542"/>
                  </a:lnTo>
                  <a:lnTo>
                    <a:pt x="926" y="540"/>
                  </a:lnTo>
                  <a:lnTo>
                    <a:pt x="934" y="534"/>
                  </a:lnTo>
                  <a:lnTo>
                    <a:pt x="942" y="528"/>
                  </a:lnTo>
                  <a:lnTo>
                    <a:pt x="946" y="520"/>
                  </a:lnTo>
                  <a:lnTo>
                    <a:pt x="950" y="512"/>
                  </a:lnTo>
                  <a:lnTo>
                    <a:pt x="952" y="502"/>
                  </a:lnTo>
                  <a:lnTo>
                    <a:pt x="952" y="490"/>
                  </a:lnTo>
                  <a:lnTo>
                    <a:pt x="952" y="480"/>
                  </a:lnTo>
                  <a:lnTo>
                    <a:pt x="950" y="470"/>
                  </a:lnTo>
                  <a:lnTo>
                    <a:pt x="946" y="460"/>
                  </a:lnTo>
                  <a:lnTo>
                    <a:pt x="942" y="452"/>
                  </a:lnTo>
                  <a:close/>
                  <a:moveTo>
                    <a:pt x="926" y="518"/>
                  </a:moveTo>
                  <a:lnTo>
                    <a:pt x="926" y="518"/>
                  </a:lnTo>
                  <a:lnTo>
                    <a:pt x="922" y="522"/>
                  </a:lnTo>
                  <a:lnTo>
                    <a:pt x="918" y="526"/>
                  </a:lnTo>
                  <a:lnTo>
                    <a:pt x="912" y="528"/>
                  </a:lnTo>
                  <a:lnTo>
                    <a:pt x="906" y="528"/>
                  </a:lnTo>
                  <a:lnTo>
                    <a:pt x="898" y="528"/>
                  </a:lnTo>
                  <a:lnTo>
                    <a:pt x="894" y="526"/>
                  </a:lnTo>
                  <a:lnTo>
                    <a:pt x="888" y="522"/>
                  </a:lnTo>
                  <a:lnTo>
                    <a:pt x="886" y="518"/>
                  </a:lnTo>
                  <a:lnTo>
                    <a:pt x="880" y="506"/>
                  </a:lnTo>
                  <a:lnTo>
                    <a:pt x="878" y="490"/>
                  </a:lnTo>
                  <a:lnTo>
                    <a:pt x="880" y="474"/>
                  </a:lnTo>
                  <a:lnTo>
                    <a:pt x="886" y="464"/>
                  </a:lnTo>
                  <a:lnTo>
                    <a:pt x="888" y="458"/>
                  </a:lnTo>
                  <a:lnTo>
                    <a:pt x="894" y="456"/>
                  </a:lnTo>
                  <a:lnTo>
                    <a:pt x="898" y="454"/>
                  </a:lnTo>
                  <a:lnTo>
                    <a:pt x="906" y="454"/>
                  </a:lnTo>
                  <a:lnTo>
                    <a:pt x="912" y="454"/>
                  </a:lnTo>
                  <a:lnTo>
                    <a:pt x="918" y="456"/>
                  </a:lnTo>
                  <a:lnTo>
                    <a:pt x="922" y="458"/>
                  </a:lnTo>
                  <a:lnTo>
                    <a:pt x="926" y="464"/>
                  </a:lnTo>
                  <a:lnTo>
                    <a:pt x="930" y="474"/>
                  </a:lnTo>
                  <a:lnTo>
                    <a:pt x="932" y="490"/>
                  </a:lnTo>
                  <a:lnTo>
                    <a:pt x="930" y="506"/>
                  </a:lnTo>
                  <a:lnTo>
                    <a:pt x="926" y="518"/>
                  </a:lnTo>
                  <a:close/>
                  <a:moveTo>
                    <a:pt x="1106" y="450"/>
                  </a:moveTo>
                  <a:lnTo>
                    <a:pt x="1106" y="450"/>
                  </a:lnTo>
                  <a:lnTo>
                    <a:pt x="1100" y="444"/>
                  </a:lnTo>
                  <a:lnTo>
                    <a:pt x="1092" y="440"/>
                  </a:lnTo>
                  <a:lnTo>
                    <a:pt x="1084" y="438"/>
                  </a:lnTo>
                  <a:lnTo>
                    <a:pt x="1074" y="438"/>
                  </a:lnTo>
                  <a:lnTo>
                    <a:pt x="1062" y="438"/>
                  </a:lnTo>
                  <a:lnTo>
                    <a:pt x="1052" y="442"/>
                  </a:lnTo>
                  <a:lnTo>
                    <a:pt x="1044" y="446"/>
                  </a:lnTo>
                  <a:lnTo>
                    <a:pt x="1038" y="452"/>
                  </a:lnTo>
                  <a:lnTo>
                    <a:pt x="1032" y="460"/>
                  </a:lnTo>
                  <a:lnTo>
                    <a:pt x="1028" y="470"/>
                  </a:lnTo>
                  <a:lnTo>
                    <a:pt x="1026" y="480"/>
                  </a:lnTo>
                  <a:lnTo>
                    <a:pt x="1026" y="492"/>
                  </a:lnTo>
                  <a:lnTo>
                    <a:pt x="1026" y="502"/>
                  </a:lnTo>
                  <a:lnTo>
                    <a:pt x="1030" y="512"/>
                  </a:lnTo>
                  <a:lnTo>
                    <a:pt x="1032" y="522"/>
                  </a:lnTo>
                  <a:lnTo>
                    <a:pt x="1038" y="528"/>
                  </a:lnTo>
                  <a:lnTo>
                    <a:pt x="1046" y="536"/>
                  </a:lnTo>
                  <a:lnTo>
                    <a:pt x="1054" y="540"/>
                  </a:lnTo>
                  <a:lnTo>
                    <a:pt x="1066" y="542"/>
                  </a:lnTo>
                  <a:lnTo>
                    <a:pt x="1078" y="544"/>
                  </a:lnTo>
                  <a:lnTo>
                    <a:pt x="1096" y="542"/>
                  </a:lnTo>
                  <a:lnTo>
                    <a:pt x="1110" y="538"/>
                  </a:lnTo>
                  <a:lnTo>
                    <a:pt x="1110" y="530"/>
                  </a:lnTo>
                  <a:lnTo>
                    <a:pt x="1106" y="522"/>
                  </a:lnTo>
                  <a:lnTo>
                    <a:pt x="1094" y="526"/>
                  </a:lnTo>
                  <a:lnTo>
                    <a:pt x="1080" y="528"/>
                  </a:lnTo>
                  <a:lnTo>
                    <a:pt x="1066" y="526"/>
                  </a:lnTo>
                  <a:lnTo>
                    <a:pt x="1060" y="522"/>
                  </a:lnTo>
                  <a:lnTo>
                    <a:pt x="1056" y="520"/>
                  </a:lnTo>
                  <a:lnTo>
                    <a:pt x="1052" y="516"/>
                  </a:lnTo>
                  <a:lnTo>
                    <a:pt x="1050" y="510"/>
                  </a:lnTo>
                  <a:lnTo>
                    <a:pt x="1046" y="496"/>
                  </a:lnTo>
                  <a:lnTo>
                    <a:pt x="1116" y="496"/>
                  </a:lnTo>
                  <a:lnTo>
                    <a:pt x="1116" y="490"/>
                  </a:lnTo>
                  <a:lnTo>
                    <a:pt x="1116" y="484"/>
                  </a:lnTo>
                  <a:lnTo>
                    <a:pt x="1116" y="474"/>
                  </a:lnTo>
                  <a:lnTo>
                    <a:pt x="1114" y="466"/>
                  </a:lnTo>
                  <a:lnTo>
                    <a:pt x="1110" y="458"/>
                  </a:lnTo>
                  <a:lnTo>
                    <a:pt x="1106" y="450"/>
                  </a:lnTo>
                  <a:close/>
                  <a:moveTo>
                    <a:pt x="1048" y="480"/>
                  </a:moveTo>
                  <a:lnTo>
                    <a:pt x="1048" y="480"/>
                  </a:lnTo>
                  <a:lnTo>
                    <a:pt x="1050" y="468"/>
                  </a:lnTo>
                  <a:lnTo>
                    <a:pt x="1054" y="460"/>
                  </a:lnTo>
                  <a:lnTo>
                    <a:pt x="1062" y="454"/>
                  </a:lnTo>
                  <a:lnTo>
                    <a:pt x="1074" y="452"/>
                  </a:lnTo>
                  <a:lnTo>
                    <a:pt x="1080" y="454"/>
                  </a:lnTo>
                  <a:lnTo>
                    <a:pt x="1084" y="456"/>
                  </a:lnTo>
                  <a:lnTo>
                    <a:pt x="1092" y="462"/>
                  </a:lnTo>
                  <a:lnTo>
                    <a:pt x="1096" y="470"/>
                  </a:lnTo>
                  <a:lnTo>
                    <a:pt x="1098" y="480"/>
                  </a:lnTo>
                  <a:lnTo>
                    <a:pt x="1048" y="480"/>
                  </a:lnTo>
                  <a:close/>
                  <a:moveTo>
                    <a:pt x="1270" y="438"/>
                  </a:moveTo>
                  <a:lnTo>
                    <a:pt x="1270" y="438"/>
                  </a:lnTo>
                  <a:lnTo>
                    <a:pt x="1260" y="438"/>
                  </a:lnTo>
                  <a:lnTo>
                    <a:pt x="1250" y="444"/>
                  </a:lnTo>
                  <a:lnTo>
                    <a:pt x="1244" y="450"/>
                  </a:lnTo>
                  <a:lnTo>
                    <a:pt x="1240" y="454"/>
                  </a:lnTo>
                  <a:lnTo>
                    <a:pt x="1240" y="396"/>
                  </a:lnTo>
                  <a:lnTo>
                    <a:pt x="1234" y="396"/>
                  </a:lnTo>
                  <a:lnTo>
                    <a:pt x="1230" y="396"/>
                  </a:lnTo>
                  <a:lnTo>
                    <a:pt x="1224" y="396"/>
                  </a:lnTo>
                  <a:lnTo>
                    <a:pt x="1220" y="396"/>
                  </a:lnTo>
                  <a:lnTo>
                    <a:pt x="1220" y="542"/>
                  </a:lnTo>
                  <a:lnTo>
                    <a:pt x="1224" y="542"/>
                  </a:lnTo>
                  <a:lnTo>
                    <a:pt x="1230" y="542"/>
                  </a:lnTo>
                  <a:lnTo>
                    <a:pt x="1234" y="542"/>
                  </a:lnTo>
                  <a:lnTo>
                    <a:pt x="1240" y="542"/>
                  </a:lnTo>
                  <a:lnTo>
                    <a:pt x="1240" y="490"/>
                  </a:lnTo>
                  <a:lnTo>
                    <a:pt x="1240" y="480"/>
                  </a:lnTo>
                  <a:lnTo>
                    <a:pt x="1242" y="474"/>
                  </a:lnTo>
                  <a:lnTo>
                    <a:pt x="1244" y="468"/>
                  </a:lnTo>
                  <a:lnTo>
                    <a:pt x="1248" y="462"/>
                  </a:lnTo>
                  <a:lnTo>
                    <a:pt x="1252" y="460"/>
                  </a:lnTo>
                  <a:lnTo>
                    <a:pt x="1256" y="456"/>
                  </a:lnTo>
                  <a:lnTo>
                    <a:pt x="1266" y="454"/>
                  </a:lnTo>
                  <a:lnTo>
                    <a:pt x="1274" y="456"/>
                  </a:lnTo>
                  <a:lnTo>
                    <a:pt x="1280" y="462"/>
                  </a:lnTo>
                  <a:lnTo>
                    <a:pt x="1284" y="470"/>
                  </a:lnTo>
                  <a:lnTo>
                    <a:pt x="1286" y="482"/>
                  </a:lnTo>
                  <a:lnTo>
                    <a:pt x="1286" y="542"/>
                  </a:lnTo>
                  <a:lnTo>
                    <a:pt x="1290" y="542"/>
                  </a:lnTo>
                  <a:lnTo>
                    <a:pt x="1296" y="542"/>
                  </a:lnTo>
                  <a:lnTo>
                    <a:pt x="1300" y="542"/>
                  </a:lnTo>
                  <a:lnTo>
                    <a:pt x="1304" y="542"/>
                  </a:lnTo>
                  <a:lnTo>
                    <a:pt x="1304" y="476"/>
                  </a:lnTo>
                  <a:lnTo>
                    <a:pt x="1302" y="460"/>
                  </a:lnTo>
                  <a:lnTo>
                    <a:pt x="1300" y="452"/>
                  </a:lnTo>
                  <a:lnTo>
                    <a:pt x="1296" y="448"/>
                  </a:lnTo>
                  <a:lnTo>
                    <a:pt x="1292" y="442"/>
                  </a:lnTo>
                  <a:lnTo>
                    <a:pt x="1286" y="440"/>
                  </a:lnTo>
                  <a:lnTo>
                    <a:pt x="1278" y="438"/>
                  </a:lnTo>
                  <a:lnTo>
                    <a:pt x="1270" y="438"/>
                  </a:lnTo>
                  <a:close/>
                  <a:moveTo>
                    <a:pt x="790" y="474"/>
                  </a:moveTo>
                  <a:lnTo>
                    <a:pt x="790" y="474"/>
                  </a:lnTo>
                  <a:lnTo>
                    <a:pt x="778" y="468"/>
                  </a:lnTo>
                  <a:lnTo>
                    <a:pt x="768" y="464"/>
                  </a:lnTo>
                  <a:lnTo>
                    <a:pt x="776" y="462"/>
                  </a:lnTo>
                  <a:lnTo>
                    <a:pt x="784" y="454"/>
                  </a:lnTo>
                  <a:lnTo>
                    <a:pt x="788" y="444"/>
                  </a:lnTo>
                  <a:lnTo>
                    <a:pt x="790" y="434"/>
                  </a:lnTo>
                  <a:lnTo>
                    <a:pt x="790" y="424"/>
                  </a:lnTo>
                  <a:lnTo>
                    <a:pt x="786" y="416"/>
                  </a:lnTo>
                  <a:lnTo>
                    <a:pt x="782" y="410"/>
                  </a:lnTo>
                  <a:lnTo>
                    <a:pt x="776" y="404"/>
                  </a:lnTo>
                  <a:lnTo>
                    <a:pt x="770" y="402"/>
                  </a:lnTo>
                  <a:lnTo>
                    <a:pt x="760" y="398"/>
                  </a:lnTo>
                  <a:lnTo>
                    <a:pt x="740" y="396"/>
                  </a:lnTo>
                  <a:lnTo>
                    <a:pt x="722" y="398"/>
                  </a:lnTo>
                  <a:lnTo>
                    <a:pt x="708" y="398"/>
                  </a:lnTo>
                  <a:lnTo>
                    <a:pt x="708" y="542"/>
                  </a:lnTo>
                  <a:lnTo>
                    <a:pt x="724" y="542"/>
                  </a:lnTo>
                  <a:lnTo>
                    <a:pt x="742" y="544"/>
                  </a:lnTo>
                  <a:lnTo>
                    <a:pt x="764" y="542"/>
                  </a:lnTo>
                  <a:lnTo>
                    <a:pt x="774" y="538"/>
                  </a:lnTo>
                  <a:lnTo>
                    <a:pt x="782" y="534"/>
                  </a:lnTo>
                  <a:lnTo>
                    <a:pt x="790" y="528"/>
                  </a:lnTo>
                  <a:lnTo>
                    <a:pt x="794" y="522"/>
                  </a:lnTo>
                  <a:lnTo>
                    <a:pt x="798" y="512"/>
                  </a:lnTo>
                  <a:lnTo>
                    <a:pt x="800" y="502"/>
                  </a:lnTo>
                  <a:lnTo>
                    <a:pt x="798" y="492"/>
                  </a:lnTo>
                  <a:lnTo>
                    <a:pt x="796" y="486"/>
                  </a:lnTo>
                  <a:lnTo>
                    <a:pt x="794" y="480"/>
                  </a:lnTo>
                  <a:lnTo>
                    <a:pt x="790" y="474"/>
                  </a:lnTo>
                  <a:close/>
                  <a:moveTo>
                    <a:pt x="728" y="414"/>
                  </a:moveTo>
                  <a:lnTo>
                    <a:pt x="728" y="414"/>
                  </a:lnTo>
                  <a:lnTo>
                    <a:pt x="734" y="412"/>
                  </a:lnTo>
                  <a:lnTo>
                    <a:pt x="742" y="412"/>
                  </a:lnTo>
                  <a:lnTo>
                    <a:pt x="754" y="414"/>
                  </a:lnTo>
                  <a:lnTo>
                    <a:pt x="762" y="418"/>
                  </a:lnTo>
                  <a:lnTo>
                    <a:pt x="768" y="424"/>
                  </a:lnTo>
                  <a:lnTo>
                    <a:pt x="770" y="434"/>
                  </a:lnTo>
                  <a:lnTo>
                    <a:pt x="768" y="444"/>
                  </a:lnTo>
                  <a:lnTo>
                    <a:pt x="764" y="452"/>
                  </a:lnTo>
                  <a:lnTo>
                    <a:pt x="754" y="456"/>
                  </a:lnTo>
                  <a:lnTo>
                    <a:pt x="742" y="458"/>
                  </a:lnTo>
                  <a:lnTo>
                    <a:pt x="728" y="458"/>
                  </a:lnTo>
                  <a:lnTo>
                    <a:pt x="728" y="414"/>
                  </a:lnTo>
                  <a:close/>
                  <a:moveTo>
                    <a:pt x="776" y="514"/>
                  </a:moveTo>
                  <a:lnTo>
                    <a:pt x="776" y="514"/>
                  </a:lnTo>
                  <a:lnTo>
                    <a:pt x="772" y="518"/>
                  </a:lnTo>
                  <a:lnTo>
                    <a:pt x="768" y="522"/>
                  </a:lnTo>
                  <a:lnTo>
                    <a:pt x="756" y="526"/>
                  </a:lnTo>
                  <a:lnTo>
                    <a:pt x="744" y="526"/>
                  </a:lnTo>
                  <a:lnTo>
                    <a:pt x="736" y="526"/>
                  </a:lnTo>
                  <a:lnTo>
                    <a:pt x="728" y="526"/>
                  </a:lnTo>
                  <a:lnTo>
                    <a:pt x="728" y="474"/>
                  </a:lnTo>
                  <a:lnTo>
                    <a:pt x="744" y="474"/>
                  </a:lnTo>
                  <a:lnTo>
                    <a:pt x="758" y="476"/>
                  </a:lnTo>
                  <a:lnTo>
                    <a:pt x="768" y="480"/>
                  </a:lnTo>
                  <a:lnTo>
                    <a:pt x="772" y="484"/>
                  </a:lnTo>
                  <a:lnTo>
                    <a:pt x="776" y="488"/>
                  </a:lnTo>
                  <a:lnTo>
                    <a:pt x="778" y="494"/>
                  </a:lnTo>
                  <a:lnTo>
                    <a:pt x="778" y="500"/>
                  </a:lnTo>
                  <a:lnTo>
                    <a:pt x="778" y="508"/>
                  </a:lnTo>
                  <a:lnTo>
                    <a:pt x="776" y="514"/>
                  </a:lnTo>
                  <a:close/>
                  <a:moveTo>
                    <a:pt x="808" y="444"/>
                  </a:moveTo>
                  <a:lnTo>
                    <a:pt x="808" y="444"/>
                  </a:lnTo>
                  <a:lnTo>
                    <a:pt x="808" y="448"/>
                  </a:lnTo>
                  <a:lnTo>
                    <a:pt x="808" y="452"/>
                  </a:lnTo>
                  <a:lnTo>
                    <a:pt x="808" y="454"/>
                  </a:lnTo>
                  <a:lnTo>
                    <a:pt x="822" y="454"/>
                  </a:lnTo>
                  <a:lnTo>
                    <a:pt x="822" y="542"/>
                  </a:lnTo>
                  <a:lnTo>
                    <a:pt x="826" y="542"/>
                  </a:lnTo>
                  <a:lnTo>
                    <a:pt x="832" y="542"/>
                  </a:lnTo>
                  <a:lnTo>
                    <a:pt x="836" y="542"/>
                  </a:lnTo>
                  <a:lnTo>
                    <a:pt x="840" y="542"/>
                  </a:lnTo>
                  <a:lnTo>
                    <a:pt x="840" y="440"/>
                  </a:lnTo>
                  <a:lnTo>
                    <a:pt x="808" y="440"/>
                  </a:lnTo>
                  <a:lnTo>
                    <a:pt x="808" y="444"/>
                  </a:lnTo>
                  <a:close/>
                  <a:moveTo>
                    <a:pt x="10" y="304"/>
                  </a:moveTo>
                  <a:lnTo>
                    <a:pt x="340" y="304"/>
                  </a:lnTo>
                  <a:lnTo>
                    <a:pt x="342" y="304"/>
                  </a:lnTo>
                  <a:lnTo>
                    <a:pt x="346" y="302"/>
                  </a:lnTo>
                  <a:lnTo>
                    <a:pt x="348" y="300"/>
                  </a:lnTo>
                  <a:lnTo>
                    <a:pt x="348" y="296"/>
                  </a:lnTo>
                  <a:lnTo>
                    <a:pt x="348" y="268"/>
                  </a:lnTo>
                  <a:lnTo>
                    <a:pt x="200" y="268"/>
                  </a:lnTo>
                  <a:lnTo>
                    <a:pt x="198" y="268"/>
                  </a:lnTo>
                  <a:lnTo>
                    <a:pt x="198" y="264"/>
                  </a:lnTo>
                  <a:lnTo>
                    <a:pt x="198" y="228"/>
                  </a:lnTo>
                  <a:lnTo>
                    <a:pt x="198" y="226"/>
                  </a:lnTo>
                  <a:lnTo>
                    <a:pt x="200" y="226"/>
                  </a:lnTo>
                  <a:lnTo>
                    <a:pt x="316" y="226"/>
                  </a:lnTo>
                  <a:lnTo>
                    <a:pt x="318" y="226"/>
                  </a:lnTo>
                  <a:lnTo>
                    <a:pt x="322" y="224"/>
                  </a:lnTo>
                  <a:lnTo>
                    <a:pt x="324" y="220"/>
                  </a:lnTo>
                  <a:lnTo>
                    <a:pt x="324" y="218"/>
                  </a:lnTo>
                  <a:lnTo>
                    <a:pt x="324" y="188"/>
                  </a:lnTo>
                  <a:lnTo>
                    <a:pt x="200" y="188"/>
                  </a:lnTo>
                  <a:lnTo>
                    <a:pt x="198" y="188"/>
                  </a:lnTo>
                  <a:lnTo>
                    <a:pt x="198" y="186"/>
                  </a:lnTo>
                  <a:lnTo>
                    <a:pt x="198" y="156"/>
                  </a:lnTo>
                  <a:lnTo>
                    <a:pt x="150" y="156"/>
                  </a:lnTo>
                  <a:lnTo>
                    <a:pt x="150" y="186"/>
                  </a:lnTo>
                  <a:lnTo>
                    <a:pt x="150" y="188"/>
                  </a:lnTo>
                  <a:lnTo>
                    <a:pt x="148" y="188"/>
                  </a:lnTo>
                  <a:lnTo>
                    <a:pt x="24" y="188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4"/>
                  </a:lnTo>
                  <a:lnTo>
                    <a:pt x="30" y="226"/>
                  </a:lnTo>
                  <a:lnTo>
                    <a:pt x="34" y="226"/>
                  </a:lnTo>
                  <a:lnTo>
                    <a:pt x="148" y="226"/>
                  </a:lnTo>
                  <a:lnTo>
                    <a:pt x="150" y="226"/>
                  </a:lnTo>
                  <a:lnTo>
                    <a:pt x="150" y="228"/>
                  </a:lnTo>
                  <a:lnTo>
                    <a:pt x="150" y="264"/>
                  </a:lnTo>
                  <a:lnTo>
                    <a:pt x="150" y="268"/>
                  </a:lnTo>
                  <a:lnTo>
                    <a:pt x="148" y="268"/>
                  </a:lnTo>
                  <a:lnTo>
                    <a:pt x="0" y="268"/>
                  </a:lnTo>
                  <a:lnTo>
                    <a:pt x="0" y="296"/>
                  </a:lnTo>
                  <a:lnTo>
                    <a:pt x="2" y="300"/>
                  </a:lnTo>
                  <a:lnTo>
                    <a:pt x="4" y="302"/>
                  </a:lnTo>
                  <a:lnTo>
                    <a:pt x="6" y="304"/>
                  </a:lnTo>
                  <a:lnTo>
                    <a:pt x="10" y="304"/>
                  </a:lnTo>
                  <a:close/>
                  <a:moveTo>
                    <a:pt x="14" y="156"/>
                  </a:moveTo>
                  <a:lnTo>
                    <a:pt x="14" y="156"/>
                  </a:lnTo>
                  <a:lnTo>
                    <a:pt x="18" y="156"/>
                  </a:lnTo>
                  <a:lnTo>
                    <a:pt x="22" y="156"/>
                  </a:lnTo>
                  <a:lnTo>
                    <a:pt x="50" y="154"/>
                  </a:lnTo>
                  <a:lnTo>
                    <a:pt x="86" y="150"/>
                  </a:lnTo>
                  <a:lnTo>
                    <a:pt x="126" y="144"/>
                  </a:lnTo>
                  <a:lnTo>
                    <a:pt x="170" y="134"/>
                  </a:lnTo>
                  <a:lnTo>
                    <a:pt x="172" y="134"/>
                  </a:lnTo>
                  <a:lnTo>
                    <a:pt x="216" y="144"/>
                  </a:lnTo>
                  <a:lnTo>
                    <a:pt x="256" y="150"/>
                  </a:lnTo>
                  <a:lnTo>
                    <a:pt x="292" y="154"/>
                  </a:lnTo>
                  <a:lnTo>
                    <a:pt x="320" y="156"/>
                  </a:lnTo>
                  <a:lnTo>
                    <a:pt x="324" y="156"/>
                  </a:lnTo>
                  <a:lnTo>
                    <a:pt x="326" y="156"/>
                  </a:lnTo>
                  <a:lnTo>
                    <a:pt x="328" y="154"/>
                  </a:lnTo>
                  <a:lnTo>
                    <a:pt x="328" y="148"/>
                  </a:lnTo>
                  <a:lnTo>
                    <a:pt x="328" y="128"/>
                  </a:lnTo>
                  <a:lnTo>
                    <a:pt x="288" y="122"/>
                  </a:lnTo>
                  <a:lnTo>
                    <a:pt x="244" y="114"/>
                  </a:lnTo>
                  <a:lnTo>
                    <a:pt x="236" y="112"/>
                  </a:lnTo>
                  <a:lnTo>
                    <a:pt x="244" y="108"/>
                  </a:lnTo>
                  <a:lnTo>
                    <a:pt x="270" y="94"/>
                  </a:lnTo>
                  <a:lnTo>
                    <a:pt x="294" y="78"/>
                  </a:lnTo>
                  <a:lnTo>
                    <a:pt x="318" y="60"/>
                  </a:lnTo>
                  <a:lnTo>
                    <a:pt x="336" y="38"/>
                  </a:lnTo>
                  <a:lnTo>
                    <a:pt x="336" y="0"/>
                  </a:lnTo>
                  <a:lnTo>
                    <a:pt x="12" y="0"/>
                  </a:lnTo>
                  <a:lnTo>
                    <a:pt x="12" y="36"/>
                  </a:lnTo>
                  <a:lnTo>
                    <a:pt x="266" y="36"/>
                  </a:lnTo>
                  <a:lnTo>
                    <a:pt x="274" y="36"/>
                  </a:lnTo>
                  <a:lnTo>
                    <a:pt x="268" y="40"/>
                  </a:lnTo>
                  <a:lnTo>
                    <a:pt x="246" y="56"/>
                  </a:lnTo>
                  <a:lnTo>
                    <a:pt x="222" y="70"/>
                  </a:lnTo>
                  <a:lnTo>
                    <a:pt x="196" y="82"/>
                  </a:lnTo>
                  <a:lnTo>
                    <a:pt x="172" y="92"/>
                  </a:lnTo>
                  <a:lnTo>
                    <a:pt x="170" y="92"/>
                  </a:lnTo>
                  <a:lnTo>
                    <a:pt x="134" y="76"/>
                  </a:lnTo>
                  <a:lnTo>
                    <a:pt x="100" y="58"/>
                  </a:lnTo>
                  <a:lnTo>
                    <a:pt x="24" y="58"/>
                  </a:lnTo>
                  <a:lnTo>
                    <a:pt x="38" y="72"/>
                  </a:lnTo>
                  <a:lnTo>
                    <a:pt x="56" y="86"/>
                  </a:lnTo>
                  <a:lnTo>
                    <a:pt x="76" y="98"/>
                  </a:lnTo>
                  <a:lnTo>
                    <a:pt x="98" y="108"/>
                  </a:lnTo>
                  <a:lnTo>
                    <a:pt x="104" y="112"/>
                  </a:lnTo>
                  <a:lnTo>
                    <a:pt x="98" y="114"/>
                  </a:lnTo>
                  <a:lnTo>
                    <a:pt x="52" y="122"/>
                  </a:lnTo>
                  <a:lnTo>
                    <a:pt x="12" y="128"/>
                  </a:lnTo>
                  <a:lnTo>
                    <a:pt x="12" y="148"/>
                  </a:lnTo>
                  <a:lnTo>
                    <a:pt x="12" y="154"/>
                  </a:lnTo>
                  <a:lnTo>
                    <a:pt x="14" y="156"/>
                  </a:lnTo>
                  <a:close/>
                  <a:moveTo>
                    <a:pt x="406" y="34"/>
                  </a:moveTo>
                  <a:lnTo>
                    <a:pt x="406" y="34"/>
                  </a:lnTo>
                  <a:lnTo>
                    <a:pt x="430" y="48"/>
                  </a:lnTo>
                  <a:lnTo>
                    <a:pt x="450" y="64"/>
                  </a:lnTo>
                  <a:lnTo>
                    <a:pt x="452" y="64"/>
                  </a:lnTo>
                  <a:lnTo>
                    <a:pt x="454" y="64"/>
                  </a:lnTo>
                  <a:lnTo>
                    <a:pt x="458" y="58"/>
                  </a:lnTo>
                  <a:lnTo>
                    <a:pt x="474" y="34"/>
                  </a:lnTo>
                  <a:lnTo>
                    <a:pt x="474" y="32"/>
                  </a:lnTo>
                  <a:lnTo>
                    <a:pt x="474" y="30"/>
                  </a:lnTo>
                  <a:lnTo>
                    <a:pt x="452" y="14"/>
                  </a:lnTo>
                  <a:lnTo>
                    <a:pt x="430" y="0"/>
                  </a:lnTo>
                  <a:lnTo>
                    <a:pt x="428" y="0"/>
                  </a:lnTo>
                  <a:lnTo>
                    <a:pt x="426" y="0"/>
                  </a:lnTo>
                  <a:lnTo>
                    <a:pt x="406" y="30"/>
                  </a:lnTo>
                  <a:lnTo>
                    <a:pt x="406" y="32"/>
                  </a:lnTo>
                  <a:lnTo>
                    <a:pt x="406" y="34"/>
                  </a:lnTo>
                  <a:close/>
                  <a:moveTo>
                    <a:pt x="834" y="122"/>
                  </a:moveTo>
                  <a:lnTo>
                    <a:pt x="834" y="122"/>
                  </a:lnTo>
                  <a:lnTo>
                    <a:pt x="848" y="112"/>
                  </a:lnTo>
                  <a:lnTo>
                    <a:pt x="858" y="104"/>
                  </a:lnTo>
                  <a:lnTo>
                    <a:pt x="868" y="94"/>
                  </a:lnTo>
                  <a:lnTo>
                    <a:pt x="876" y="84"/>
                  </a:lnTo>
                  <a:lnTo>
                    <a:pt x="876" y="82"/>
                  </a:lnTo>
                  <a:lnTo>
                    <a:pt x="878" y="82"/>
                  </a:lnTo>
                  <a:lnTo>
                    <a:pt x="972" y="82"/>
                  </a:lnTo>
                  <a:lnTo>
                    <a:pt x="974" y="82"/>
                  </a:lnTo>
                  <a:lnTo>
                    <a:pt x="974" y="84"/>
                  </a:lnTo>
                  <a:lnTo>
                    <a:pt x="974" y="152"/>
                  </a:lnTo>
                  <a:lnTo>
                    <a:pt x="974" y="156"/>
                  </a:lnTo>
                  <a:lnTo>
                    <a:pt x="972" y="156"/>
                  </a:lnTo>
                  <a:lnTo>
                    <a:pt x="848" y="156"/>
                  </a:lnTo>
                  <a:lnTo>
                    <a:pt x="848" y="184"/>
                  </a:lnTo>
                  <a:lnTo>
                    <a:pt x="848" y="188"/>
                  </a:lnTo>
                  <a:lnTo>
                    <a:pt x="850" y="190"/>
                  </a:lnTo>
                  <a:lnTo>
                    <a:pt x="854" y="192"/>
                  </a:lnTo>
                  <a:lnTo>
                    <a:pt x="856" y="192"/>
                  </a:lnTo>
                  <a:lnTo>
                    <a:pt x="972" y="192"/>
                  </a:lnTo>
                  <a:lnTo>
                    <a:pt x="974" y="192"/>
                  </a:lnTo>
                  <a:lnTo>
                    <a:pt x="974" y="196"/>
                  </a:lnTo>
                  <a:lnTo>
                    <a:pt x="974" y="264"/>
                  </a:lnTo>
                  <a:lnTo>
                    <a:pt x="974" y="268"/>
                  </a:lnTo>
                  <a:lnTo>
                    <a:pt x="972" y="268"/>
                  </a:lnTo>
                  <a:lnTo>
                    <a:pt x="822" y="268"/>
                  </a:lnTo>
                  <a:lnTo>
                    <a:pt x="822" y="296"/>
                  </a:lnTo>
                  <a:lnTo>
                    <a:pt x="822" y="300"/>
                  </a:lnTo>
                  <a:lnTo>
                    <a:pt x="824" y="302"/>
                  </a:lnTo>
                  <a:lnTo>
                    <a:pt x="828" y="304"/>
                  </a:lnTo>
                  <a:lnTo>
                    <a:pt x="832" y="304"/>
                  </a:lnTo>
                  <a:lnTo>
                    <a:pt x="1160" y="304"/>
                  </a:lnTo>
                  <a:lnTo>
                    <a:pt x="1164" y="304"/>
                  </a:lnTo>
                  <a:lnTo>
                    <a:pt x="1166" y="302"/>
                  </a:lnTo>
                  <a:lnTo>
                    <a:pt x="1168" y="300"/>
                  </a:lnTo>
                  <a:lnTo>
                    <a:pt x="1170" y="296"/>
                  </a:lnTo>
                  <a:lnTo>
                    <a:pt x="1170" y="268"/>
                  </a:lnTo>
                  <a:lnTo>
                    <a:pt x="1028" y="268"/>
                  </a:lnTo>
                  <a:lnTo>
                    <a:pt x="1026" y="268"/>
                  </a:lnTo>
                  <a:lnTo>
                    <a:pt x="1026" y="264"/>
                  </a:lnTo>
                  <a:lnTo>
                    <a:pt x="1026" y="196"/>
                  </a:lnTo>
                  <a:lnTo>
                    <a:pt x="1026" y="192"/>
                  </a:lnTo>
                  <a:lnTo>
                    <a:pt x="1028" y="192"/>
                  </a:lnTo>
                  <a:lnTo>
                    <a:pt x="1140" y="192"/>
                  </a:lnTo>
                  <a:lnTo>
                    <a:pt x="1144" y="192"/>
                  </a:lnTo>
                  <a:lnTo>
                    <a:pt x="1146" y="190"/>
                  </a:lnTo>
                  <a:lnTo>
                    <a:pt x="1148" y="188"/>
                  </a:lnTo>
                  <a:lnTo>
                    <a:pt x="1150" y="184"/>
                  </a:lnTo>
                  <a:lnTo>
                    <a:pt x="1150" y="156"/>
                  </a:lnTo>
                  <a:lnTo>
                    <a:pt x="1028" y="156"/>
                  </a:lnTo>
                  <a:lnTo>
                    <a:pt x="1026" y="156"/>
                  </a:lnTo>
                  <a:lnTo>
                    <a:pt x="1026" y="152"/>
                  </a:lnTo>
                  <a:lnTo>
                    <a:pt x="1026" y="84"/>
                  </a:lnTo>
                  <a:lnTo>
                    <a:pt x="1026" y="82"/>
                  </a:lnTo>
                  <a:lnTo>
                    <a:pt x="1028" y="82"/>
                  </a:lnTo>
                  <a:lnTo>
                    <a:pt x="1146" y="82"/>
                  </a:lnTo>
                  <a:lnTo>
                    <a:pt x="1150" y="82"/>
                  </a:lnTo>
                  <a:lnTo>
                    <a:pt x="1152" y="80"/>
                  </a:lnTo>
                  <a:lnTo>
                    <a:pt x="1154" y="76"/>
                  </a:lnTo>
                  <a:lnTo>
                    <a:pt x="1154" y="74"/>
                  </a:lnTo>
                  <a:lnTo>
                    <a:pt x="1154" y="44"/>
                  </a:lnTo>
                  <a:lnTo>
                    <a:pt x="1028" y="44"/>
                  </a:lnTo>
                  <a:lnTo>
                    <a:pt x="1026" y="44"/>
                  </a:lnTo>
                  <a:lnTo>
                    <a:pt x="1026" y="42"/>
                  </a:lnTo>
                  <a:lnTo>
                    <a:pt x="1026" y="0"/>
                  </a:lnTo>
                  <a:lnTo>
                    <a:pt x="974" y="0"/>
                  </a:lnTo>
                  <a:lnTo>
                    <a:pt x="974" y="42"/>
                  </a:lnTo>
                  <a:lnTo>
                    <a:pt x="974" y="44"/>
                  </a:lnTo>
                  <a:lnTo>
                    <a:pt x="972" y="44"/>
                  </a:lnTo>
                  <a:lnTo>
                    <a:pt x="892" y="44"/>
                  </a:lnTo>
                  <a:lnTo>
                    <a:pt x="888" y="44"/>
                  </a:lnTo>
                  <a:lnTo>
                    <a:pt x="890" y="42"/>
                  </a:lnTo>
                  <a:lnTo>
                    <a:pt x="890" y="36"/>
                  </a:lnTo>
                  <a:lnTo>
                    <a:pt x="890" y="28"/>
                  </a:lnTo>
                  <a:lnTo>
                    <a:pt x="890" y="8"/>
                  </a:lnTo>
                  <a:lnTo>
                    <a:pt x="844" y="8"/>
                  </a:lnTo>
                  <a:lnTo>
                    <a:pt x="844" y="22"/>
                  </a:lnTo>
                  <a:lnTo>
                    <a:pt x="842" y="38"/>
                  </a:lnTo>
                  <a:lnTo>
                    <a:pt x="838" y="54"/>
                  </a:lnTo>
                  <a:lnTo>
                    <a:pt x="832" y="66"/>
                  </a:lnTo>
                  <a:lnTo>
                    <a:pt x="822" y="76"/>
                  </a:lnTo>
                  <a:lnTo>
                    <a:pt x="822" y="124"/>
                  </a:lnTo>
                  <a:lnTo>
                    <a:pt x="822" y="128"/>
                  </a:lnTo>
                  <a:lnTo>
                    <a:pt x="826" y="126"/>
                  </a:lnTo>
                  <a:lnTo>
                    <a:pt x="834" y="122"/>
                  </a:lnTo>
                  <a:close/>
                  <a:moveTo>
                    <a:pt x="1412" y="26"/>
                  </a:moveTo>
                  <a:lnTo>
                    <a:pt x="1410" y="26"/>
                  </a:lnTo>
                  <a:lnTo>
                    <a:pt x="1410" y="24"/>
                  </a:lnTo>
                  <a:lnTo>
                    <a:pt x="1410" y="12"/>
                  </a:lnTo>
                  <a:lnTo>
                    <a:pt x="1412" y="0"/>
                  </a:lnTo>
                  <a:lnTo>
                    <a:pt x="1374" y="0"/>
                  </a:lnTo>
                  <a:lnTo>
                    <a:pt x="1370" y="30"/>
                  </a:lnTo>
                  <a:lnTo>
                    <a:pt x="1366" y="54"/>
                  </a:lnTo>
                  <a:lnTo>
                    <a:pt x="1360" y="76"/>
                  </a:lnTo>
                  <a:lnTo>
                    <a:pt x="1354" y="92"/>
                  </a:lnTo>
                  <a:lnTo>
                    <a:pt x="1352" y="96"/>
                  </a:lnTo>
                  <a:lnTo>
                    <a:pt x="1354" y="96"/>
                  </a:lnTo>
                  <a:lnTo>
                    <a:pt x="1388" y="96"/>
                  </a:lnTo>
                  <a:lnTo>
                    <a:pt x="1390" y="96"/>
                  </a:lnTo>
                  <a:lnTo>
                    <a:pt x="1392" y="96"/>
                  </a:lnTo>
                  <a:lnTo>
                    <a:pt x="1394" y="92"/>
                  </a:lnTo>
                  <a:lnTo>
                    <a:pt x="1400" y="78"/>
                  </a:lnTo>
                  <a:lnTo>
                    <a:pt x="1404" y="62"/>
                  </a:lnTo>
                  <a:lnTo>
                    <a:pt x="1404" y="60"/>
                  </a:lnTo>
                  <a:lnTo>
                    <a:pt x="1406" y="60"/>
                  </a:lnTo>
                  <a:lnTo>
                    <a:pt x="1522" y="60"/>
                  </a:lnTo>
                  <a:lnTo>
                    <a:pt x="1524" y="60"/>
                  </a:lnTo>
                  <a:lnTo>
                    <a:pt x="1524" y="62"/>
                  </a:lnTo>
                  <a:lnTo>
                    <a:pt x="1524" y="74"/>
                  </a:lnTo>
                  <a:lnTo>
                    <a:pt x="1524" y="76"/>
                  </a:lnTo>
                  <a:lnTo>
                    <a:pt x="1522" y="76"/>
                  </a:lnTo>
                  <a:lnTo>
                    <a:pt x="1482" y="76"/>
                  </a:lnTo>
                  <a:lnTo>
                    <a:pt x="1438" y="196"/>
                  </a:lnTo>
                  <a:lnTo>
                    <a:pt x="1438" y="198"/>
                  </a:lnTo>
                  <a:lnTo>
                    <a:pt x="1432" y="212"/>
                  </a:lnTo>
                  <a:lnTo>
                    <a:pt x="1422" y="224"/>
                  </a:lnTo>
                  <a:lnTo>
                    <a:pt x="1414" y="234"/>
                  </a:lnTo>
                  <a:lnTo>
                    <a:pt x="1404" y="242"/>
                  </a:lnTo>
                  <a:lnTo>
                    <a:pt x="1394" y="248"/>
                  </a:lnTo>
                  <a:lnTo>
                    <a:pt x="1382" y="254"/>
                  </a:lnTo>
                  <a:lnTo>
                    <a:pt x="1358" y="262"/>
                  </a:lnTo>
                  <a:lnTo>
                    <a:pt x="1358" y="296"/>
                  </a:lnTo>
                  <a:lnTo>
                    <a:pt x="1358" y="298"/>
                  </a:lnTo>
                  <a:lnTo>
                    <a:pt x="1360" y="300"/>
                  </a:lnTo>
                  <a:lnTo>
                    <a:pt x="1364" y="300"/>
                  </a:lnTo>
                  <a:lnTo>
                    <a:pt x="1386" y="296"/>
                  </a:lnTo>
                  <a:lnTo>
                    <a:pt x="1404" y="292"/>
                  </a:lnTo>
                  <a:lnTo>
                    <a:pt x="1420" y="284"/>
                  </a:lnTo>
                  <a:lnTo>
                    <a:pt x="1436" y="274"/>
                  </a:lnTo>
                  <a:lnTo>
                    <a:pt x="1450" y="262"/>
                  </a:lnTo>
                  <a:lnTo>
                    <a:pt x="1462" y="246"/>
                  </a:lnTo>
                  <a:lnTo>
                    <a:pt x="1472" y="228"/>
                  </a:lnTo>
                  <a:lnTo>
                    <a:pt x="1480" y="204"/>
                  </a:lnTo>
                  <a:lnTo>
                    <a:pt x="1520" y="92"/>
                  </a:lnTo>
                  <a:lnTo>
                    <a:pt x="1524" y="80"/>
                  </a:lnTo>
                  <a:lnTo>
                    <a:pt x="1524" y="92"/>
                  </a:lnTo>
                  <a:lnTo>
                    <a:pt x="1524" y="240"/>
                  </a:lnTo>
                  <a:lnTo>
                    <a:pt x="1524" y="248"/>
                  </a:lnTo>
                  <a:lnTo>
                    <a:pt x="1522" y="256"/>
                  </a:lnTo>
                  <a:lnTo>
                    <a:pt x="1520" y="260"/>
                  </a:lnTo>
                  <a:lnTo>
                    <a:pt x="1516" y="264"/>
                  </a:lnTo>
                  <a:lnTo>
                    <a:pt x="1512" y="268"/>
                  </a:lnTo>
                  <a:lnTo>
                    <a:pt x="1506" y="268"/>
                  </a:lnTo>
                  <a:lnTo>
                    <a:pt x="1492" y="270"/>
                  </a:lnTo>
                  <a:lnTo>
                    <a:pt x="1462" y="270"/>
                  </a:lnTo>
                  <a:lnTo>
                    <a:pt x="1462" y="296"/>
                  </a:lnTo>
                  <a:lnTo>
                    <a:pt x="1462" y="300"/>
                  </a:lnTo>
                  <a:lnTo>
                    <a:pt x="1464" y="302"/>
                  </a:lnTo>
                  <a:lnTo>
                    <a:pt x="1466" y="304"/>
                  </a:lnTo>
                  <a:lnTo>
                    <a:pt x="1470" y="304"/>
                  </a:lnTo>
                  <a:lnTo>
                    <a:pt x="1480" y="304"/>
                  </a:lnTo>
                  <a:lnTo>
                    <a:pt x="1482" y="304"/>
                  </a:lnTo>
                  <a:lnTo>
                    <a:pt x="1512" y="304"/>
                  </a:lnTo>
                  <a:lnTo>
                    <a:pt x="1522" y="304"/>
                  </a:lnTo>
                  <a:lnTo>
                    <a:pt x="1534" y="302"/>
                  </a:lnTo>
                  <a:lnTo>
                    <a:pt x="1544" y="296"/>
                  </a:lnTo>
                  <a:lnTo>
                    <a:pt x="1554" y="288"/>
                  </a:lnTo>
                  <a:lnTo>
                    <a:pt x="1560" y="280"/>
                  </a:lnTo>
                  <a:lnTo>
                    <a:pt x="1566" y="272"/>
                  </a:lnTo>
                  <a:lnTo>
                    <a:pt x="1568" y="260"/>
                  </a:lnTo>
                  <a:lnTo>
                    <a:pt x="1570" y="246"/>
                  </a:lnTo>
                  <a:lnTo>
                    <a:pt x="1570" y="26"/>
                  </a:lnTo>
                  <a:lnTo>
                    <a:pt x="1412" y="26"/>
                  </a:lnTo>
                  <a:close/>
                  <a:moveTo>
                    <a:pt x="408" y="302"/>
                  </a:moveTo>
                  <a:lnTo>
                    <a:pt x="408" y="302"/>
                  </a:lnTo>
                  <a:lnTo>
                    <a:pt x="408" y="304"/>
                  </a:lnTo>
                  <a:lnTo>
                    <a:pt x="410" y="306"/>
                  </a:lnTo>
                  <a:lnTo>
                    <a:pt x="412" y="306"/>
                  </a:lnTo>
                  <a:lnTo>
                    <a:pt x="450" y="306"/>
                  </a:lnTo>
                  <a:lnTo>
                    <a:pt x="452" y="306"/>
                  </a:lnTo>
                  <a:lnTo>
                    <a:pt x="454" y="304"/>
                  </a:lnTo>
                  <a:lnTo>
                    <a:pt x="456" y="300"/>
                  </a:lnTo>
                  <a:lnTo>
                    <a:pt x="460" y="274"/>
                  </a:lnTo>
                  <a:lnTo>
                    <a:pt x="464" y="242"/>
                  </a:lnTo>
                  <a:lnTo>
                    <a:pt x="464" y="174"/>
                  </a:lnTo>
                  <a:lnTo>
                    <a:pt x="464" y="162"/>
                  </a:lnTo>
                  <a:lnTo>
                    <a:pt x="418" y="162"/>
                  </a:lnTo>
                  <a:lnTo>
                    <a:pt x="418" y="196"/>
                  </a:lnTo>
                  <a:lnTo>
                    <a:pt x="418" y="232"/>
                  </a:lnTo>
                  <a:lnTo>
                    <a:pt x="414" y="268"/>
                  </a:lnTo>
                  <a:lnTo>
                    <a:pt x="408" y="302"/>
                  </a:lnTo>
                  <a:close/>
                  <a:moveTo>
                    <a:pt x="474" y="108"/>
                  </a:moveTo>
                  <a:lnTo>
                    <a:pt x="474" y="108"/>
                  </a:lnTo>
                  <a:lnTo>
                    <a:pt x="454" y="92"/>
                  </a:lnTo>
                  <a:lnTo>
                    <a:pt x="432" y="78"/>
                  </a:lnTo>
                  <a:lnTo>
                    <a:pt x="428" y="76"/>
                  </a:lnTo>
                  <a:lnTo>
                    <a:pt x="428" y="78"/>
                  </a:lnTo>
                  <a:lnTo>
                    <a:pt x="416" y="94"/>
                  </a:lnTo>
                  <a:lnTo>
                    <a:pt x="406" y="108"/>
                  </a:lnTo>
                  <a:lnTo>
                    <a:pt x="406" y="110"/>
                  </a:lnTo>
                  <a:lnTo>
                    <a:pt x="430" y="126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4" y="142"/>
                  </a:lnTo>
                  <a:lnTo>
                    <a:pt x="454" y="140"/>
                  </a:lnTo>
                  <a:lnTo>
                    <a:pt x="462" y="130"/>
                  </a:lnTo>
                  <a:lnTo>
                    <a:pt x="474" y="112"/>
                  </a:lnTo>
                  <a:lnTo>
                    <a:pt x="476" y="110"/>
                  </a:lnTo>
                  <a:lnTo>
                    <a:pt x="474" y="108"/>
                  </a:lnTo>
                  <a:close/>
                  <a:moveTo>
                    <a:pt x="500" y="218"/>
                  </a:moveTo>
                  <a:lnTo>
                    <a:pt x="500" y="218"/>
                  </a:lnTo>
                  <a:lnTo>
                    <a:pt x="508" y="206"/>
                  </a:lnTo>
                  <a:lnTo>
                    <a:pt x="514" y="200"/>
                  </a:lnTo>
                  <a:lnTo>
                    <a:pt x="514" y="208"/>
                  </a:lnTo>
                  <a:lnTo>
                    <a:pt x="514" y="300"/>
                  </a:lnTo>
                  <a:lnTo>
                    <a:pt x="514" y="304"/>
                  </a:lnTo>
                  <a:lnTo>
                    <a:pt x="518" y="306"/>
                  </a:lnTo>
                  <a:lnTo>
                    <a:pt x="554" y="306"/>
                  </a:lnTo>
                  <a:lnTo>
                    <a:pt x="556" y="304"/>
                  </a:lnTo>
                  <a:lnTo>
                    <a:pt x="558" y="300"/>
                  </a:lnTo>
                  <a:lnTo>
                    <a:pt x="558" y="166"/>
                  </a:lnTo>
                  <a:lnTo>
                    <a:pt x="558" y="160"/>
                  </a:lnTo>
                  <a:lnTo>
                    <a:pt x="562" y="166"/>
                  </a:lnTo>
                  <a:lnTo>
                    <a:pt x="574" y="182"/>
                  </a:lnTo>
                  <a:lnTo>
                    <a:pt x="586" y="202"/>
                  </a:lnTo>
                  <a:lnTo>
                    <a:pt x="588" y="204"/>
                  </a:lnTo>
                  <a:lnTo>
                    <a:pt x="588" y="202"/>
                  </a:lnTo>
                  <a:lnTo>
                    <a:pt x="588" y="134"/>
                  </a:lnTo>
                  <a:lnTo>
                    <a:pt x="574" y="112"/>
                  </a:lnTo>
                  <a:lnTo>
                    <a:pt x="558" y="92"/>
                  </a:lnTo>
                  <a:lnTo>
                    <a:pt x="558" y="90"/>
                  </a:lnTo>
                  <a:lnTo>
                    <a:pt x="558" y="84"/>
                  </a:lnTo>
                  <a:lnTo>
                    <a:pt x="558" y="82"/>
                  </a:lnTo>
                  <a:lnTo>
                    <a:pt x="560" y="82"/>
                  </a:lnTo>
                  <a:lnTo>
                    <a:pt x="580" y="82"/>
                  </a:lnTo>
                  <a:lnTo>
                    <a:pt x="582" y="82"/>
                  </a:lnTo>
                  <a:lnTo>
                    <a:pt x="586" y="80"/>
                  </a:lnTo>
                  <a:lnTo>
                    <a:pt x="588" y="76"/>
                  </a:lnTo>
                  <a:lnTo>
                    <a:pt x="588" y="74"/>
                  </a:lnTo>
                  <a:lnTo>
                    <a:pt x="588" y="44"/>
                  </a:lnTo>
                  <a:lnTo>
                    <a:pt x="560" y="44"/>
                  </a:lnTo>
                  <a:lnTo>
                    <a:pt x="558" y="44"/>
                  </a:lnTo>
                  <a:lnTo>
                    <a:pt x="558" y="42"/>
                  </a:lnTo>
                  <a:lnTo>
                    <a:pt x="558" y="0"/>
                  </a:lnTo>
                  <a:lnTo>
                    <a:pt x="514" y="0"/>
                  </a:lnTo>
                  <a:lnTo>
                    <a:pt x="514" y="42"/>
                  </a:lnTo>
                  <a:lnTo>
                    <a:pt x="514" y="44"/>
                  </a:lnTo>
                  <a:lnTo>
                    <a:pt x="510" y="44"/>
                  </a:lnTo>
                  <a:lnTo>
                    <a:pt x="484" y="44"/>
                  </a:lnTo>
                  <a:lnTo>
                    <a:pt x="484" y="74"/>
                  </a:lnTo>
                  <a:lnTo>
                    <a:pt x="484" y="76"/>
                  </a:lnTo>
                  <a:lnTo>
                    <a:pt x="486" y="80"/>
                  </a:lnTo>
                  <a:lnTo>
                    <a:pt x="490" y="82"/>
                  </a:lnTo>
                  <a:lnTo>
                    <a:pt x="492" y="82"/>
                  </a:lnTo>
                  <a:lnTo>
                    <a:pt x="510" y="82"/>
                  </a:lnTo>
                  <a:lnTo>
                    <a:pt x="512" y="82"/>
                  </a:lnTo>
                  <a:lnTo>
                    <a:pt x="512" y="84"/>
                  </a:lnTo>
                  <a:lnTo>
                    <a:pt x="508" y="110"/>
                  </a:lnTo>
                  <a:lnTo>
                    <a:pt x="500" y="134"/>
                  </a:lnTo>
                  <a:lnTo>
                    <a:pt x="488" y="160"/>
                  </a:lnTo>
                  <a:lnTo>
                    <a:pt x="478" y="178"/>
                  </a:lnTo>
                  <a:lnTo>
                    <a:pt x="478" y="232"/>
                  </a:lnTo>
                  <a:lnTo>
                    <a:pt x="478" y="236"/>
                  </a:lnTo>
                  <a:lnTo>
                    <a:pt x="480" y="236"/>
                  </a:lnTo>
                  <a:lnTo>
                    <a:pt x="488" y="230"/>
                  </a:lnTo>
                  <a:lnTo>
                    <a:pt x="500" y="218"/>
                  </a:lnTo>
                  <a:close/>
                  <a:moveTo>
                    <a:pt x="744" y="300"/>
                  </a:moveTo>
                  <a:lnTo>
                    <a:pt x="744" y="300"/>
                  </a:lnTo>
                  <a:lnTo>
                    <a:pt x="748" y="296"/>
                  </a:lnTo>
                  <a:lnTo>
                    <a:pt x="752" y="292"/>
                  </a:lnTo>
                  <a:lnTo>
                    <a:pt x="754" y="284"/>
                  </a:lnTo>
                  <a:lnTo>
                    <a:pt x="754" y="276"/>
                  </a:lnTo>
                  <a:lnTo>
                    <a:pt x="754" y="40"/>
                  </a:lnTo>
                  <a:lnTo>
                    <a:pt x="754" y="28"/>
                  </a:lnTo>
                  <a:lnTo>
                    <a:pt x="754" y="0"/>
                  </a:lnTo>
                  <a:lnTo>
                    <a:pt x="602" y="0"/>
                  </a:lnTo>
                  <a:lnTo>
                    <a:pt x="602" y="26"/>
                  </a:lnTo>
                  <a:lnTo>
                    <a:pt x="602" y="40"/>
                  </a:lnTo>
                  <a:lnTo>
                    <a:pt x="602" y="276"/>
                  </a:lnTo>
                  <a:lnTo>
                    <a:pt x="602" y="284"/>
                  </a:lnTo>
                  <a:lnTo>
                    <a:pt x="604" y="292"/>
                  </a:lnTo>
                  <a:lnTo>
                    <a:pt x="606" y="296"/>
                  </a:lnTo>
                  <a:lnTo>
                    <a:pt x="610" y="300"/>
                  </a:lnTo>
                  <a:lnTo>
                    <a:pt x="616" y="302"/>
                  </a:lnTo>
                  <a:lnTo>
                    <a:pt x="622" y="304"/>
                  </a:lnTo>
                  <a:lnTo>
                    <a:pt x="636" y="306"/>
                  </a:lnTo>
                  <a:lnTo>
                    <a:pt x="672" y="306"/>
                  </a:lnTo>
                  <a:lnTo>
                    <a:pt x="676" y="306"/>
                  </a:lnTo>
                  <a:lnTo>
                    <a:pt x="720" y="306"/>
                  </a:lnTo>
                  <a:lnTo>
                    <a:pt x="734" y="304"/>
                  </a:lnTo>
                  <a:lnTo>
                    <a:pt x="740" y="302"/>
                  </a:lnTo>
                  <a:lnTo>
                    <a:pt x="744" y="300"/>
                  </a:lnTo>
                  <a:close/>
                  <a:moveTo>
                    <a:pt x="710" y="214"/>
                  </a:moveTo>
                  <a:lnTo>
                    <a:pt x="710" y="250"/>
                  </a:lnTo>
                  <a:lnTo>
                    <a:pt x="708" y="256"/>
                  </a:lnTo>
                  <a:lnTo>
                    <a:pt x="706" y="260"/>
                  </a:lnTo>
                  <a:lnTo>
                    <a:pt x="702" y="262"/>
                  </a:lnTo>
                  <a:lnTo>
                    <a:pt x="698" y="264"/>
                  </a:lnTo>
                  <a:lnTo>
                    <a:pt x="676" y="264"/>
                  </a:lnTo>
                  <a:lnTo>
                    <a:pt x="672" y="264"/>
                  </a:lnTo>
                  <a:lnTo>
                    <a:pt x="658" y="264"/>
                  </a:lnTo>
                  <a:lnTo>
                    <a:pt x="652" y="262"/>
                  </a:lnTo>
                  <a:lnTo>
                    <a:pt x="650" y="260"/>
                  </a:lnTo>
                  <a:lnTo>
                    <a:pt x="646" y="256"/>
                  </a:lnTo>
                  <a:lnTo>
                    <a:pt x="646" y="250"/>
                  </a:lnTo>
                  <a:lnTo>
                    <a:pt x="646" y="214"/>
                  </a:lnTo>
                  <a:lnTo>
                    <a:pt x="646" y="212"/>
                  </a:lnTo>
                  <a:lnTo>
                    <a:pt x="648" y="212"/>
                  </a:lnTo>
                  <a:lnTo>
                    <a:pt x="708" y="212"/>
                  </a:lnTo>
                  <a:lnTo>
                    <a:pt x="710" y="212"/>
                  </a:lnTo>
                  <a:lnTo>
                    <a:pt x="710" y="214"/>
                  </a:lnTo>
                  <a:close/>
                  <a:moveTo>
                    <a:pt x="710" y="128"/>
                  </a:moveTo>
                  <a:lnTo>
                    <a:pt x="710" y="172"/>
                  </a:lnTo>
                  <a:lnTo>
                    <a:pt x="710" y="174"/>
                  </a:lnTo>
                  <a:lnTo>
                    <a:pt x="708" y="174"/>
                  </a:lnTo>
                  <a:lnTo>
                    <a:pt x="648" y="174"/>
                  </a:lnTo>
                  <a:lnTo>
                    <a:pt x="646" y="174"/>
                  </a:lnTo>
                  <a:lnTo>
                    <a:pt x="646" y="172"/>
                  </a:lnTo>
                  <a:lnTo>
                    <a:pt x="646" y="128"/>
                  </a:lnTo>
                  <a:lnTo>
                    <a:pt x="646" y="126"/>
                  </a:lnTo>
                  <a:lnTo>
                    <a:pt x="648" y="126"/>
                  </a:lnTo>
                  <a:lnTo>
                    <a:pt x="708" y="126"/>
                  </a:lnTo>
                  <a:lnTo>
                    <a:pt x="710" y="126"/>
                  </a:lnTo>
                  <a:lnTo>
                    <a:pt x="710" y="128"/>
                  </a:lnTo>
                  <a:close/>
                  <a:moveTo>
                    <a:pt x="710" y="40"/>
                  </a:moveTo>
                  <a:lnTo>
                    <a:pt x="710" y="86"/>
                  </a:lnTo>
                  <a:lnTo>
                    <a:pt x="710" y="88"/>
                  </a:lnTo>
                  <a:lnTo>
                    <a:pt x="708" y="88"/>
                  </a:lnTo>
                  <a:lnTo>
                    <a:pt x="648" y="88"/>
                  </a:lnTo>
                  <a:lnTo>
                    <a:pt x="646" y="88"/>
                  </a:lnTo>
                  <a:lnTo>
                    <a:pt x="646" y="86"/>
                  </a:lnTo>
                  <a:lnTo>
                    <a:pt x="646" y="40"/>
                  </a:lnTo>
                  <a:lnTo>
                    <a:pt x="646" y="38"/>
                  </a:lnTo>
                  <a:lnTo>
                    <a:pt x="648" y="38"/>
                  </a:lnTo>
                  <a:lnTo>
                    <a:pt x="708" y="38"/>
                  </a:lnTo>
                  <a:lnTo>
                    <a:pt x="710" y="38"/>
                  </a:lnTo>
                  <a:lnTo>
                    <a:pt x="710" y="40"/>
                  </a:lnTo>
                  <a:close/>
                  <a:moveTo>
                    <a:pt x="1400" y="214"/>
                  </a:moveTo>
                  <a:lnTo>
                    <a:pt x="1400" y="214"/>
                  </a:lnTo>
                  <a:lnTo>
                    <a:pt x="1408" y="206"/>
                  </a:lnTo>
                  <a:lnTo>
                    <a:pt x="1416" y="196"/>
                  </a:lnTo>
                  <a:lnTo>
                    <a:pt x="1422" y="186"/>
                  </a:lnTo>
                  <a:lnTo>
                    <a:pt x="1428" y="172"/>
                  </a:lnTo>
                  <a:lnTo>
                    <a:pt x="1462" y="76"/>
                  </a:lnTo>
                  <a:lnTo>
                    <a:pt x="1418" y="76"/>
                  </a:lnTo>
                  <a:lnTo>
                    <a:pt x="1388" y="162"/>
                  </a:lnTo>
                  <a:lnTo>
                    <a:pt x="1382" y="172"/>
                  </a:lnTo>
                  <a:lnTo>
                    <a:pt x="1374" y="180"/>
                  </a:lnTo>
                  <a:lnTo>
                    <a:pt x="1366" y="188"/>
                  </a:lnTo>
                  <a:lnTo>
                    <a:pt x="1358" y="194"/>
                  </a:lnTo>
                  <a:lnTo>
                    <a:pt x="1358" y="234"/>
                  </a:lnTo>
                  <a:lnTo>
                    <a:pt x="1358" y="236"/>
                  </a:lnTo>
                  <a:lnTo>
                    <a:pt x="1360" y="236"/>
                  </a:lnTo>
                  <a:lnTo>
                    <a:pt x="1382" y="228"/>
                  </a:lnTo>
                  <a:lnTo>
                    <a:pt x="1392" y="222"/>
                  </a:lnTo>
                  <a:lnTo>
                    <a:pt x="1400" y="214"/>
                  </a:lnTo>
                  <a:close/>
                  <a:moveTo>
                    <a:pt x="1322" y="44"/>
                  </a:moveTo>
                  <a:lnTo>
                    <a:pt x="1322" y="42"/>
                  </a:lnTo>
                  <a:lnTo>
                    <a:pt x="1322" y="0"/>
                  </a:lnTo>
                  <a:lnTo>
                    <a:pt x="1280" y="0"/>
                  </a:lnTo>
                  <a:lnTo>
                    <a:pt x="1280" y="42"/>
                  </a:lnTo>
                  <a:lnTo>
                    <a:pt x="1280" y="44"/>
                  </a:lnTo>
                  <a:lnTo>
                    <a:pt x="1278" y="44"/>
                  </a:lnTo>
                  <a:lnTo>
                    <a:pt x="1268" y="44"/>
                  </a:lnTo>
                  <a:lnTo>
                    <a:pt x="1264" y="44"/>
                  </a:lnTo>
                  <a:lnTo>
                    <a:pt x="1264" y="42"/>
                  </a:lnTo>
                  <a:lnTo>
                    <a:pt x="1266" y="24"/>
                  </a:lnTo>
                  <a:lnTo>
                    <a:pt x="1266" y="8"/>
                  </a:lnTo>
                  <a:lnTo>
                    <a:pt x="1232" y="8"/>
                  </a:lnTo>
                  <a:lnTo>
                    <a:pt x="1232" y="12"/>
                  </a:lnTo>
                  <a:lnTo>
                    <a:pt x="1232" y="30"/>
                  </a:lnTo>
                  <a:lnTo>
                    <a:pt x="1230" y="46"/>
                  </a:lnTo>
                  <a:lnTo>
                    <a:pt x="1228" y="60"/>
                  </a:lnTo>
                  <a:lnTo>
                    <a:pt x="1226" y="64"/>
                  </a:lnTo>
                  <a:lnTo>
                    <a:pt x="1222" y="68"/>
                  </a:lnTo>
                  <a:lnTo>
                    <a:pt x="1222" y="102"/>
                  </a:lnTo>
                  <a:lnTo>
                    <a:pt x="1222" y="104"/>
                  </a:lnTo>
                  <a:lnTo>
                    <a:pt x="1224" y="104"/>
                  </a:lnTo>
                  <a:lnTo>
                    <a:pt x="1234" y="102"/>
                  </a:lnTo>
                  <a:lnTo>
                    <a:pt x="1244" y="98"/>
                  </a:lnTo>
                  <a:lnTo>
                    <a:pt x="1250" y="92"/>
                  </a:lnTo>
                  <a:lnTo>
                    <a:pt x="1256" y="84"/>
                  </a:lnTo>
                  <a:lnTo>
                    <a:pt x="1256" y="82"/>
                  </a:lnTo>
                  <a:lnTo>
                    <a:pt x="1258" y="82"/>
                  </a:lnTo>
                  <a:lnTo>
                    <a:pt x="1278" y="82"/>
                  </a:lnTo>
                  <a:lnTo>
                    <a:pt x="1280" y="82"/>
                  </a:lnTo>
                  <a:lnTo>
                    <a:pt x="1280" y="84"/>
                  </a:lnTo>
                  <a:lnTo>
                    <a:pt x="1280" y="166"/>
                  </a:lnTo>
                  <a:lnTo>
                    <a:pt x="1280" y="168"/>
                  </a:lnTo>
                  <a:lnTo>
                    <a:pt x="1278" y="170"/>
                  </a:lnTo>
                  <a:lnTo>
                    <a:pt x="1248" y="184"/>
                  </a:lnTo>
                  <a:lnTo>
                    <a:pt x="1222" y="196"/>
                  </a:lnTo>
                  <a:lnTo>
                    <a:pt x="1222" y="234"/>
                  </a:lnTo>
                  <a:lnTo>
                    <a:pt x="1222" y="238"/>
                  </a:lnTo>
                  <a:lnTo>
                    <a:pt x="1224" y="238"/>
                  </a:lnTo>
                  <a:lnTo>
                    <a:pt x="1250" y="228"/>
                  </a:lnTo>
                  <a:lnTo>
                    <a:pt x="1276" y="214"/>
                  </a:lnTo>
                  <a:lnTo>
                    <a:pt x="1280" y="212"/>
                  </a:lnTo>
                  <a:lnTo>
                    <a:pt x="1280" y="216"/>
                  </a:lnTo>
                  <a:lnTo>
                    <a:pt x="1280" y="300"/>
                  </a:lnTo>
                  <a:lnTo>
                    <a:pt x="1282" y="304"/>
                  </a:lnTo>
                  <a:lnTo>
                    <a:pt x="1284" y="304"/>
                  </a:lnTo>
                  <a:lnTo>
                    <a:pt x="1316" y="304"/>
                  </a:lnTo>
                  <a:lnTo>
                    <a:pt x="1320" y="304"/>
                  </a:lnTo>
                  <a:lnTo>
                    <a:pt x="1322" y="300"/>
                  </a:lnTo>
                  <a:lnTo>
                    <a:pt x="1322" y="188"/>
                  </a:lnTo>
                  <a:lnTo>
                    <a:pt x="1322" y="186"/>
                  </a:lnTo>
                  <a:lnTo>
                    <a:pt x="1336" y="176"/>
                  </a:lnTo>
                  <a:lnTo>
                    <a:pt x="1346" y="168"/>
                  </a:lnTo>
                  <a:lnTo>
                    <a:pt x="1346" y="126"/>
                  </a:lnTo>
                  <a:lnTo>
                    <a:pt x="1338" y="132"/>
                  </a:lnTo>
                  <a:lnTo>
                    <a:pt x="1326" y="140"/>
                  </a:lnTo>
                  <a:lnTo>
                    <a:pt x="1322" y="142"/>
                  </a:lnTo>
                  <a:lnTo>
                    <a:pt x="1322" y="138"/>
                  </a:lnTo>
                  <a:lnTo>
                    <a:pt x="1322" y="84"/>
                  </a:lnTo>
                  <a:lnTo>
                    <a:pt x="1322" y="82"/>
                  </a:lnTo>
                  <a:lnTo>
                    <a:pt x="1324" y="82"/>
                  </a:lnTo>
                  <a:lnTo>
                    <a:pt x="1338" y="82"/>
                  </a:lnTo>
                  <a:lnTo>
                    <a:pt x="1342" y="82"/>
                  </a:lnTo>
                  <a:lnTo>
                    <a:pt x="1344" y="80"/>
                  </a:lnTo>
                  <a:lnTo>
                    <a:pt x="1346" y="76"/>
                  </a:lnTo>
                  <a:lnTo>
                    <a:pt x="1346" y="74"/>
                  </a:lnTo>
                  <a:lnTo>
                    <a:pt x="1346" y="44"/>
                  </a:lnTo>
                  <a:lnTo>
                    <a:pt x="1324" y="44"/>
                  </a:lnTo>
                  <a:lnTo>
                    <a:pt x="1322" y="44"/>
                  </a:lnTo>
                  <a:close/>
                </a:path>
              </a:pathLst>
            </a:custGeom>
            <a:solidFill>
              <a:srgbClr val="3E3A39"/>
            </a:solidFill>
            <a:ln w="9525">
              <a:noFill/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602571" y="2509112"/>
              <a:ext cx="1706517" cy="1704975"/>
            </a:xfrm>
            <a:custGeom>
              <a:avLst/>
              <a:gdLst>
                <a:gd name="T0" fmla="*/ 727075 w 1074"/>
                <a:gd name="T1" fmla="*/ 1165225 h 1074"/>
                <a:gd name="T2" fmla="*/ 615950 w 1074"/>
                <a:gd name="T3" fmla="*/ 1003300 h 1074"/>
                <a:gd name="T4" fmla="*/ 330200 w 1074"/>
                <a:gd name="T5" fmla="*/ 974725 h 1074"/>
                <a:gd name="T6" fmla="*/ 234950 w 1074"/>
                <a:gd name="T7" fmla="*/ 939800 h 1074"/>
                <a:gd name="T8" fmla="*/ 203200 w 1074"/>
                <a:gd name="T9" fmla="*/ 876300 h 1074"/>
                <a:gd name="T10" fmla="*/ 234950 w 1074"/>
                <a:gd name="T11" fmla="*/ 762000 h 1074"/>
                <a:gd name="T12" fmla="*/ 323850 w 1074"/>
                <a:gd name="T13" fmla="*/ 727075 h 1074"/>
                <a:gd name="T14" fmla="*/ 327025 w 1074"/>
                <a:gd name="T15" fmla="*/ 527050 h 1074"/>
                <a:gd name="T16" fmla="*/ 200025 w 1074"/>
                <a:gd name="T17" fmla="*/ 552450 h 1074"/>
                <a:gd name="T18" fmla="*/ 53975 w 1074"/>
                <a:gd name="T19" fmla="*/ 673100 h 1074"/>
                <a:gd name="T20" fmla="*/ 0 w 1074"/>
                <a:gd name="T21" fmla="*/ 850900 h 1074"/>
                <a:gd name="T22" fmla="*/ 53975 w 1074"/>
                <a:gd name="T23" fmla="*/ 1031875 h 1074"/>
                <a:gd name="T24" fmla="*/ 200025 w 1074"/>
                <a:gd name="T25" fmla="*/ 1149350 h 1074"/>
                <a:gd name="T26" fmla="*/ 495300 w 1074"/>
                <a:gd name="T27" fmla="*/ 1174750 h 1074"/>
                <a:gd name="T28" fmla="*/ 517525 w 1074"/>
                <a:gd name="T29" fmla="*/ 1184275 h 1074"/>
                <a:gd name="T30" fmla="*/ 527050 w 1074"/>
                <a:gd name="T31" fmla="*/ 1371600 h 1074"/>
                <a:gd name="T32" fmla="*/ 542925 w 1074"/>
                <a:gd name="T33" fmla="*/ 1476375 h 1074"/>
                <a:gd name="T34" fmla="*/ 647700 w 1074"/>
                <a:gd name="T35" fmla="*/ 1628775 h 1074"/>
                <a:gd name="T36" fmla="*/ 819150 w 1074"/>
                <a:gd name="T37" fmla="*/ 1701800 h 1074"/>
                <a:gd name="T38" fmla="*/ 1003300 w 1074"/>
                <a:gd name="T39" fmla="*/ 1666875 h 1074"/>
                <a:gd name="T40" fmla="*/ 1136650 w 1074"/>
                <a:gd name="T41" fmla="*/ 1533525 h 1074"/>
                <a:gd name="T42" fmla="*/ 1174750 w 1074"/>
                <a:gd name="T43" fmla="*/ 1177925 h 1074"/>
                <a:gd name="T44" fmla="*/ 1168400 w 1074"/>
                <a:gd name="T45" fmla="*/ 1044575 h 1074"/>
                <a:gd name="T46" fmla="*/ 1120775 w 1074"/>
                <a:gd name="T47" fmla="*/ 895350 h 1074"/>
                <a:gd name="T48" fmla="*/ 958850 w 1074"/>
                <a:gd name="T49" fmla="*/ 777875 h 1074"/>
                <a:gd name="T50" fmla="*/ 762000 w 1074"/>
                <a:gd name="T51" fmla="*/ 698500 h 1074"/>
                <a:gd name="T52" fmla="*/ 727075 w 1074"/>
                <a:gd name="T53" fmla="*/ 523875 h 1074"/>
                <a:gd name="T54" fmla="*/ 736600 w 1074"/>
                <a:gd name="T55" fmla="*/ 276225 h 1074"/>
                <a:gd name="T56" fmla="*/ 803275 w 1074"/>
                <a:gd name="T57" fmla="*/ 209550 h 1074"/>
                <a:gd name="T58" fmla="*/ 898525 w 1074"/>
                <a:gd name="T59" fmla="*/ 209550 h 1074"/>
                <a:gd name="T60" fmla="*/ 974725 w 1074"/>
                <a:gd name="T61" fmla="*/ 298450 h 1074"/>
                <a:gd name="T62" fmla="*/ 987425 w 1074"/>
                <a:gd name="T63" fmla="*/ 577850 h 1074"/>
                <a:gd name="T64" fmla="*/ 1127125 w 1074"/>
                <a:gd name="T65" fmla="*/ 717550 h 1074"/>
                <a:gd name="T66" fmla="*/ 1381125 w 1074"/>
                <a:gd name="T67" fmla="*/ 727075 h 1074"/>
                <a:gd name="T68" fmla="*/ 1470025 w 1074"/>
                <a:gd name="T69" fmla="*/ 765175 h 1074"/>
                <a:gd name="T70" fmla="*/ 1504950 w 1074"/>
                <a:gd name="T71" fmla="*/ 850900 h 1074"/>
                <a:gd name="T72" fmla="*/ 1466850 w 1074"/>
                <a:gd name="T73" fmla="*/ 939800 h 1074"/>
                <a:gd name="T74" fmla="*/ 1377950 w 1074"/>
                <a:gd name="T75" fmla="*/ 974725 h 1074"/>
                <a:gd name="T76" fmla="*/ 1381125 w 1074"/>
                <a:gd name="T77" fmla="*/ 1174750 h 1074"/>
                <a:gd name="T78" fmla="*/ 1558925 w 1074"/>
                <a:gd name="T79" fmla="*/ 1120775 h 1074"/>
                <a:gd name="T80" fmla="*/ 1679575 w 1074"/>
                <a:gd name="T81" fmla="*/ 974725 h 1074"/>
                <a:gd name="T82" fmla="*/ 1698625 w 1074"/>
                <a:gd name="T83" fmla="*/ 787400 h 1074"/>
                <a:gd name="T84" fmla="*/ 1609725 w 1074"/>
                <a:gd name="T85" fmla="*/ 622300 h 1074"/>
                <a:gd name="T86" fmla="*/ 1450975 w 1074"/>
                <a:gd name="T87" fmla="*/ 536575 h 1074"/>
                <a:gd name="T88" fmla="*/ 1206500 w 1074"/>
                <a:gd name="T89" fmla="*/ 527050 h 1074"/>
                <a:gd name="T90" fmla="*/ 1174750 w 1074"/>
                <a:gd name="T91" fmla="*/ 495300 h 1074"/>
                <a:gd name="T92" fmla="*/ 1174750 w 1074"/>
                <a:gd name="T93" fmla="*/ 330200 h 1074"/>
                <a:gd name="T94" fmla="*/ 1152525 w 1074"/>
                <a:gd name="T95" fmla="*/ 196850 h 1074"/>
                <a:gd name="T96" fmla="*/ 1031875 w 1074"/>
                <a:gd name="T97" fmla="*/ 53975 h 1074"/>
                <a:gd name="T98" fmla="*/ 850900 w 1074"/>
                <a:gd name="T99" fmla="*/ 0 h 1074"/>
                <a:gd name="T100" fmla="*/ 673100 w 1074"/>
                <a:gd name="T101" fmla="*/ 53975 h 1074"/>
                <a:gd name="T102" fmla="*/ 552450 w 1074"/>
                <a:gd name="T103" fmla="*/ 200025 h 1074"/>
                <a:gd name="T104" fmla="*/ 527050 w 1074"/>
                <a:gd name="T105" fmla="*/ 523875 h 1074"/>
                <a:gd name="T106" fmla="*/ 530225 w 1074"/>
                <a:gd name="T107" fmla="*/ 622300 h 1074"/>
                <a:gd name="T108" fmla="*/ 584200 w 1074"/>
                <a:gd name="T109" fmla="*/ 806450 h 1074"/>
                <a:gd name="T110" fmla="*/ 746125 w 1074"/>
                <a:gd name="T111" fmla="*/ 923925 h 1074"/>
                <a:gd name="T112" fmla="*/ 927100 w 1074"/>
                <a:gd name="T113" fmla="*/ 987425 h 1074"/>
                <a:gd name="T114" fmla="*/ 974725 w 1074"/>
                <a:gd name="T115" fmla="*/ 1177925 h 1074"/>
                <a:gd name="T116" fmla="*/ 974725 w 1074"/>
                <a:gd name="T117" fmla="*/ 1403350 h 1074"/>
                <a:gd name="T118" fmla="*/ 898525 w 1074"/>
                <a:gd name="T119" fmla="*/ 1495425 h 1074"/>
                <a:gd name="T120" fmla="*/ 803275 w 1074"/>
                <a:gd name="T121" fmla="*/ 1495425 h 1074"/>
                <a:gd name="T122" fmla="*/ 730250 w 1074"/>
                <a:gd name="T123" fmla="*/ 1406525 h 107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074" h="1074">
                  <a:moveTo>
                    <a:pt x="460" y="886"/>
                  </a:moveTo>
                  <a:lnTo>
                    <a:pt x="460" y="886"/>
                  </a:lnTo>
                  <a:lnTo>
                    <a:pt x="458" y="874"/>
                  </a:lnTo>
                  <a:lnTo>
                    <a:pt x="458" y="870"/>
                  </a:lnTo>
                  <a:lnTo>
                    <a:pt x="458" y="750"/>
                  </a:lnTo>
                  <a:lnTo>
                    <a:pt x="458" y="748"/>
                  </a:lnTo>
                  <a:lnTo>
                    <a:pt x="458" y="734"/>
                  </a:lnTo>
                  <a:lnTo>
                    <a:pt x="456" y="720"/>
                  </a:lnTo>
                  <a:lnTo>
                    <a:pt x="452" y="708"/>
                  </a:lnTo>
                  <a:lnTo>
                    <a:pt x="448" y="696"/>
                  </a:lnTo>
                  <a:lnTo>
                    <a:pt x="442" y="684"/>
                  </a:lnTo>
                  <a:lnTo>
                    <a:pt x="434" y="674"/>
                  </a:lnTo>
                  <a:lnTo>
                    <a:pt x="418" y="654"/>
                  </a:lnTo>
                  <a:lnTo>
                    <a:pt x="398" y="638"/>
                  </a:lnTo>
                  <a:lnTo>
                    <a:pt x="388" y="632"/>
                  </a:lnTo>
                  <a:lnTo>
                    <a:pt x="376" y="626"/>
                  </a:lnTo>
                  <a:lnTo>
                    <a:pt x="364" y="620"/>
                  </a:lnTo>
                  <a:lnTo>
                    <a:pt x="350" y="618"/>
                  </a:lnTo>
                  <a:lnTo>
                    <a:pt x="338" y="616"/>
                  </a:lnTo>
                  <a:lnTo>
                    <a:pt x="324" y="614"/>
                  </a:lnTo>
                  <a:lnTo>
                    <a:pt x="322" y="614"/>
                  </a:lnTo>
                  <a:lnTo>
                    <a:pt x="210" y="614"/>
                  </a:lnTo>
                  <a:lnTo>
                    <a:pt x="208" y="614"/>
                  </a:lnTo>
                  <a:lnTo>
                    <a:pt x="204" y="614"/>
                  </a:lnTo>
                  <a:lnTo>
                    <a:pt x="188" y="612"/>
                  </a:lnTo>
                  <a:lnTo>
                    <a:pt x="174" y="608"/>
                  </a:lnTo>
                  <a:lnTo>
                    <a:pt x="160" y="602"/>
                  </a:lnTo>
                  <a:lnTo>
                    <a:pt x="148" y="592"/>
                  </a:lnTo>
                  <a:lnTo>
                    <a:pt x="146" y="590"/>
                  </a:lnTo>
                  <a:lnTo>
                    <a:pt x="138" y="580"/>
                  </a:lnTo>
                  <a:lnTo>
                    <a:pt x="132" y="566"/>
                  </a:lnTo>
                  <a:lnTo>
                    <a:pt x="128" y="552"/>
                  </a:lnTo>
                  <a:lnTo>
                    <a:pt x="126" y="536"/>
                  </a:lnTo>
                  <a:lnTo>
                    <a:pt x="128" y="520"/>
                  </a:lnTo>
                  <a:lnTo>
                    <a:pt x="132" y="506"/>
                  </a:lnTo>
                  <a:lnTo>
                    <a:pt x="138" y="492"/>
                  </a:lnTo>
                  <a:lnTo>
                    <a:pt x="148" y="480"/>
                  </a:lnTo>
                  <a:lnTo>
                    <a:pt x="160" y="472"/>
                  </a:lnTo>
                  <a:lnTo>
                    <a:pt x="174" y="464"/>
                  </a:lnTo>
                  <a:lnTo>
                    <a:pt x="188" y="460"/>
                  </a:lnTo>
                  <a:lnTo>
                    <a:pt x="204" y="458"/>
                  </a:lnTo>
                  <a:lnTo>
                    <a:pt x="206" y="458"/>
                  </a:lnTo>
                  <a:lnTo>
                    <a:pt x="268" y="458"/>
                  </a:lnTo>
                  <a:lnTo>
                    <a:pt x="272" y="458"/>
                  </a:lnTo>
                  <a:lnTo>
                    <a:pt x="272" y="454"/>
                  </a:lnTo>
                  <a:lnTo>
                    <a:pt x="272" y="338"/>
                  </a:lnTo>
                  <a:lnTo>
                    <a:pt x="272" y="332"/>
                  </a:lnTo>
                  <a:lnTo>
                    <a:pt x="268" y="332"/>
                  </a:lnTo>
                  <a:lnTo>
                    <a:pt x="206" y="332"/>
                  </a:lnTo>
                  <a:lnTo>
                    <a:pt x="204" y="332"/>
                  </a:lnTo>
                  <a:lnTo>
                    <a:pt x="184" y="334"/>
                  </a:lnTo>
                  <a:lnTo>
                    <a:pt x="164" y="336"/>
                  </a:lnTo>
                  <a:lnTo>
                    <a:pt x="144" y="342"/>
                  </a:lnTo>
                  <a:lnTo>
                    <a:pt x="126" y="348"/>
                  </a:lnTo>
                  <a:lnTo>
                    <a:pt x="108" y="356"/>
                  </a:lnTo>
                  <a:lnTo>
                    <a:pt x="90" y="366"/>
                  </a:lnTo>
                  <a:lnTo>
                    <a:pt x="74" y="378"/>
                  </a:lnTo>
                  <a:lnTo>
                    <a:pt x="60" y="392"/>
                  </a:lnTo>
                  <a:lnTo>
                    <a:pt x="46" y="406"/>
                  </a:lnTo>
                  <a:lnTo>
                    <a:pt x="34" y="424"/>
                  </a:lnTo>
                  <a:lnTo>
                    <a:pt x="24" y="440"/>
                  </a:lnTo>
                  <a:lnTo>
                    <a:pt x="16" y="458"/>
                  </a:lnTo>
                  <a:lnTo>
                    <a:pt x="8" y="476"/>
                  </a:lnTo>
                  <a:lnTo>
                    <a:pt x="4" y="496"/>
                  </a:lnTo>
                  <a:lnTo>
                    <a:pt x="0" y="516"/>
                  </a:lnTo>
                  <a:lnTo>
                    <a:pt x="0" y="536"/>
                  </a:lnTo>
                  <a:lnTo>
                    <a:pt x="0" y="556"/>
                  </a:lnTo>
                  <a:lnTo>
                    <a:pt x="4" y="576"/>
                  </a:lnTo>
                  <a:lnTo>
                    <a:pt x="8" y="596"/>
                  </a:lnTo>
                  <a:lnTo>
                    <a:pt x="16" y="614"/>
                  </a:lnTo>
                  <a:lnTo>
                    <a:pt x="24" y="632"/>
                  </a:lnTo>
                  <a:lnTo>
                    <a:pt x="34" y="650"/>
                  </a:lnTo>
                  <a:lnTo>
                    <a:pt x="46" y="666"/>
                  </a:lnTo>
                  <a:lnTo>
                    <a:pt x="60" y="680"/>
                  </a:lnTo>
                  <a:lnTo>
                    <a:pt x="74" y="694"/>
                  </a:lnTo>
                  <a:lnTo>
                    <a:pt x="90" y="706"/>
                  </a:lnTo>
                  <a:lnTo>
                    <a:pt x="108" y="716"/>
                  </a:lnTo>
                  <a:lnTo>
                    <a:pt x="126" y="724"/>
                  </a:lnTo>
                  <a:lnTo>
                    <a:pt x="142" y="730"/>
                  </a:lnTo>
                  <a:lnTo>
                    <a:pt x="160" y="736"/>
                  </a:lnTo>
                  <a:lnTo>
                    <a:pt x="178" y="738"/>
                  </a:lnTo>
                  <a:lnTo>
                    <a:pt x="196" y="740"/>
                  </a:lnTo>
                  <a:lnTo>
                    <a:pt x="198" y="740"/>
                  </a:lnTo>
                  <a:lnTo>
                    <a:pt x="204" y="740"/>
                  </a:lnTo>
                  <a:lnTo>
                    <a:pt x="312" y="740"/>
                  </a:lnTo>
                  <a:lnTo>
                    <a:pt x="318" y="740"/>
                  </a:lnTo>
                  <a:lnTo>
                    <a:pt x="322" y="742"/>
                  </a:lnTo>
                  <a:lnTo>
                    <a:pt x="326" y="746"/>
                  </a:lnTo>
                  <a:lnTo>
                    <a:pt x="332" y="752"/>
                  </a:lnTo>
                  <a:lnTo>
                    <a:pt x="332" y="760"/>
                  </a:lnTo>
                  <a:lnTo>
                    <a:pt x="332" y="864"/>
                  </a:lnTo>
                  <a:lnTo>
                    <a:pt x="332" y="866"/>
                  </a:lnTo>
                  <a:lnTo>
                    <a:pt x="332" y="870"/>
                  </a:lnTo>
                  <a:lnTo>
                    <a:pt x="334" y="890"/>
                  </a:lnTo>
                  <a:lnTo>
                    <a:pt x="336" y="910"/>
                  </a:lnTo>
                  <a:lnTo>
                    <a:pt x="342" y="930"/>
                  </a:lnTo>
                  <a:lnTo>
                    <a:pt x="348" y="948"/>
                  </a:lnTo>
                  <a:lnTo>
                    <a:pt x="356" y="966"/>
                  </a:lnTo>
                  <a:lnTo>
                    <a:pt x="368" y="982"/>
                  </a:lnTo>
                  <a:lnTo>
                    <a:pt x="380" y="998"/>
                  </a:lnTo>
                  <a:lnTo>
                    <a:pt x="392" y="1014"/>
                  </a:lnTo>
                  <a:lnTo>
                    <a:pt x="408" y="1026"/>
                  </a:lnTo>
                  <a:lnTo>
                    <a:pt x="424" y="1038"/>
                  </a:lnTo>
                  <a:lnTo>
                    <a:pt x="440" y="1050"/>
                  </a:lnTo>
                  <a:lnTo>
                    <a:pt x="458" y="1058"/>
                  </a:lnTo>
                  <a:lnTo>
                    <a:pt x="478" y="1064"/>
                  </a:lnTo>
                  <a:lnTo>
                    <a:pt x="496" y="1070"/>
                  </a:lnTo>
                  <a:lnTo>
                    <a:pt x="516" y="1072"/>
                  </a:lnTo>
                  <a:lnTo>
                    <a:pt x="536" y="1074"/>
                  </a:lnTo>
                  <a:lnTo>
                    <a:pt x="556" y="1072"/>
                  </a:lnTo>
                  <a:lnTo>
                    <a:pt x="576" y="1070"/>
                  </a:lnTo>
                  <a:lnTo>
                    <a:pt x="596" y="1064"/>
                  </a:lnTo>
                  <a:lnTo>
                    <a:pt x="614" y="1058"/>
                  </a:lnTo>
                  <a:lnTo>
                    <a:pt x="632" y="1050"/>
                  </a:lnTo>
                  <a:lnTo>
                    <a:pt x="650" y="1038"/>
                  </a:lnTo>
                  <a:lnTo>
                    <a:pt x="666" y="1026"/>
                  </a:lnTo>
                  <a:lnTo>
                    <a:pt x="680" y="1014"/>
                  </a:lnTo>
                  <a:lnTo>
                    <a:pt x="694" y="998"/>
                  </a:lnTo>
                  <a:lnTo>
                    <a:pt x="706" y="982"/>
                  </a:lnTo>
                  <a:lnTo>
                    <a:pt x="716" y="966"/>
                  </a:lnTo>
                  <a:lnTo>
                    <a:pt x="724" y="948"/>
                  </a:lnTo>
                  <a:lnTo>
                    <a:pt x="732" y="928"/>
                  </a:lnTo>
                  <a:lnTo>
                    <a:pt x="736" y="910"/>
                  </a:lnTo>
                  <a:lnTo>
                    <a:pt x="740" y="890"/>
                  </a:lnTo>
                  <a:lnTo>
                    <a:pt x="740" y="870"/>
                  </a:lnTo>
                  <a:lnTo>
                    <a:pt x="740" y="742"/>
                  </a:lnTo>
                  <a:lnTo>
                    <a:pt x="740" y="736"/>
                  </a:lnTo>
                  <a:lnTo>
                    <a:pt x="740" y="732"/>
                  </a:lnTo>
                  <a:lnTo>
                    <a:pt x="740" y="730"/>
                  </a:lnTo>
                  <a:lnTo>
                    <a:pt x="740" y="728"/>
                  </a:lnTo>
                  <a:lnTo>
                    <a:pt x="738" y="680"/>
                  </a:lnTo>
                  <a:lnTo>
                    <a:pt x="736" y="658"/>
                  </a:lnTo>
                  <a:lnTo>
                    <a:pt x="734" y="638"/>
                  </a:lnTo>
                  <a:lnTo>
                    <a:pt x="730" y="618"/>
                  </a:lnTo>
                  <a:lnTo>
                    <a:pt x="724" y="600"/>
                  </a:lnTo>
                  <a:lnTo>
                    <a:pt x="716" y="582"/>
                  </a:lnTo>
                  <a:lnTo>
                    <a:pt x="706" y="564"/>
                  </a:lnTo>
                  <a:lnTo>
                    <a:pt x="694" y="548"/>
                  </a:lnTo>
                  <a:lnTo>
                    <a:pt x="680" y="534"/>
                  </a:lnTo>
                  <a:lnTo>
                    <a:pt x="664" y="522"/>
                  </a:lnTo>
                  <a:lnTo>
                    <a:pt x="646" y="510"/>
                  </a:lnTo>
                  <a:lnTo>
                    <a:pt x="626" y="500"/>
                  </a:lnTo>
                  <a:lnTo>
                    <a:pt x="604" y="490"/>
                  </a:lnTo>
                  <a:lnTo>
                    <a:pt x="580" y="482"/>
                  </a:lnTo>
                  <a:lnTo>
                    <a:pt x="552" y="476"/>
                  </a:lnTo>
                  <a:lnTo>
                    <a:pt x="534" y="470"/>
                  </a:lnTo>
                  <a:lnTo>
                    <a:pt x="516" y="466"/>
                  </a:lnTo>
                  <a:lnTo>
                    <a:pt x="502" y="458"/>
                  </a:lnTo>
                  <a:lnTo>
                    <a:pt x="490" y="450"/>
                  </a:lnTo>
                  <a:lnTo>
                    <a:pt x="480" y="440"/>
                  </a:lnTo>
                  <a:lnTo>
                    <a:pt x="470" y="428"/>
                  </a:lnTo>
                  <a:lnTo>
                    <a:pt x="464" y="412"/>
                  </a:lnTo>
                  <a:lnTo>
                    <a:pt x="460" y="392"/>
                  </a:lnTo>
                  <a:lnTo>
                    <a:pt x="458" y="366"/>
                  </a:lnTo>
                  <a:lnTo>
                    <a:pt x="458" y="334"/>
                  </a:lnTo>
                  <a:lnTo>
                    <a:pt x="458" y="330"/>
                  </a:lnTo>
                  <a:lnTo>
                    <a:pt x="458" y="326"/>
                  </a:lnTo>
                  <a:lnTo>
                    <a:pt x="458" y="210"/>
                  </a:lnTo>
                  <a:lnTo>
                    <a:pt x="458" y="208"/>
                  </a:lnTo>
                  <a:lnTo>
                    <a:pt x="458" y="204"/>
                  </a:lnTo>
                  <a:lnTo>
                    <a:pt x="460" y="188"/>
                  </a:lnTo>
                  <a:lnTo>
                    <a:pt x="464" y="174"/>
                  </a:lnTo>
                  <a:lnTo>
                    <a:pt x="472" y="160"/>
                  </a:lnTo>
                  <a:lnTo>
                    <a:pt x="482" y="148"/>
                  </a:lnTo>
                  <a:lnTo>
                    <a:pt x="494" y="138"/>
                  </a:lnTo>
                  <a:lnTo>
                    <a:pt x="506" y="132"/>
                  </a:lnTo>
                  <a:lnTo>
                    <a:pt x="522" y="126"/>
                  </a:lnTo>
                  <a:lnTo>
                    <a:pt x="536" y="126"/>
                  </a:lnTo>
                  <a:lnTo>
                    <a:pt x="552" y="126"/>
                  </a:lnTo>
                  <a:lnTo>
                    <a:pt x="566" y="132"/>
                  </a:lnTo>
                  <a:lnTo>
                    <a:pt x="580" y="138"/>
                  </a:lnTo>
                  <a:lnTo>
                    <a:pt x="592" y="148"/>
                  </a:lnTo>
                  <a:lnTo>
                    <a:pt x="602" y="160"/>
                  </a:lnTo>
                  <a:lnTo>
                    <a:pt x="608" y="174"/>
                  </a:lnTo>
                  <a:lnTo>
                    <a:pt x="614" y="188"/>
                  </a:lnTo>
                  <a:lnTo>
                    <a:pt x="614" y="200"/>
                  </a:lnTo>
                  <a:lnTo>
                    <a:pt x="614" y="202"/>
                  </a:lnTo>
                  <a:lnTo>
                    <a:pt x="614" y="324"/>
                  </a:lnTo>
                  <a:lnTo>
                    <a:pt x="614" y="326"/>
                  </a:lnTo>
                  <a:lnTo>
                    <a:pt x="616" y="338"/>
                  </a:lnTo>
                  <a:lnTo>
                    <a:pt x="618" y="352"/>
                  </a:lnTo>
                  <a:lnTo>
                    <a:pt x="622" y="364"/>
                  </a:lnTo>
                  <a:lnTo>
                    <a:pt x="626" y="376"/>
                  </a:lnTo>
                  <a:lnTo>
                    <a:pt x="632" y="388"/>
                  </a:lnTo>
                  <a:lnTo>
                    <a:pt x="638" y="398"/>
                  </a:lnTo>
                  <a:lnTo>
                    <a:pt x="654" y="418"/>
                  </a:lnTo>
                  <a:lnTo>
                    <a:pt x="674" y="434"/>
                  </a:lnTo>
                  <a:lnTo>
                    <a:pt x="686" y="442"/>
                  </a:lnTo>
                  <a:lnTo>
                    <a:pt x="698" y="448"/>
                  </a:lnTo>
                  <a:lnTo>
                    <a:pt x="710" y="452"/>
                  </a:lnTo>
                  <a:lnTo>
                    <a:pt x="722" y="456"/>
                  </a:lnTo>
                  <a:lnTo>
                    <a:pt x="736" y="458"/>
                  </a:lnTo>
                  <a:lnTo>
                    <a:pt x="750" y="458"/>
                  </a:lnTo>
                  <a:lnTo>
                    <a:pt x="752" y="458"/>
                  </a:lnTo>
                  <a:lnTo>
                    <a:pt x="862" y="458"/>
                  </a:lnTo>
                  <a:lnTo>
                    <a:pt x="864" y="458"/>
                  </a:lnTo>
                  <a:lnTo>
                    <a:pt x="870" y="458"/>
                  </a:lnTo>
                  <a:lnTo>
                    <a:pt x="886" y="460"/>
                  </a:lnTo>
                  <a:lnTo>
                    <a:pt x="900" y="464"/>
                  </a:lnTo>
                  <a:lnTo>
                    <a:pt x="914" y="472"/>
                  </a:lnTo>
                  <a:lnTo>
                    <a:pt x="924" y="482"/>
                  </a:lnTo>
                  <a:lnTo>
                    <a:pt x="926" y="482"/>
                  </a:lnTo>
                  <a:lnTo>
                    <a:pt x="934" y="492"/>
                  </a:lnTo>
                  <a:lnTo>
                    <a:pt x="942" y="506"/>
                  </a:lnTo>
                  <a:lnTo>
                    <a:pt x="946" y="522"/>
                  </a:lnTo>
                  <a:lnTo>
                    <a:pt x="948" y="536"/>
                  </a:lnTo>
                  <a:lnTo>
                    <a:pt x="946" y="552"/>
                  </a:lnTo>
                  <a:lnTo>
                    <a:pt x="942" y="566"/>
                  </a:lnTo>
                  <a:lnTo>
                    <a:pt x="934" y="580"/>
                  </a:lnTo>
                  <a:lnTo>
                    <a:pt x="924" y="592"/>
                  </a:lnTo>
                  <a:lnTo>
                    <a:pt x="914" y="602"/>
                  </a:lnTo>
                  <a:lnTo>
                    <a:pt x="900" y="608"/>
                  </a:lnTo>
                  <a:lnTo>
                    <a:pt x="886" y="612"/>
                  </a:lnTo>
                  <a:lnTo>
                    <a:pt x="870" y="614"/>
                  </a:lnTo>
                  <a:lnTo>
                    <a:pt x="868" y="614"/>
                  </a:lnTo>
                  <a:lnTo>
                    <a:pt x="806" y="614"/>
                  </a:lnTo>
                  <a:lnTo>
                    <a:pt x="800" y="614"/>
                  </a:lnTo>
                  <a:lnTo>
                    <a:pt x="800" y="620"/>
                  </a:lnTo>
                  <a:lnTo>
                    <a:pt x="800" y="736"/>
                  </a:lnTo>
                  <a:lnTo>
                    <a:pt x="800" y="740"/>
                  </a:lnTo>
                  <a:lnTo>
                    <a:pt x="806" y="740"/>
                  </a:lnTo>
                  <a:lnTo>
                    <a:pt x="868" y="740"/>
                  </a:lnTo>
                  <a:lnTo>
                    <a:pt x="870" y="740"/>
                  </a:lnTo>
                  <a:lnTo>
                    <a:pt x="890" y="740"/>
                  </a:lnTo>
                  <a:lnTo>
                    <a:pt x="910" y="736"/>
                  </a:lnTo>
                  <a:lnTo>
                    <a:pt x="930" y="732"/>
                  </a:lnTo>
                  <a:lnTo>
                    <a:pt x="948" y="724"/>
                  </a:lnTo>
                  <a:lnTo>
                    <a:pt x="966" y="716"/>
                  </a:lnTo>
                  <a:lnTo>
                    <a:pt x="982" y="706"/>
                  </a:lnTo>
                  <a:lnTo>
                    <a:pt x="1000" y="694"/>
                  </a:lnTo>
                  <a:lnTo>
                    <a:pt x="1014" y="680"/>
                  </a:lnTo>
                  <a:lnTo>
                    <a:pt x="1028" y="666"/>
                  </a:lnTo>
                  <a:lnTo>
                    <a:pt x="1040" y="650"/>
                  </a:lnTo>
                  <a:lnTo>
                    <a:pt x="1050" y="632"/>
                  </a:lnTo>
                  <a:lnTo>
                    <a:pt x="1058" y="614"/>
                  </a:lnTo>
                  <a:lnTo>
                    <a:pt x="1064" y="596"/>
                  </a:lnTo>
                  <a:lnTo>
                    <a:pt x="1070" y="576"/>
                  </a:lnTo>
                  <a:lnTo>
                    <a:pt x="1072" y="556"/>
                  </a:lnTo>
                  <a:lnTo>
                    <a:pt x="1074" y="536"/>
                  </a:lnTo>
                  <a:lnTo>
                    <a:pt x="1072" y="516"/>
                  </a:lnTo>
                  <a:lnTo>
                    <a:pt x="1070" y="496"/>
                  </a:lnTo>
                  <a:lnTo>
                    <a:pt x="1064" y="478"/>
                  </a:lnTo>
                  <a:lnTo>
                    <a:pt x="1058" y="458"/>
                  </a:lnTo>
                  <a:lnTo>
                    <a:pt x="1050" y="440"/>
                  </a:lnTo>
                  <a:lnTo>
                    <a:pt x="1040" y="424"/>
                  </a:lnTo>
                  <a:lnTo>
                    <a:pt x="1028" y="408"/>
                  </a:lnTo>
                  <a:lnTo>
                    <a:pt x="1014" y="392"/>
                  </a:lnTo>
                  <a:lnTo>
                    <a:pt x="1000" y="378"/>
                  </a:lnTo>
                  <a:lnTo>
                    <a:pt x="982" y="366"/>
                  </a:lnTo>
                  <a:lnTo>
                    <a:pt x="966" y="356"/>
                  </a:lnTo>
                  <a:lnTo>
                    <a:pt x="948" y="348"/>
                  </a:lnTo>
                  <a:lnTo>
                    <a:pt x="930" y="342"/>
                  </a:lnTo>
                  <a:lnTo>
                    <a:pt x="914" y="338"/>
                  </a:lnTo>
                  <a:lnTo>
                    <a:pt x="896" y="334"/>
                  </a:lnTo>
                  <a:lnTo>
                    <a:pt x="876" y="332"/>
                  </a:lnTo>
                  <a:lnTo>
                    <a:pt x="874" y="332"/>
                  </a:lnTo>
                  <a:lnTo>
                    <a:pt x="870" y="332"/>
                  </a:lnTo>
                  <a:lnTo>
                    <a:pt x="762" y="332"/>
                  </a:lnTo>
                  <a:lnTo>
                    <a:pt x="760" y="332"/>
                  </a:lnTo>
                  <a:lnTo>
                    <a:pt x="754" y="332"/>
                  </a:lnTo>
                  <a:lnTo>
                    <a:pt x="756" y="332"/>
                  </a:lnTo>
                  <a:lnTo>
                    <a:pt x="750" y="330"/>
                  </a:lnTo>
                  <a:lnTo>
                    <a:pt x="746" y="326"/>
                  </a:lnTo>
                  <a:lnTo>
                    <a:pt x="742" y="320"/>
                  </a:lnTo>
                  <a:lnTo>
                    <a:pt x="740" y="312"/>
                  </a:lnTo>
                  <a:lnTo>
                    <a:pt x="740" y="210"/>
                  </a:lnTo>
                  <a:lnTo>
                    <a:pt x="740" y="208"/>
                  </a:lnTo>
                  <a:lnTo>
                    <a:pt x="740" y="202"/>
                  </a:lnTo>
                  <a:lnTo>
                    <a:pt x="740" y="182"/>
                  </a:lnTo>
                  <a:lnTo>
                    <a:pt x="736" y="162"/>
                  </a:lnTo>
                  <a:lnTo>
                    <a:pt x="732" y="144"/>
                  </a:lnTo>
                  <a:lnTo>
                    <a:pt x="726" y="124"/>
                  </a:lnTo>
                  <a:lnTo>
                    <a:pt x="716" y="106"/>
                  </a:lnTo>
                  <a:lnTo>
                    <a:pt x="706" y="90"/>
                  </a:lnTo>
                  <a:lnTo>
                    <a:pt x="694" y="74"/>
                  </a:lnTo>
                  <a:lnTo>
                    <a:pt x="680" y="60"/>
                  </a:lnTo>
                  <a:lnTo>
                    <a:pt x="666" y="46"/>
                  </a:lnTo>
                  <a:lnTo>
                    <a:pt x="650" y="34"/>
                  </a:lnTo>
                  <a:lnTo>
                    <a:pt x="632" y="24"/>
                  </a:lnTo>
                  <a:lnTo>
                    <a:pt x="614" y="14"/>
                  </a:lnTo>
                  <a:lnTo>
                    <a:pt x="596" y="8"/>
                  </a:lnTo>
                  <a:lnTo>
                    <a:pt x="576" y="4"/>
                  </a:lnTo>
                  <a:lnTo>
                    <a:pt x="556" y="0"/>
                  </a:lnTo>
                  <a:lnTo>
                    <a:pt x="536" y="0"/>
                  </a:lnTo>
                  <a:lnTo>
                    <a:pt x="516" y="0"/>
                  </a:lnTo>
                  <a:lnTo>
                    <a:pt x="496" y="4"/>
                  </a:lnTo>
                  <a:lnTo>
                    <a:pt x="478" y="8"/>
                  </a:lnTo>
                  <a:lnTo>
                    <a:pt x="458" y="14"/>
                  </a:lnTo>
                  <a:lnTo>
                    <a:pt x="440" y="24"/>
                  </a:lnTo>
                  <a:lnTo>
                    <a:pt x="424" y="34"/>
                  </a:lnTo>
                  <a:lnTo>
                    <a:pt x="408" y="46"/>
                  </a:lnTo>
                  <a:lnTo>
                    <a:pt x="392" y="60"/>
                  </a:lnTo>
                  <a:lnTo>
                    <a:pt x="380" y="74"/>
                  </a:lnTo>
                  <a:lnTo>
                    <a:pt x="368" y="90"/>
                  </a:lnTo>
                  <a:lnTo>
                    <a:pt x="356" y="108"/>
                  </a:lnTo>
                  <a:lnTo>
                    <a:pt x="348" y="126"/>
                  </a:lnTo>
                  <a:lnTo>
                    <a:pt x="342" y="144"/>
                  </a:lnTo>
                  <a:lnTo>
                    <a:pt x="336" y="164"/>
                  </a:lnTo>
                  <a:lnTo>
                    <a:pt x="334" y="184"/>
                  </a:lnTo>
                  <a:lnTo>
                    <a:pt x="332" y="204"/>
                  </a:lnTo>
                  <a:lnTo>
                    <a:pt x="332" y="330"/>
                  </a:lnTo>
                  <a:lnTo>
                    <a:pt x="332" y="338"/>
                  </a:lnTo>
                  <a:lnTo>
                    <a:pt x="332" y="340"/>
                  </a:lnTo>
                  <a:lnTo>
                    <a:pt x="332" y="344"/>
                  </a:lnTo>
                  <a:lnTo>
                    <a:pt x="334" y="392"/>
                  </a:lnTo>
                  <a:lnTo>
                    <a:pt x="336" y="414"/>
                  </a:lnTo>
                  <a:lnTo>
                    <a:pt x="340" y="434"/>
                  </a:lnTo>
                  <a:lnTo>
                    <a:pt x="344" y="454"/>
                  </a:lnTo>
                  <a:lnTo>
                    <a:pt x="350" y="474"/>
                  </a:lnTo>
                  <a:lnTo>
                    <a:pt x="358" y="492"/>
                  </a:lnTo>
                  <a:lnTo>
                    <a:pt x="368" y="508"/>
                  </a:lnTo>
                  <a:lnTo>
                    <a:pt x="380" y="524"/>
                  </a:lnTo>
                  <a:lnTo>
                    <a:pt x="394" y="538"/>
                  </a:lnTo>
                  <a:lnTo>
                    <a:pt x="410" y="552"/>
                  </a:lnTo>
                  <a:lnTo>
                    <a:pt x="428" y="562"/>
                  </a:lnTo>
                  <a:lnTo>
                    <a:pt x="446" y="572"/>
                  </a:lnTo>
                  <a:lnTo>
                    <a:pt x="470" y="582"/>
                  </a:lnTo>
                  <a:lnTo>
                    <a:pt x="494" y="590"/>
                  </a:lnTo>
                  <a:lnTo>
                    <a:pt x="522" y="598"/>
                  </a:lnTo>
                  <a:lnTo>
                    <a:pt x="540" y="602"/>
                  </a:lnTo>
                  <a:lnTo>
                    <a:pt x="556" y="608"/>
                  </a:lnTo>
                  <a:lnTo>
                    <a:pt x="570" y="614"/>
                  </a:lnTo>
                  <a:lnTo>
                    <a:pt x="584" y="622"/>
                  </a:lnTo>
                  <a:lnTo>
                    <a:pt x="594" y="632"/>
                  </a:lnTo>
                  <a:lnTo>
                    <a:pt x="602" y="646"/>
                  </a:lnTo>
                  <a:lnTo>
                    <a:pt x="608" y="660"/>
                  </a:lnTo>
                  <a:lnTo>
                    <a:pt x="612" y="680"/>
                  </a:lnTo>
                  <a:lnTo>
                    <a:pt x="614" y="706"/>
                  </a:lnTo>
                  <a:lnTo>
                    <a:pt x="614" y="738"/>
                  </a:lnTo>
                  <a:lnTo>
                    <a:pt x="614" y="742"/>
                  </a:lnTo>
                  <a:lnTo>
                    <a:pt x="614" y="746"/>
                  </a:lnTo>
                  <a:lnTo>
                    <a:pt x="614" y="862"/>
                  </a:lnTo>
                  <a:lnTo>
                    <a:pt x="614" y="864"/>
                  </a:lnTo>
                  <a:lnTo>
                    <a:pt x="614" y="870"/>
                  </a:lnTo>
                  <a:lnTo>
                    <a:pt x="614" y="884"/>
                  </a:lnTo>
                  <a:lnTo>
                    <a:pt x="608" y="900"/>
                  </a:lnTo>
                  <a:lnTo>
                    <a:pt x="602" y="912"/>
                  </a:lnTo>
                  <a:lnTo>
                    <a:pt x="592" y="924"/>
                  </a:lnTo>
                  <a:lnTo>
                    <a:pt x="580" y="934"/>
                  </a:lnTo>
                  <a:lnTo>
                    <a:pt x="566" y="942"/>
                  </a:lnTo>
                  <a:lnTo>
                    <a:pt x="552" y="946"/>
                  </a:lnTo>
                  <a:lnTo>
                    <a:pt x="536" y="948"/>
                  </a:lnTo>
                  <a:lnTo>
                    <a:pt x="522" y="946"/>
                  </a:lnTo>
                  <a:lnTo>
                    <a:pt x="506" y="942"/>
                  </a:lnTo>
                  <a:lnTo>
                    <a:pt x="494" y="934"/>
                  </a:lnTo>
                  <a:lnTo>
                    <a:pt x="482" y="924"/>
                  </a:lnTo>
                  <a:lnTo>
                    <a:pt x="472" y="912"/>
                  </a:lnTo>
                  <a:lnTo>
                    <a:pt x="464" y="900"/>
                  </a:lnTo>
                  <a:lnTo>
                    <a:pt x="460" y="886"/>
                  </a:lnTo>
                  <a:close/>
                </a:path>
              </a:pathLst>
            </a:custGeom>
            <a:solidFill>
              <a:srgbClr val="E60039"/>
            </a:solidFill>
            <a:ln w="9525">
              <a:noFill/>
              <a:rou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5710" y="440077"/>
            <a:ext cx="7886700" cy="639216"/>
          </a:xfrm>
        </p:spPr>
        <p:txBody>
          <a:bodyPr>
            <a:normAutofit/>
          </a:bodyPr>
          <a:lstStyle>
            <a:lvl1pPr>
              <a:defRPr sz="3200" b="1">
                <a:solidFill>
                  <a:schemeClr val="tx2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0AF404-2A9B-4897-B888-8B2F0A2DA7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8DBA9-BF4C-461E-B286-2D0B410B8C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3EDE0-FED8-487F-8DB6-3BD50501A3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 userDrawn="1"/>
        </p:nvSpPr>
        <p:spPr>
          <a:xfrm rot="5400000">
            <a:off x="2381" y="569119"/>
            <a:ext cx="280988" cy="381000"/>
          </a:xfrm>
          <a:prstGeom prst="round2SameRect">
            <a:avLst>
              <a:gd name="adj1" fmla="val 16269"/>
              <a:gd name="adj2" fmla="val 0"/>
            </a:avLst>
          </a:prstGeom>
          <a:solidFill>
            <a:srgbClr val="DA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charset="0"/>
              <a:buNone/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pic>
        <p:nvPicPr>
          <p:cNvPr id="4" name="图片 7" descr="hhhh"/>
          <p:cNvPicPr>
            <a:picLocks noChangeAspect="1" noChangeArrowheads="1"/>
          </p:cNvPicPr>
          <p:nvPr userDrawn="1"/>
        </p:nvPicPr>
        <p:blipFill>
          <a:blip r:embed="rId2" cstate="print"/>
          <a:srcRect t="90134" b="1366"/>
          <a:stretch>
            <a:fillRect/>
          </a:stretch>
        </p:blipFill>
        <p:spPr bwMode="auto">
          <a:xfrm>
            <a:off x="0" y="6350000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532388" y="440077"/>
            <a:ext cx="7682953" cy="639216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rgbClr val="E60039"/>
                </a:solidFill>
                <a:latin typeface="Times New Roman" panose="02020603050405020304" charset="0"/>
                <a:ea typeface="微软雅黑" panose="020B0503020204020204" pitchFamily="34" charset="-122"/>
                <a:cs typeface="Times New Roman" panose="02020603050405020304" charset="0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>
            <a:lvl1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4BBAB4-052B-4D90-A65A-123FD01C553A}" type="datetime1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noProof="1"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BAFF84-3656-4589-99D8-D058A25C9EC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D46C-7505-4A95-AD18-790F63EC49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ADE1D-97C2-4C77-83F7-49E6B4C1B8C7}" type="datetimeFigureOut">
              <a:rPr lang="zh-CN" altLang="en-US" smtClean="0"/>
              <a:pPr/>
              <a:t>2017/2/12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C54FA0-C77D-467A-ABDE-5CE6DA412D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1316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ea typeface="微软雅黑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1EB612E7-960F-4AFD-A716-51BC2F1CCDC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微软雅黑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微软雅黑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微软雅黑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ea typeface="微软雅黑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1EB612E7-960F-4AFD-A716-51BC2F1CCDC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微软雅黑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微软雅黑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微软雅黑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ea typeface="微软雅黑" pitchFamily="34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fld id="{1EB612E7-960F-4AFD-A716-51BC2F1CCDC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微软雅黑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微软雅黑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微软雅黑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微软雅黑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微软雅黑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48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371600" y="4391044"/>
            <a:ext cx="6400800" cy="1752600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圣湘市场部</a:t>
            </a:r>
            <a:r>
              <a:rPr lang="en-US" altLang="zh-CN" sz="2800" dirty="0" smtClean="0">
                <a:solidFill>
                  <a:schemeClr val="bg1">
                    <a:lumMod val="85000"/>
                  </a:schemeClr>
                </a:solidFill>
              </a:rPr>
              <a:t>        </a:t>
            </a:r>
            <a:r>
              <a:rPr lang="zh-CN" altLang="en-US" sz="2800" dirty="0" smtClean="0">
                <a:solidFill>
                  <a:schemeClr val="bg1">
                    <a:lumMod val="85000"/>
                  </a:schemeClr>
                </a:solidFill>
              </a:rPr>
              <a:t>刘璇</a:t>
            </a:r>
            <a:endParaRPr lang="zh-CN" alt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714348" y="1785926"/>
            <a:ext cx="8034116" cy="18859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4400" b="1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高精度肝炎病毒检测技术新进展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0428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慢乙肝常用实验室诊断与监测指标</a:t>
            </a:r>
            <a:endParaRPr lang="zh-CN" alt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789018" y="1428736"/>
            <a:ext cx="4360862" cy="47338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Aft>
                <a:spcPct val="25000"/>
              </a:spcAft>
              <a:buClr>
                <a:schemeClr val="tx2"/>
              </a:buClr>
              <a:buSzPct val="75000"/>
              <a:buFont typeface="Arial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Markers of the virus</a:t>
            </a:r>
          </a:p>
          <a:p>
            <a:pPr marL="342900" indent="-342900">
              <a:spcAft>
                <a:spcPct val="2500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HBV DNA</a:t>
            </a:r>
          </a:p>
          <a:p>
            <a:pPr marL="342900" indent="-342900">
              <a:spcAft>
                <a:spcPct val="2500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CN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HBeAg</a:t>
            </a:r>
            <a:endParaRPr lang="en-US" altLang="zh-CN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342900" indent="-342900">
              <a:spcAft>
                <a:spcPct val="2500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CN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HBsAg</a:t>
            </a:r>
            <a:endParaRPr lang="en-US" altLang="zh-CN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342900" indent="-342900">
              <a:spcAft>
                <a:spcPct val="25000"/>
              </a:spcAft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US" altLang="zh-CN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cccDNA</a:t>
            </a:r>
            <a:endParaRPr lang="en-US" altLang="zh-CN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342900" indent="-342900">
              <a:spcAft>
                <a:spcPct val="25000"/>
              </a:spcAft>
              <a:buClr>
                <a:schemeClr val="tx2"/>
              </a:buClr>
              <a:buSzPct val="75000"/>
              <a:buFont typeface="Arial" pitchFamily="34" charset="0"/>
              <a:buChar char="•"/>
              <a:defRPr/>
            </a:pPr>
            <a:endParaRPr lang="en-US" altLang="zh-CN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75000"/>
              <a:buFont typeface="Arial" pitchFamily="34" charset="0"/>
              <a:buNone/>
              <a:defRPr/>
            </a:pPr>
            <a:r>
              <a:rPr lang="en-GB" altLang="zh-CN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Markers of liver damage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ALT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AST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zh-CN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Bilirubin</a:t>
            </a:r>
            <a:endParaRPr lang="en-US" altLang="zh-CN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575205" y="1517871"/>
            <a:ext cx="4283075" cy="47974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160000"/>
              </a:spcBef>
              <a:buClr>
                <a:schemeClr val="tx2"/>
              </a:buClr>
              <a:buSzPct val="75000"/>
              <a:buFont typeface="Arial" pitchFamily="34" charset="0"/>
              <a:buNone/>
              <a:defRPr/>
            </a:pPr>
            <a:r>
              <a:rPr lang="en-GB" altLang="zh-CN" sz="24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Antibodies to the virus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zh-CN" sz="2400" b="1" dirty="0">
                <a:latin typeface="Times New Roman" pitchFamily="18" charset="0"/>
                <a:ea typeface="+mn-ea"/>
                <a:cs typeface="Times New Roman" pitchFamily="18" charset="0"/>
              </a:rPr>
              <a:t>Anti-</a:t>
            </a:r>
            <a:r>
              <a:rPr lang="en-GB" altLang="zh-CN" sz="2400" b="1" dirty="0" err="1">
                <a:latin typeface="Times New Roman" pitchFamily="18" charset="0"/>
                <a:ea typeface="+mn-ea"/>
                <a:cs typeface="Times New Roman" pitchFamily="18" charset="0"/>
              </a:rPr>
              <a:t>HBc</a:t>
            </a:r>
            <a:r>
              <a:rPr lang="en-GB" altLang="zh-CN" sz="2400" b="1" dirty="0">
                <a:latin typeface="Times New Roman" pitchFamily="18" charset="0"/>
                <a:ea typeface="+mn-ea"/>
                <a:cs typeface="Times New Roman" pitchFamily="18" charset="0"/>
              </a:rPr>
              <a:t>, Anti-</a:t>
            </a:r>
            <a:r>
              <a:rPr lang="en-GB" altLang="zh-CN" sz="2400" b="1" dirty="0" err="1">
                <a:latin typeface="Times New Roman" pitchFamily="18" charset="0"/>
                <a:ea typeface="+mn-ea"/>
                <a:cs typeface="Times New Roman" pitchFamily="18" charset="0"/>
              </a:rPr>
              <a:t>HBc</a:t>
            </a:r>
            <a:r>
              <a:rPr lang="en-GB" altLang="zh-CN" sz="2400" b="1" dirty="0"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lang="en-GB" altLang="zh-CN" sz="2400" b="1" dirty="0" err="1">
                <a:latin typeface="Times New Roman" pitchFamily="18" charset="0"/>
                <a:ea typeface="+mn-ea"/>
                <a:cs typeface="Times New Roman" pitchFamily="18" charset="0"/>
              </a:rPr>
              <a:t>IgM</a:t>
            </a:r>
            <a:endParaRPr lang="en-GB" altLang="zh-CN" sz="2400" b="1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zh-CN" sz="2400" b="1" dirty="0">
                <a:latin typeface="Times New Roman" pitchFamily="18" charset="0"/>
                <a:ea typeface="+mn-ea"/>
                <a:cs typeface="Times New Roman" pitchFamily="18" charset="0"/>
              </a:rPr>
              <a:t>Anti-</a:t>
            </a:r>
            <a:r>
              <a:rPr lang="en-GB" altLang="zh-CN" sz="2400" b="1" dirty="0" err="1">
                <a:latin typeface="Times New Roman" pitchFamily="18" charset="0"/>
                <a:ea typeface="+mn-ea"/>
                <a:cs typeface="Times New Roman" pitchFamily="18" charset="0"/>
              </a:rPr>
              <a:t>HBe</a:t>
            </a:r>
            <a:endParaRPr lang="en-GB" altLang="zh-CN" sz="2400" b="1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zh-CN" sz="2400" b="1" dirty="0">
                <a:latin typeface="Times New Roman" pitchFamily="18" charset="0"/>
                <a:ea typeface="+mn-ea"/>
                <a:cs typeface="Times New Roman" pitchFamily="18" charset="0"/>
              </a:rPr>
              <a:t>Anti-HBs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endParaRPr lang="en-GB" altLang="zh-CN" sz="2400" b="1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indent="-342900">
              <a:spcBef>
                <a:spcPct val="160000"/>
              </a:spcBef>
              <a:buClr>
                <a:schemeClr val="tx2"/>
              </a:buClr>
              <a:buSzPct val="75000"/>
              <a:buFont typeface="Arial" pitchFamily="34" charset="0"/>
              <a:buNone/>
              <a:defRPr/>
            </a:pPr>
            <a:r>
              <a:rPr lang="en-GB" altLang="zh-CN" sz="2400" b="1" dirty="0">
                <a:solidFill>
                  <a:srgbClr val="8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Severity of liver damage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zh-CN" sz="2400" b="1" dirty="0" err="1">
                <a:latin typeface="Times New Roman" pitchFamily="18" charset="0"/>
                <a:ea typeface="+mn-ea"/>
                <a:cs typeface="Times New Roman" pitchFamily="18" charset="0"/>
              </a:rPr>
              <a:t>Bilirubin</a:t>
            </a:r>
            <a:endParaRPr lang="en-GB" altLang="zh-CN" sz="2400" b="1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zh-CN" sz="2400" b="1" dirty="0">
                <a:latin typeface="Times New Roman" pitchFamily="18" charset="0"/>
                <a:ea typeface="+mn-ea"/>
                <a:cs typeface="Times New Roman" pitchFamily="18" charset="0"/>
              </a:rPr>
              <a:t>Albumin</a:t>
            </a:r>
          </a:p>
          <a:p>
            <a:pPr marL="342900" indent="-342900">
              <a:spcBef>
                <a:spcPct val="20000"/>
              </a:spcBef>
              <a:buClr>
                <a:schemeClr val="tx2"/>
              </a:buClr>
              <a:buSzPct val="60000"/>
              <a:buFont typeface="Wingdings" pitchFamily="2" charset="2"/>
              <a:buChar char="n"/>
              <a:defRPr/>
            </a:pPr>
            <a:r>
              <a:rPr lang="en-GB" altLang="zh-CN" sz="2400" b="1" dirty="0" err="1">
                <a:latin typeface="Times New Roman" pitchFamily="18" charset="0"/>
                <a:ea typeface="+mn-ea"/>
                <a:cs typeface="Times New Roman" pitchFamily="18" charset="0"/>
              </a:rPr>
              <a:t>Prothrombin</a:t>
            </a:r>
            <a:r>
              <a:rPr lang="en-GB" altLang="zh-CN" sz="2400" b="1" dirty="0">
                <a:latin typeface="Times New Roman" pitchFamily="18" charset="0"/>
                <a:ea typeface="+mn-ea"/>
                <a:cs typeface="Times New Roman" pitchFamily="18" charset="0"/>
              </a:rPr>
              <a:t> time</a:t>
            </a:r>
            <a:endParaRPr lang="en-US" altLang="zh-CN" sz="2400" b="1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385" y="440077"/>
            <a:ext cx="8183019" cy="639216"/>
          </a:xfrm>
        </p:spPr>
        <p:txBody>
          <a:bodyPr/>
          <a:lstStyle/>
          <a:p>
            <a:r>
              <a:rPr lang="en-US" altLang="zh-CN" dirty="0" smtClean="0"/>
              <a:t>HCV </a:t>
            </a:r>
            <a:r>
              <a:rPr lang="zh-CN" altLang="en-US" dirty="0" smtClean="0"/>
              <a:t>感染常用的实验诊断与监测指标</a:t>
            </a:r>
            <a:endParaRPr lang="zh-CN" altLang="en-US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71406" y="1428736"/>
            <a:ext cx="4929222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血清学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特异性抗 </a:t>
            </a: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HCV </a:t>
            </a: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抗体 </a:t>
            </a: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(anti-HCV)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检测方法</a:t>
            </a: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: </a:t>
            </a: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酶免法，化学发光法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确认实验 </a:t>
            </a: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(RIBA = recombinant </a:t>
            </a:r>
            <a:r>
              <a:rPr kumimoji="0" lang="en-US" altLang="zh-CN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immunoblot</a:t>
            </a: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assay)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HCV </a:t>
            </a: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核心抗原</a:t>
            </a: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5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HCVcoreAg</a:t>
            </a: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)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5243546" y="1428736"/>
            <a:ext cx="390048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核酸检测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altLang="zh-CN" sz="2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HCV-RNA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PCR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基因型及亚型检测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DNA</a:t>
            </a:r>
            <a:r>
              <a:rPr kumimoji="0" lang="zh-CN" altLang="en-US" sz="2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序列分析，芯片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385" y="440077"/>
            <a:ext cx="8611615" cy="639216"/>
          </a:xfrm>
        </p:spPr>
        <p:txBody>
          <a:bodyPr/>
          <a:lstStyle/>
          <a:p>
            <a:r>
              <a:rPr lang="zh-CN" altLang="en-US" dirty="0" smtClean="0"/>
              <a:t>不同检测提供不同的诊断和治疗监控信息</a:t>
            </a:r>
            <a:endParaRPr lang="zh-CN" altLang="en-US" dirty="0"/>
          </a:p>
        </p:txBody>
      </p:sp>
      <p:graphicFrame>
        <p:nvGraphicFramePr>
          <p:cNvPr id="3" name="Group 3"/>
          <p:cNvGraphicFramePr>
            <a:graphicFrameLocks noGrp="1"/>
          </p:cNvGraphicFramePr>
          <p:nvPr/>
        </p:nvGraphicFramePr>
        <p:xfrm>
          <a:off x="217518" y="1500174"/>
          <a:ext cx="8783638" cy="4248151"/>
        </p:xfrm>
        <a:graphic>
          <a:graphicData uri="http://schemas.openxmlformats.org/drawingml/2006/table">
            <a:tbl>
              <a:tblPr/>
              <a:tblGrid>
                <a:gridCol w="1593850"/>
                <a:gridCol w="854075"/>
                <a:gridCol w="1223963"/>
                <a:gridCol w="1223962"/>
                <a:gridCol w="1295400"/>
                <a:gridCol w="1296988"/>
                <a:gridCol w="1295400"/>
              </a:tblGrid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0"/>
                        </a:spcBef>
                        <a:spcAft>
                          <a:spcPct val="30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诊断、监测</a:t>
                      </a: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启动治疗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鉴别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初始应答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预测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治疗应答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监测耐药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证明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持续应答</a:t>
                      </a: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HBsAg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0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HBsAg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定量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B4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抗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-HBs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B41E"/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HBeAg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0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B4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抗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-HBe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0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抗</a:t>
                      </a: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-HBc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0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HBV DNA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0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B4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B4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B4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B4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CD53"/>
                    </a:solidFill>
                  </a:tcPr>
                </a:tc>
              </a:tr>
              <a:tr h="431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Arial Unicode MS" pitchFamily="34" charset="-122"/>
                          <a:cs typeface="Arial Unicode MS" pitchFamily="34" charset="-122"/>
                        </a:rPr>
                        <a:t>ALT</a:t>
                      </a:r>
                    </a:p>
                  </a:txBody>
                  <a:tcPr marL="91437" marR="9143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0028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B41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itchFamily="2" charset="-122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1437" marR="9143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4255447" y="5875692"/>
            <a:ext cx="439646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GB" altLang="en-US" sz="1600" dirty="0">
                <a:latin typeface="+mj-lt"/>
                <a:ea typeface="Arial Unicode MS" pitchFamily="34" charset="-122"/>
                <a:cs typeface="Arial Unicode MS" pitchFamily="34" charset="-122"/>
              </a:rPr>
              <a:t>Modified from </a:t>
            </a:r>
            <a:r>
              <a:rPr lang="en-GB" altLang="en-US" sz="1600" dirty="0" err="1">
                <a:latin typeface="+mj-lt"/>
                <a:ea typeface="Arial Unicode MS" pitchFamily="34" charset="-122"/>
                <a:cs typeface="Arial Unicode MS" pitchFamily="34" charset="-122"/>
              </a:rPr>
              <a:t>Pawlotsky</a:t>
            </a:r>
            <a:r>
              <a:rPr lang="en-GB" altLang="en-US" sz="1600" dirty="0">
                <a:latin typeface="+mj-lt"/>
                <a:ea typeface="Arial Unicode MS" pitchFamily="34" charset="-122"/>
                <a:cs typeface="Arial Unicode MS" pitchFamily="34" charset="-122"/>
              </a:rPr>
              <a:t> et al. </a:t>
            </a:r>
            <a:r>
              <a:rPr lang="en-GB" altLang="en-US" sz="1600" dirty="0" err="1">
                <a:latin typeface="+mj-lt"/>
                <a:ea typeface="Arial Unicode MS" pitchFamily="34" charset="-122"/>
                <a:cs typeface="Arial Unicode MS" pitchFamily="34" charset="-122"/>
              </a:rPr>
              <a:t>Gastroenterol</a:t>
            </a:r>
            <a:r>
              <a:rPr lang="en-GB" altLang="en-US" sz="1600" dirty="0">
                <a:latin typeface="+mj-lt"/>
                <a:ea typeface="Arial Unicode MS" pitchFamily="34" charset="-122"/>
                <a:cs typeface="Arial Unicode MS" pitchFamily="34" charset="-122"/>
              </a:rPr>
              <a:t>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HBV DNA</a:t>
            </a:r>
            <a:r>
              <a:rPr lang="zh-CN" altLang="en-US" dirty="0" smtClean="0"/>
              <a:t>检测的临床意义</a:t>
            </a:r>
            <a:endParaRPr lang="zh-CN" altLang="en-US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457200" y="1285860"/>
            <a:ext cx="8686800" cy="5239484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评价疾病活动程度（疾病风险预测）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筛查抗病毒治疗的对象：判断治疗起点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优化抗病毒治疗及疗效评估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启动抗病毒治疗时的监测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治疗过程中的监测（长征路）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    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耐药性监测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800" dirty="0" smtClean="0"/>
              <a:t>             </a:t>
            </a:r>
            <a:r>
              <a:rPr lang="zh-CN" altLang="en-US" sz="2800" dirty="0" smtClean="0"/>
              <a:t>停药指征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800" dirty="0" smtClean="0"/>
              <a:t>             </a:t>
            </a:r>
            <a:endParaRPr kumimoji="0" lang="en-US" altLang="zh-CN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肝癌与肝硬化患病风险研究</a:t>
            </a:r>
            <a:r>
              <a:rPr lang="en-US" altLang="zh-CN" dirty="0" smtClean="0"/>
              <a:t>:</a:t>
            </a:r>
            <a:endParaRPr lang="zh-CN" altLang="en-US" dirty="0"/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628680" y="1142984"/>
            <a:ext cx="8229600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j-ea"/>
                <a:cs typeface="+mj-cs"/>
              </a:rPr>
              <a:t>准确的基线</a:t>
            </a:r>
            <a:r>
              <a:rPr kumimoji="0" lang="en-US" altLang="zh-CN" sz="3200" b="1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j-ea"/>
                <a:cs typeface="+mj-cs"/>
              </a:rPr>
              <a:t>HBV DNA</a:t>
            </a:r>
            <a:r>
              <a:rPr kumimoji="0" lang="zh-CN" altLang="en-US" sz="3200" b="1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ea"/>
                <a:ea typeface="+mj-ea"/>
                <a:cs typeface="+mj-cs"/>
              </a:rPr>
              <a:t>检测有助于风险评估</a:t>
            </a:r>
            <a:endParaRPr kumimoji="0" lang="zh-CN" altLang="en-US" sz="3200" b="1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ea"/>
              <a:ea typeface="+mj-ea"/>
              <a:cs typeface="+mj-cs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906838" y="4762158"/>
            <a:ext cx="9890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ko-KR" altLang="en-US" sz="1400">
                <a:latin typeface="+mj-lt"/>
                <a:ea typeface="ヒラギノ角ゴ Pro W3"/>
                <a:cs typeface="ヒラギノ角ゴ Pro W3"/>
              </a:rPr>
              <a:t>≥ </a:t>
            </a: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1 Million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113088" y="4768508"/>
            <a:ext cx="832279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100,000-</a:t>
            </a:r>
          </a:p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999,999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565400" y="4530383"/>
            <a:ext cx="506413" cy="193675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066800" y="4646270"/>
            <a:ext cx="509588" cy="77788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816100" y="4619283"/>
            <a:ext cx="508000" cy="104775"/>
          </a:xfrm>
          <a:prstGeom prst="rect">
            <a:avLst/>
          </a:prstGeom>
          <a:solidFill>
            <a:srgbClr val="FF33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314700" y="3990633"/>
            <a:ext cx="508000" cy="733425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064000" y="3885858"/>
            <a:ext cx="508000" cy="8382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5207000" y="4443070"/>
            <a:ext cx="508000" cy="280988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5957888" y="4354170"/>
            <a:ext cx="506412" cy="369888"/>
          </a:xfrm>
          <a:prstGeom prst="rect">
            <a:avLst/>
          </a:prstGeom>
          <a:solidFill>
            <a:srgbClr val="FF33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705600" y="4155733"/>
            <a:ext cx="508000" cy="568325"/>
          </a:xfrm>
          <a:prstGeom prst="rect">
            <a:avLst/>
          </a:prstGeom>
          <a:solidFill>
            <a:schemeClr val="folHlink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7453313" y="3369920"/>
            <a:ext cx="509587" cy="1354138"/>
          </a:xfrm>
          <a:prstGeom prst="rect">
            <a:avLst/>
          </a:prstGeom>
          <a:solidFill>
            <a:srgbClr val="FF66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15" name="Rectangle 15"/>
          <p:cNvSpPr>
            <a:spLocks noChangeArrowheads="1"/>
          </p:cNvSpPr>
          <p:nvPr/>
        </p:nvSpPr>
        <p:spPr bwMode="auto">
          <a:xfrm>
            <a:off x="8204200" y="2690470"/>
            <a:ext cx="508000" cy="2033588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GB" altLang="en-US" sz="2000" b="1" i="1">
              <a:latin typeface="+mj-lt"/>
              <a:ea typeface="ヒラギノ角ゴ Pro W3"/>
              <a:cs typeface="ヒラギノ角ゴ Pro W3"/>
            </a:endParaRPr>
          </a:p>
        </p:txBody>
      </p:sp>
      <p:sp>
        <p:nvSpPr>
          <p:cNvPr id="16" name="Text Box 69"/>
          <p:cNvSpPr txBox="1">
            <a:spLocks noChangeArrowheads="1"/>
          </p:cNvSpPr>
          <p:nvPr/>
        </p:nvSpPr>
        <p:spPr bwMode="auto">
          <a:xfrm>
            <a:off x="533400" y="5286388"/>
            <a:ext cx="79041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1600" b="1" dirty="0">
                <a:latin typeface="+mj-lt"/>
                <a:ea typeface="新宋体" pitchFamily="49" charset="-122"/>
              </a:rPr>
              <a:t>基线</a:t>
            </a:r>
            <a:r>
              <a:rPr lang="ko-KR" altLang="en-US" sz="1600" b="1" dirty="0">
                <a:latin typeface="+mj-lt"/>
                <a:ea typeface="ヒラギノ角ゴ Pro W3"/>
                <a:cs typeface="ヒラギノ角ゴ Pro W3"/>
              </a:rPr>
              <a:t> </a:t>
            </a:r>
            <a:r>
              <a:rPr lang="en-US" altLang="zh-CN" sz="1600" b="1" dirty="0">
                <a:latin typeface="+mj-lt"/>
                <a:ea typeface="ヒラギノ角ゴ Pro W3"/>
                <a:cs typeface="ヒラギノ角ゴ Pro W3"/>
              </a:rPr>
              <a:t>HBV DNA (copies/</a:t>
            </a:r>
            <a:r>
              <a:rPr lang="en-US" altLang="zh-CN" sz="1600" b="1" dirty="0" err="1">
                <a:latin typeface="+mj-lt"/>
                <a:ea typeface="ヒラギノ角ゴ Pro W3"/>
                <a:cs typeface="ヒラギノ角ゴ Pro W3"/>
              </a:rPr>
              <a:t>mL</a:t>
            </a:r>
            <a:r>
              <a:rPr lang="en-US" altLang="zh-CN" sz="1600" b="1" dirty="0">
                <a:latin typeface="+mj-lt"/>
                <a:ea typeface="ヒラギノ角ゴ Pro W3"/>
                <a:cs typeface="ヒラギノ角ゴ Pro W3"/>
              </a:rPr>
              <a:t>)</a:t>
            </a:r>
          </a:p>
        </p:txBody>
      </p:sp>
      <p:sp>
        <p:nvSpPr>
          <p:cNvPr id="17" name="Text Box 99"/>
          <p:cNvSpPr txBox="1">
            <a:spLocks noChangeArrowheads="1"/>
          </p:cNvSpPr>
          <p:nvPr/>
        </p:nvSpPr>
        <p:spPr bwMode="auto">
          <a:xfrm rot="16200000">
            <a:off x="-142533" y="3106591"/>
            <a:ext cx="1196290" cy="313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600" b="1">
                <a:latin typeface="+mj-lt"/>
                <a:ea typeface="ヒラギノ角ゴ Pro W3"/>
                <a:cs typeface="ヒラギノ角ゴ Pro W3"/>
              </a:rPr>
              <a:t>Patients (%)</a:t>
            </a: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100138" y="1796708"/>
            <a:ext cx="33607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latin typeface="+mj-lt"/>
                <a:ea typeface="ヒラギノ角ゴ Pro W3"/>
                <a:cs typeface="ヒラギノ角ゴ Pro W3"/>
              </a:rPr>
              <a:t>Cumulative Incidence of HCC at </a:t>
            </a:r>
            <a:br>
              <a:rPr lang="en-US" altLang="zh-CN" sz="1600" b="1">
                <a:latin typeface="+mj-lt"/>
                <a:ea typeface="ヒラギノ角ゴ Pro W3"/>
                <a:cs typeface="ヒラギノ角ゴ Pro W3"/>
              </a:rPr>
            </a:br>
            <a:r>
              <a:rPr lang="en-US" altLang="zh-CN" sz="1600" b="1">
                <a:latin typeface="+mj-lt"/>
                <a:ea typeface="ヒラギノ角ゴ Pro W3"/>
                <a:cs typeface="ヒラギノ角ゴ Pro W3"/>
              </a:rPr>
              <a:t>Year 13 Follow-up</a:t>
            </a:r>
            <a:r>
              <a:rPr lang="en-US" altLang="zh-CN" sz="1600" b="1" baseline="30000">
                <a:latin typeface="+mj-lt"/>
                <a:ea typeface="ヒラギノ角ゴ Pro W3"/>
                <a:cs typeface="ヒラギノ角ゴ Pro W3"/>
              </a:rPr>
              <a:t>[1]</a:t>
            </a:r>
            <a:r>
              <a:rPr lang="en-US" altLang="zh-CN" sz="1600" b="1">
                <a:latin typeface="+mj-lt"/>
                <a:ea typeface="ヒラギノ角ゴ Pro W3"/>
                <a:cs typeface="ヒラギノ角ゴ Pro W3"/>
              </a:rPr>
              <a:t> (N = 3653)</a:t>
            </a:r>
          </a:p>
        </p:txBody>
      </p:sp>
      <p:sp>
        <p:nvSpPr>
          <p:cNvPr id="19" name="Text Box 77"/>
          <p:cNvSpPr txBox="1">
            <a:spLocks noChangeArrowheads="1"/>
          </p:cNvSpPr>
          <p:nvPr/>
        </p:nvSpPr>
        <p:spPr bwMode="auto">
          <a:xfrm>
            <a:off x="492125" y="1766545"/>
            <a:ext cx="415925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r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50</a:t>
            </a:r>
          </a:p>
        </p:txBody>
      </p:sp>
      <p:sp>
        <p:nvSpPr>
          <p:cNvPr id="20" name="Text Box 78"/>
          <p:cNvSpPr txBox="1">
            <a:spLocks noChangeArrowheads="1"/>
          </p:cNvSpPr>
          <p:nvPr/>
        </p:nvSpPr>
        <p:spPr bwMode="auto">
          <a:xfrm>
            <a:off x="488950" y="2315820"/>
            <a:ext cx="4175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r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40</a:t>
            </a:r>
          </a:p>
        </p:txBody>
      </p:sp>
      <p:sp>
        <p:nvSpPr>
          <p:cNvPr id="21" name="Text Box 79"/>
          <p:cNvSpPr txBox="1">
            <a:spLocks noChangeArrowheads="1"/>
          </p:cNvSpPr>
          <p:nvPr/>
        </p:nvSpPr>
        <p:spPr bwMode="auto">
          <a:xfrm>
            <a:off x="458788" y="2874620"/>
            <a:ext cx="447675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r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30</a:t>
            </a:r>
          </a:p>
        </p:txBody>
      </p:sp>
      <p:sp>
        <p:nvSpPr>
          <p:cNvPr id="22" name="Text Box 80"/>
          <p:cNvSpPr txBox="1">
            <a:spLocks noChangeArrowheads="1"/>
          </p:cNvSpPr>
          <p:nvPr/>
        </p:nvSpPr>
        <p:spPr bwMode="auto">
          <a:xfrm>
            <a:off x="458788" y="3436595"/>
            <a:ext cx="447675" cy="28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r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20</a:t>
            </a:r>
          </a:p>
        </p:txBody>
      </p:sp>
      <p:sp>
        <p:nvSpPr>
          <p:cNvPr id="23" name="Text Box 81"/>
          <p:cNvSpPr txBox="1">
            <a:spLocks noChangeArrowheads="1"/>
          </p:cNvSpPr>
          <p:nvPr/>
        </p:nvSpPr>
        <p:spPr bwMode="auto">
          <a:xfrm>
            <a:off x="430213" y="4000158"/>
            <a:ext cx="476250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r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10</a:t>
            </a:r>
          </a:p>
        </p:txBody>
      </p:sp>
      <p:sp>
        <p:nvSpPr>
          <p:cNvPr id="24" name="Text Box 82"/>
          <p:cNvSpPr txBox="1">
            <a:spLocks noChangeArrowheads="1"/>
          </p:cNvSpPr>
          <p:nvPr/>
        </p:nvSpPr>
        <p:spPr bwMode="auto">
          <a:xfrm>
            <a:off x="576263" y="4573245"/>
            <a:ext cx="3302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r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0</a:t>
            </a:r>
          </a:p>
        </p:txBody>
      </p:sp>
      <p:sp>
        <p:nvSpPr>
          <p:cNvPr id="25" name="Text Box 88"/>
          <p:cNvSpPr txBox="1">
            <a:spLocks noChangeArrowheads="1"/>
          </p:cNvSpPr>
          <p:nvPr/>
        </p:nvSpPr>
        <p:spPr bwMode="auto">
          <a:xfrm>
            <a:off x="1104900" y="4358933"/>
            <a:ext cx="415498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1.3</a:t>
            </a:r>
          </a:p>
        </p:txBody>
      </p:sp>
      <p:sp>
        <p:nvSpPr>
          <p:cNvPr id="26" name="Text Box 89"/>
          <p:cNvSpPr txBox="1">
            <a:spLocks noChangeArrowheads="1"/>
          </p:cNvSpPr>
          <p:nvPr/>
        </p:nvSpPr>
        <p:spPr bwMode="auto">
          <a:xfrm>
            <a:off x="1851025" y="4328770"/>
            <a:ext cx="415498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1.4</a:t>
            </a:r>
          </a:p>
        </p:txBody>
      </p:sp>
      <p:sp>
        <p:nvSpPr>
          <p:cNvPr id="27" name="Text Box 90"/>
          <p:cNvSpPr txBox="1">
            <a:spLocks noChangeArrowheads="1"/>
          </p:cNvSpPr>
          <p:nvPr/>
        </p:nvSpPr>
        <p:spPr bwMode="auto">
          <a:xfrm>
            <a:off x="2601913" y="4249395"/>
            <a:ext cx="415498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3.6</a:t>
            </a:r>
          </a:p>
        </p:txBody>
      </p:sp>
      <p:sp>
        <p:nvSpPr>
          <p:cNvPr id="28" name="Text Box 91"/>
          <p:cNvSpPr txBox="1">
            <a:spLocks noChangeArrowheads="1"/>
          </p:cNvSpPr>
          <p:nvPr/>
        </p:nvSpPr>
        <p:spPr bwMode="auto">
          <a:xfrm>
            <a:off x="3294063" y="3703295"/>
            <a:ext cx="506869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12.2</a:t>
            </a:r>
          </a:p>
        </p:txBody>
      </p:sp>
      <p:sp>
        <p:nvSpPr>
          <p:cNvPr id="29" name="Text Box 92"/>
          <p:cNvSpPr txBox="1">
            <a:spLocks noChangeArrowheads="1"/>
          </p:cNvSpPr>
          <p:nvPr/>
        </p:nvSpPr>
        <p:spPr bwMode="auto">
          <a:xfrm>
            <a:off x="4044950" y="3596933"/>
            <a:ext cx="506869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14.9</a:t>
            </a:r>
          </a:p>
        </p:txBody>
      </p:sp>
      <p:sp>
        <p:nvSpPr>
          <p:cNvPr id="30" name="Line 100"/>
          <p:cNvSpPr>
            <a:spLocks noChangeShapeType="1"/>
          </p:cNvSpPr>
          <p:nvPr/>
        </p:nvSpPr>
        <p:spPr bwMode="auto">
          <a:xfrm>
            <a:off x="933450" y="4709770"/>
            <a:ext cx="37703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31" name="Line 110"/>
          <p:cNvSpPr>
            <a:spLocks noChangeShapeType="1"/>
          </p:cNvSpPr>
          <p:nvPr/>
        </p:nvSpPr>
        <p:spPr bwMode="auto">
          <a:xfrm>
            <a:off x="3943350" y="4722470"/>
            <a:ext cx="0" cy="69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32" name="Line 111"/>
          <p:cNvSpPr>
            <a:spLocks noChangeShapeType="1"/>
          </p:cNvSpPr>
          <p:nvPr/>
        </p:nvSpPr>
        <p:spPr bwMode="auto">
          <a:xfrm>
            <a:off x="4692650" y="4714533"/>
            <a:ext cx="0" cy="77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33" name="Text Box 115"/>
          <p:cNvSpPr txBox="1">
            <a:spLocks noChangeArrowheads="1"/>
          </p:cNvSpPr>
          <p:nvPr/>
        </p:nvSpPr>
        <p:spPr bwMode="auto">
          <a:xfrm>
            <a:off x="5043488" y="1796708"/>
            <a:ext cx="38306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latin typeface="+mj-lt"/>
                <a:ea typeface="PMingLiU" pitchFamily="18" charset="-120"/>
              </a:rPr>
              <a:t>Cumulative Incidence of Cirrhosis at </a:t>
            </a:r>
            <a:br>
              <a:rPr lang="en-US" altLang="zh-CN" sz="1600" b="1">
                <a:latin typeface="+mj-lt"/>
                <a:ea typeface="PMingLiU" pitchFamily="18" charset="-120"/>
              </a:rPr>
            </a:br>
            <a:r>
              <a:rPr lang="en-US" altLang="zh-CN" sz="1600" b="1">
                <a:latin typeface="+mj-lt"/>
                <a:ea typeface="PMingLiU" pitchFamily="18" charset="-120"/>
              </a:rPr>
              <a:t>Year 13 Follow-up</a:t>
            </a:r>
            <a:r>
              <a:rPr lang="en-US" altLang="zh-CN" sz="1600" b="1" baseline="30000">
                <a:latin typeface="+mj-lt"/>
                <a:ea typeface="PMingLiU" pitchFamily="18" charset="-120"/>
              </a:rPr>
              <a:t>[2]</a:t>
            </a:r>
            <a:r>
              <a:rPr lang="en-US" altLang="zh-CN" sz="1600" b="1">
                <a:latin typeface="+mj-lt"/>
                <a:ea typeface="PMingLiU" pitchFamily="18" charset="-120"/>
              </a:rPr>
              <a:t> (N = 3582)</a:t>
            </a:r>
          </a:p>
        </p:txBody>
      </p:sp>
      <p:sp>
        <p:nvSpPr>
          <p:cNvPr id="34" name="Text Box 128"/>
          <p:cNvSpPr txBox="1">
            <a:spLocks noChangeArrowheads="1"/>
          </p:cNvSpPr>
          <p:nvPr/>
        </p:nvSpPr>
        <p:spPr bwMode="auto">
          <a:xfrm>
            <a:off x="5249863" y="4160495"/>
            <a:ext cx="4318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4.5</a:t>
            </a:r>
          </a:p>
        </p:txBody>
      </p:sp>
      <p:sp>
        <p:nvSpPr>
          <p:cNvPr id="35" name="Text Box 129"/>
          <p:cNvSpPr txBox="1">
            <a:spLocks noChangeArrowheads="1"/>
          </p:cNvSpPr>
          <p:nvPr/>
        </p:nvSpPr>
        <p:spPr bwMode="auto">
          <a:xfrm>
            <a:off x="5992813" y="4076358"/>
            <a:ext cx="415498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5.9</a:t>
            </a:r>
          </a:p>
        </p:txBody>
      </p:sp>
      <p:sp>
        <p:nvSpPr>
          <p:cNvPr id="36" name="Text Box 130"/>
          <p:cNvSpPr txBox="1">
            <a:spLocks noChangeArrowheads="1"/>
          </p:cNvSpPr>
          <p:nvPr/>
        </p:nvSpPr>
        <p:spPr bwMode="auto">
          <a:xfrm>
            <a:off x="6743700" y="3857283"/>
            <a:ext cx="415498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9.8</a:t>
            </a:r>
          </a:p>
        </p:txBody>
      </p:sp>
      <p:sp>
        <p:nvSpPr>
          <p:cNvPr id="37" name="Text Box 131"/>
          <p:cNvSpPr txBox="1">
            <a:spLocks noChangeArrowheads="1"/>
          </p:cNvSpPr>
          <p:nvPr/>
        </p:nvSpPr>
        <p:spPr bwMode="auto">
          <a:xfrm>
            <a:off x="7435850" y="3085758"/>
            <a:ext cx="506870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23.5</a:t>
            </a:r>
          </a:p>
        </p:txBody>
      </p:sp>
      <p:sp>
        <p:nvSpPr>
          <p:cNvPr id="38" name="Text Box 132"/>
          <p:cNvSpPr txBox="1">
            <a:spLocks noChangeArrowheads="1"/>
          </p:cNvSpPr>
          <p:nvPr/>
        </p:nvSpPr>
        <p:spPr bwMode="auto">
          <a:xfrm>
            <a:off x="8186738" y="2411070"/>
            <a:ext cx="506870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 b="1">
                <a:latin typeface="+mj-lt"/>
                <a:ea typeface="ヒラギノ角ゴ Pro W3"/>
                <a:cs typeface="ヒラギノ角ゴ Pro W3"/>
              </a:rPr>
              <a:t>36.2</a:t>
            </a:r>
          </a:p>
        </p:txBody>
      </p:sp>
      <p:sp>
        <p:nvSpPr>
          <p:cNvPr id="39" name="Text Box 39"/>
          <p:cNvSpPr txBox="1">
            <a:spLocks noChangeArrowheads="1"/>
          </p:cNvSpPr>
          <p:nvPr/>
        </p:nvSpPr>
        <p:spPr bwMode="auto">
          <a:xfrm>
            <a:off x="1006475" y="4771683"/>
            <a:ext cx="588623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&lt; 300</a:t>
            </a:r>
          </a:p>
        </p:txBody>
      </p:sp>
      <p:sp>
        <p:nvSpPr>
          <p:cNvPr id="40" name="Text Box 40"/>
          <p:cNvSpPr txBox="1">
            <a:spLocks noChangeArrowheads="1"/>
          </p:cNvSpPr>
          <p:nvPr/>
        </p:nvSpPr>
        <p:spPr bwMode="auto">
          <a:xfrm>
            <a:off x="1779588" y="4768508"/>
            <a:ext cx="550151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300-</a:t>
            </a:r>
          </a:p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9999</a:t>
            </a:r>
          </a:p>
        </p:txBody>
      </p:sp>
      <p:sp>
        <p:nvSpPr>
          <p:cNvPr id="41" name="Text Box 41"/>
          <p:cNvSpPr txBox="1">
            <a:spLocks noChangeArrowheads="1"/>
          </p:cNvSpPr>
          <p:nvPr/>
        </p:nvSpPr>
        <p:spPr bwMode="auto">
          <a:xfrm>
            <a:off x="2411413" y="4768508"/>
            <a:ext cx="740907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10,000-</a:t>
            </a:r>
          </a:p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99,999</a:t>
            </a:r>
          </a:p>
        </p:txBody>
      </p:sp>
      <p:sp>
        <p:nvSpPr>
          <p:cNvPr id="42" name="Text Box 42"/>
          <p:cNvSpPr txBox="1">
            <a:spLocks noChangeArrowheads="1"/>
          </p:cNvSpPr>
          <p:nvPr/>
        </p:nvSpPr>
        <p:spPr bwMode="auto">
          <a:xfrm>
            <a:off x="5135563" y="4771683"/>
            <a:ext cx="588623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&lt; 300</a:t>
            </a:r>
          </a:p>
        </p:txBody>
      </p:sp>
      <p:sp>
        <p:nvSpPr>
          <p:cNvPr id="43" name="Text Box 43"/>
          <p:cNvSpPr txBox="1">
            <a:spLocks noChangeArrowheads="1"/>
          </p:cNvSpPr>
          <p:nvPr/>
        </p:nvSpPr>
        <p:spPr bwMode="auto">
          <a:xfrm>
            <a:off x="5924550" y="4768508"/>
            <a:ext cx="550151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300-</a:t>
            </a:r>
          </a:p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9999</a:t>
            </a:r>
          </a:p>
        </p:txBody>
      </p:sp>
      <p:sp>
        <p:nvSpPr>
          <p:cNvPr id="44" name="Text Box 44"/>
          <p:cNvSpPr txBox="1">
            <a:spLocks noChangeArrowheads="1"/>
          </p:cNvSpPr>
          <p:nvPr/>
        </p:nvSpPr>
        <p:spPr bwMode="auto">
          <a:xfrm>
            <a:off x="6499225" y="4770095"/>
            <a:ext cx="740907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10,000-</a:t>
            </a:r>
          </a:p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99,999</a:t>
            </a:r>
          </a:p>
        </p:txBody>
      </p:sp>
      <p:sp>
        <p:nvSpPr>
          <p:cNvPr id="45" name="Text Box 45"/>
          <p:cNvSpPr txBox="1">
            <a:spLocks noChangeArrowheads="1"/>
          </p:cNvSpPr>
          <p:nvPr/>
        </p:nvSpPr>
        <p:spPr bwMode="auto">
          <a:xfrm>
            <a:off x="7250113" y="4766920"/>
            <a:ext cx="832279" cy="48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100,000-</a:t>
            </a:r>
          </a:p>
          <a:p>
            <a:pPr algn="ctr"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999,999</a:t>
            </a:r>
          </a:p>
        </p:txBody>
      </p:sp>
      <p:sp>
        <p:nvSpPr>
          <p:cNvPr id="46" name="Text Box 46"/>
          <p:cNvSpPr txBox="1">
            <a:spLocks noChangeArrowheads="1"/>
          </p:cNvSpPr>
          <p:nvPr/>
        </p:nvSpPr>
        <p:spPr bwMode="auto">
          <a:xfrm>
            <a:off x="8094663" y="4762158"/>
            <a:ext cx="944489" cy="286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>
            <a:spAutoFit/>
          </a:bodyPr>
          <a:lstStyle/>
          <a:p>
            <a:pPr>
              <a:lnSpc>
                <a:spcPct val="90000"/>
              </a:lnSpc>
              <a:buClr>
                <a:schemeClr val="folHlink"/>
              </a:buClr>
              <a:buFont typeface="Arial" pitchFamily="34" charset="0"/>
              <a:buNone/>
            </a:pPr>
            <a:r>
              <a:rPr lang="ko-KR" altLang="en-US" sz="1400">
                <a:latin typeface="+mj-lt"/>
                <a:ea typeface="ヒラギノ角ゴ Pro W3"/>
                <a:cs typeface="ヒラギノ角ゴ Pro W3"/>
              </a:rPr>
              <a:t>≥ </a:t>
            </a:r>
            <a:r>
              <a:rPr lang="en-US" altLang="zh-CN" sz="1400">
                <a:latin typeface="+mj-lt"/>
                <a:ea typeface="ヒラギノ角ゴ Pro W3"/>
                <a:cs typeface="ヒラギノ角ゴ Pro W3"/>
              </a:rPr>
              <a:t>1 million</a:t>
            </a:r>
          </a:p>
        </p:txBody>
      </p:sp>
      <p:sp>
        <p:nvSpPr>
          <p:cNvPr id="47" name="Line 76"/>
          <p:cNvSpPr>
            <a:spLocks noChangeShapeType="1"/>
          </p:cNvSpPr>
          <p:nvPr/>
        </p:nvSpPr>
        <p:spPr bwMode="auto">
          <a:xfrm>
            <a:off x="946150" y="1901483"/>
            <a:ext cx="0" cy="2809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48" name="Line 101"/>
          <p:cNvSpPr>
            <a:spLocks noChangeShapeType="1"/>
          </p:cNvSpPr>
          <p:nvPr/>
        </p:nvSpPr>
        <p:spPr bwMode="auto">
          <a:xfrm flipH="1">
            <a:off x="869950" y="1914183"/>
            <a:ext cx="635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49" name="Line 102"/>
          <p:cNvSpPr>
            <a:spLocks noChangeShapeType="1"/>
          </p:cNvSpPr>
          <p:nvPr/>
        </p:nvSpPr>
        <p:spPr bwMode="auto">
          <a:xfrm flipH="1">
            <a:off x="869950" y="2471395"/>
            <a:ext cx="635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50" name="Line 103"/>
          <p:cNvSpPr>
            <a:spLocks noChangeShapeType="1"/>
          </p:cNvSpPr>
          <p:nvPr/>
        </p:nvSpPr>
        <p:spPr bwMode="auto">
          <a:xfrm flipH="1">
            <a:off x="869950" y="3030195"/>
            <a:ext cx="635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51" name="Line 104"/>
          <p:cNvSpPr>
            <a:spLocks noChangeShapeType="1"/>
          </p:cNvSpPr>
          <p:nvPr/>
        </p:nvSpPr>
        <p:spPr bwMode="auto">
          <a:xfrm flipH="1">
            <a:off x="869950" y="3588995"/>
            <a:ext cx="635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52" name="Line 105"/>
          <p:cNvSpPr>
            <a:spLocks noChangeShapeType="1"/>
          </p:cNvSpPr>
          <p:nvPr/>
        </p:nvSpPr>
        <p:spPr bwMode="auto">
          <a:xfrm flipH="1">
            <a:off x="869950" y="4147795"/>
            <a:ext cx="635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53" name="Line 107"/>
          <p:cNvSpPr>
            <a:spLocks noChangeShapeType="1"/>
          </p:cNvSpPr>
          <p:nvPr/>
        </p:nvSpPr>
        <p:spPr bwMode="auto">
          <a:xfrm>
            <a:off x="1695450" y="4722470"/>
            <a:ext cx="0" cy="6985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54" name="Line 108"/>
          <p:cNvSpPr>
            <a:spLocks noChangeShapeType="1"/>
          </p:cNvSpPr>
          <p:nvPr/>
        </p:nvSpPr>
        <p:spPr bwMode="auto">
          <a:xfrm>
            <a:off x="2443163" y="4725645"/>
            <a:ext cx="0" cy="66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55" name="Line 109"/>
          <p:cNvSpPr>
            <a:spLocks noChangeShapeType="1"/>
          </p:cNvSpPr>
          <p:nvPr/>
        </p:nvSpPr>
        <p:spPr bwMode="auto">
          <a:xfrm>
            <a:off x="3194050" y="4727233"/>
            <a:ext cx="0" cy="650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56" name="Line 112"/>
          <p:cNvSpPr>
            <a:spLocks noChangeShapeType="1"/>
          </p:cNvSpPr>
          <p:nvPr/>
        </p:nvSpPr>
        <p:spPr bwMode="auto">
          <a:xfrm rot="5400000" flipH="1">
            <a:off x="907256" y="4756602"/>
            <a:ext cx="77787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57" name="Line 105"/>
          <p:cNvSpPr>
            <a:spLocks noChangeShapeType="1"/>
          </p:cNvSpPr>
          <p:nvPr/>
        </p:nvSpPr>
        <p:spPr bwMode="auto">
          <a:xfrm flipH="1">
            <a:off x="869950" y="4706595"/>
            <a:ext cx="635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58" name="Rectangle 3"/>
          <p:cNvSpPr>
            <a:spLocks noChangeArrowheads="1"/>
          </p:cNvSpPr>
          <p:nvPr/>
        </p:nvSpPr>
        <p:spPr bwMode="auto">
          <a:xfrm>
            <a:off x="239713" y="6357958"/>
            <a:ext cx="71834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defTabSz="1033463">
              <a:lnSpc>
                <a:spcPct val="90000"/>
              </a:lnSpc>
            </a:pPr>
            <a:r>
              <a:rPr lang="en-US" altLang="zh-CN" sz="1400" dirty="0">
                <a:latin typeface="+mj-lt"/>
                <a:ea typeface="ヒラギノ角ゴ Pro W3"/>
                <a:cs typeface="ヒラギノ角ゴ Pro W3"/>
              </a:rPr>
              <a:t>1. Chen CJ, et al. </a:t>
            </a:r>
            <a:r>
              <a:rPr lang="en-US" altLang="zh-CN" sz="1400" i="1" dirty="0">
                <a:latin typeface="+mj-lt"/>
                <a:ea typeface="ヒラギノ角ゴ Pro W3"/>
                <a:cs typeface="ヒラギノ角ゴ Pro W3"/>
              </a:rPr>
              <a:t>JAMA.</a:t>
            </a:r>
            <a:r>
              <a:rPr lang="en-US" altLang="zh-CN" sz="1400" dirty="0">
                <a:latin typeface="+mj-lt"/>
                <a:ea typeface="ヒラギノ角ゴ Pro W3"/>
                <a:cs typeface="ヒラギノ角ゴ Pro W3"/>
              </a:rPr>
              <a:t> 2006;295:65-73. </a:t>
            </a:r>
            <a:br>
              <a:rPr lang="en-US" altLang="zh-CN" sz="1400" dirty="0">
                <a:latin typeface="+mj-lt"/>
                <a:ea typeface="ヒラギノ角ゴ Pro W3"/>
                <a:cs typeface="ヒラギノ角ゴ Pro W3"/>
              </a:rPr>
            </a:br>
            <a:r>
              <a:rPr lang="en-US" altLang="zh-CN" sz="1400" dirty="0">
                <a:latin typeface="+mj-lt"/>
                <a:ea typeface="ヒラギノ角ゴ Pro W3"/>
                <a:cs typeface="ヒラギノ角ゴ Pro W3"/>
              </a:rPr>
              <a:t>2. </a:t>
            </a:r>
            <a:r>
              <a:rPr lang="en-US" altLang="zh-CN" sz="1400" dirty="0" err="1">
                <a:latin typeface="+mj-lt"/>
                <a:ea typeface="ヒラギノ角ゴ Pro W3"/>
                <a:cs typeface="ヒラギノ角ゴ Pro W3"/>
              </a:rPr>
              <a:t>Iloeje</a:t>
            </a:r>
            <a:r>
              <a:rPr lang="en-US" altLang="zh-CN" sz="1400" dirty="0">
                <a:latin typeface="+mj-lt"/>
                <a:ea typeface="ヒラギノ角ゴ Pro W3"/>
                <a:cs typeface="ヒラギノ角ゴ Pro W3"/>
              </a:rPr>
              <a:t> UH, et al. </a:t>
            </a:r>
            <a:r>
              <a:rPr lang="en-US" altLang="zh-CN" sz="1400" i="1" dirty="0">
                <a:latin typeface="+mj-lt"/>
                <a:ea typeface="ヒラギノ角ゴ Pro W3"/>
                <a:cs typeface="ヒラギノ角ゴ Pro W3"/>
              </a:rPr>
              <a:t>Gastroenterology</a:t>
            </a:r>
            <a:r>
              <a:rPr lang="en-US" altLang="zh-CN" sz="1400" dirty="0">
                <a:latin typeface="+mj-lt"/>
                <a:ea typeface="ヒラギノ角ゴ Pro W3"/>
                <a:cs typeface="ヒラギノ角ゴ Pro W3"/>
              </a:rPr>
              <a:t>. 2006;130:678-686.</a:t>
            </a:r>
          </a:p>
        </p:txBody>
      </p:sp>
      <p:sp>
        <p:nvSpPr>
          <p:cNvPr id="59" name="Line 100"/>
          <p:cNvSpPr>
            <a:spLocks noChangeShapeType="1"/>
          </p:cNvSpPr>
          <p:nvPr/>
        </p:nvSpPr>
        <p:spPr bwMode="auto">
          <a:xfrm>
            <a:off x="5073650" y="4709770"/>
            <a:ext cx="377031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0" name="Line 110"/>
          <p:cNvSpPr>
            <a:spLocks noChangeShapeType="1"/>
          </p:cNvSpPr>
          <p:nvPr/>
        </p:nvSpPr>
        <p:spPr bwMode="auto">
          <a:xfrm>
            <a:off x="8081963" y="4722470"/>
            <a:ext cx="0" cy="69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1" name="Line 111"/>
          <p:cNvSpPr>
            <a:spLocks noChangeShapeType="1"/>
          </p:cNvSpPr>
          <p:nvPr/>
        </p:nvSpPr>
        <p:spPr bwMode="auto">
          <a:xfrm>
            <a:off x="8832850" y="4714533"/>
            <a:ext cx="0" cy="777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2" name="Line 76"/>
          <p:cNvSpPr>
            <a:spLocks noChangeShapeType="1"/>
          </p:cNvSpPr>
          <p:nvPr/>
        </p:nvSpPr>
        <p:spPr bwMode="auto">
          <a:xfrm>
            <a:off x="5084763" y="1901483"/>
            <a:ext cx="0" cy="2809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3" name="Line 101"/>
          <p:cNvSpPr>
            <a:spLocks noChangeShapeType="1"/>
          </p:cNvSpPr>
          <p:nvPr/>
        </p:nvSpPr>
        <p:spPr bwMode="auto">
          <a:xfrm flipH="1">
            <a:off x="5010150" y="1914183"/>
            <a:ext cx="63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4" name="Line 102"/>
          <p:cNvSpPr>
            <a:spLocks noChangeShapeType="1"/>
          </p:cNvSpPr>
          <p:nvPr/>
        </p:nvSpPr>
        <p:spPr bwMode="auto">
          <a:xfrm flipH="1">
            <a:off x="5010150" y="2471395"/>
            <a:ext cx="63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5" name="Line 103"/>
          <p:cNvSpPr>
            <a:spLocks noChangeShapeType="1"/>
          </p:cNvSpPr>
          <p:nvPr/>
        </p:nvSpPr>
        <p:spPr bwMode="auto">
          <a:xfrm flipH="1">
            <a:off x="5010150" y="3030195"/>
            <a:ext cx="63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6" name="Line 104"/>
          <p:cNvSpPr>
            <a:spLocks noChangeShapeType="1"/>
          </p:cNvSpPr>
          <p:nvPr/>
        </p:nvSpPr>
        <p:spPr bwMode="auto">
          <a:xfrm flipH="1">
            <a:off x="5010150" y="3588995"/>
            <a:ext cx="63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7" name="Line 105"/>
          <p:cNvSpPr>
            <a:spLocks noChangeShapeType="1"/>
          </p:cNvSpPr>
          <p:nvPr/>
        </p:nvSpPr>
        <p:spPr bwMode="auto">
          <a:xfrm flipH="1">
            <a:off x="5010150" y="4147795"/>
            <a:ext cx="63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8" name="Line 107"/>
          <p:cNvSpPr>
            <a:spLocks noChangeShapeType="1"/>
          </p:cNvSpPr>
          <p:nvPr/>
        </p:nvSpPr>
        <p:spPr bwMode="auto">
          <a:xfrm>
            <a:off x="5835650" y="4722470"/>
            <a:ext cx="0" cy="69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69" name="Line 108"/>
          <p:cNvSpPr>
            <a:spLocks noChangeShapeType="1"/>
          </p:cNvSpPr>
          <p:nvPr/>
        </p:nvSpPr>
        <p:spPr bwMode="auto">
          <a:xfrm>
            <a:off x="6586538" y="4725645"/>
            <a:ext cx="0" cy="66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70" name="Line 109"/>
          <p:cNvSpPr>
            <a:spLocks noChangeShapeType="1"/>
          </p:cNvSpPr>
          <p:nvPr/>
        </p:nvSpPr>
        <p:spPr bwMode="auto">
          <a:xfrm>
            <a:off x="7334250" y="4727233"/>
            <a:ext cx="0" cy="650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71" name="Line 112"/>
          <p:cNvSpPr>
            <a:spLocks noChangeShapeType="1"/>
          </p:cNvSpPr>
          <p:nvPr/>
        </p:nvSpPr>
        <p:spPr bwMode="auto">
          <a:xfrm rot="5400000" flipH="1">
            <a:off x="5047456" y="4756602"/>
            <a:ext cx="777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72" name="Line 105"/>
          <p:cNvSpPr>
            <a:spLocks noChangeShapeType="1"/>
          </p:cNvSpPr>
          <p:nvPr/>
        </p:nvSpPr>
        <p:spPr bwMode="auto">
          <a:xfrm flipH="1">
            <a:off x="5010150" y="4706595"/>
            <a:ext cx="63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anchor="b">
            <a:spAutoFit/>
          </a:bodyPr>
          <a:lstStyle/>
          <a:p>
            <a:endParaRPr lang="zh-CN" altLang="en-US">
              <a:latin typeface="+mj-lt"/>
            </a:endParaRPr>
          </a:p>
        </p:txBody>
      </p:sp>
      <p:sp>
        <p:nvSpPr>
          <p:cNvPr id="73" name="Text Box 74"/>
          <p:cNvSpPr txBox="1">
            <a:spLocks noChangeArrowheads="1"/>
          </p:cNvSpPr>
          <p:nvPr/>
        </p:nvSpPr>
        <p:spPr bwMode="auto">
          <a:xfrm>
            <a:off x="1139825" y="5721510"/>
            <a:ext cx="60625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  <a:latin typeface="+mj-lt"/>
                <a:ea typeface="PMingLiU" pitchFamily="18" charset="-120"/>
              </a:rPr>
              <a:t>Risk of liver related complications is </a:t>
            </a:r>
            <a:r>
              <a:rPr lang="en-US" altLang="zh-CN" sz="2000" u="sng" dirty="0">
                <a:solidFill>
                  <a:schemeClr val="tx2"/>
                </a:solidFill>
                <a:latin typeface="+mj-lt"/>
                <a:ea typeface="PMingLiU" pitchFamily="18" charset="-120"/>
              </a:rPr>
              <a:t>not</a:t>
            </a:r>
            <a:r>
              <a:rPr lang="en-US" altLang="zh-CN" sz="2000" dirty="0">
                <a:solidFill>
                  <a:schemeClr val="tx2"/>
                </a:solidFill>
                <a:latin typeface="+mj-lt"/>
                <a:ea typeface="PMingLiU" pitchFamily="18" charset="-120"/>
              </a:rPr>
              <a:t> eliminated with </a:t>
            </a:r>
          </a:p>
          <a:p>
            <a:pPr algn="ctr"/>
            <a:r>
              <a:rPr lang="en-US" altLang="zh-CN" sz="2000" dirty="0">
                <a:solidFill>
                  <a:schemeClr val="tx2"/>
                </a:solidFill>
                <a:latin typeface="+mj-lt"/>
                <a:ea typeface="PMingLiU" pitchFamily="18" charset="-120"/>
              </a:rPr>
              <a:t>HBV DNA suppression &lt;60 IU/ml</a:t>
            </a:r>
          </a:p>
        </p:txBody>
      </p:sp>
      <p:sp>
        <p:nvSpPr>
          <p:cNvPr id="74" name="Line 75"/>
          <p:cNvSpPr>
            <a:spLocks noChangeShapeType="1"/>
          </p:cNvSpPr>
          <p:nvPr/>
        </p:nvSpPr>
        <p:spPr bwMode="auto">
          <a:xfrm flipH="1" flipV="1">
            <a:off x="1676400" y="5119345"/>
            <a:ext cx="457200" cy="762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latin typeface="+mj-lt"/>
            </a:endParaRPr>
          </a:p>
        </p:txBody>
      </p:sp>
      <p:sp>
        <p:nvSpPr>
          <p:cNvPr id="75" name="Line 76"/>
          <p:cNvSpPr>
            <a:spLocks noChangeShapeType="1"/>
          </p:cNvSpPr>
          <p:nvPr/>
        </p:nvSpPr>
        <p:spPr bwMode="auto">
          <a:xfrm flipH="1" flipV="1">
            <a:off x="5943600" y="5195545"/>
            <a:ext cx="457200" cy="7620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>
              <a:latin typeface="+mj-lt"/>
            </a:endParaRPr>
          </a:p>
        </p:txBody>
      </p:sp>
      <p:sp>
        <p:nvSpPr>
          <p:cNvPr id="76" name="矩形 1"/>
          <p:cNvSpPr>
            <a:spLocks noChangeArrowheads="1"/>
          </p:cNvSpPr>
          <p:nvPr/>
        </p:nvSpPr>
        <p:spPr bwMode="auto">
          <a:xfrm>
            <a:off x="1031875" y="3808070"/>
            <a:ext cx="628650" cy="14351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400" b="1">
              <a:latin typeface="+mj-lt"/>
              <a:ea typeface="华文仿宋" pitchFamily="2" charset="-122"/>
            </a:endParaRP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5146675" y="3806483"/>
            <a:ext cx="628650" cy="1435100"/>
          </a:xfrm>
          <a:prstGeom prst="rect">
            <a:avLst/>
          </a:prstGeom>
          <a:noFill/>
          <a:ln w="28575">
            <a:solidFill>
              <a:srgbClr val="FF33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1400" b="1">
              <a:latin typeface="+mj-lt"/>
              <a:ea typeface="华文仿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0C4514-66B2-47ED-B0E5-815958CEE005}" type="slidenum">
              <a:rPr lang="zh-CN" altLang="en-US"/>
              <a:pPr/>
              <a:t>15</a:t>
            </a:fld>
            <a:endParaRPr lang="zh-CN" alt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39939" name="Rectangle 2"/>
          <p:cNvSpPr>
            <a:spLocks noChangeArrowheads="1"/>
          </p:cNvSpPr>
          <p:nvPr/>
        </p:nvSpPr>
        <p:spPr bwMode="auto">
          <a:xfrm>
            <a:off x="3913188" y="1109663"/>
            <a:ext cx="1401762" cy="457200"/>
          </a:xfrm>
          <a:prstGeom prst="rect">
            <a:avLst/>
          </a:prstGeom>
          <a:gradFill rotWithShape="1">
            <a:gsLst>
              <a:gs pos="0">
                <a:srgbClr val="F38AC7"/>
              </a:gs>
              <a:gs pos="50000">
                <a:srgbClr val="F5B9DB"/>
              </a:gs>
              <a:gs pos="100000">
                <a:srgbClr val="FADDED"/>
              </a:gs>
            </a:gsLst>
            <a:lin ang="2700000" scaled="1"/>
          </a:gradFill>
          <a:ln w="9525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慢性乙型肝炎</a:t>
            </a:r>
            <a:endParaRPr lang="en-US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53975" y="5181600"/>
            <a:ext cx="1192213" cy="874713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干扰素或</a:t>
            </a:r>
            <a:endParaRPr 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口服核苷（酸）</a:t>
            </a:r>
            <a:endParaRPr 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类似物</a:t>
            </a:r>
            <a:endParaRPr lang="en-US" sz="1400" b="1">
              <a:solidFill>
                <a:srgbClr val="00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39941" name="Rectangle 4"/>
          <p:cNvSpPr>
            <a:spLocks noChangeArrowheads="1"/>
          </p:cNvSpPr>
          <p:nvPr/>
        </p:nvSpPr>
        <p:spPr bwMode="auto">
          <a:xfrm>
            <a:off x="3138488" y="5205413"/>
            <a:ext cx="1433512" cy="855662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口服核苷（酸）</a:t>
            </a:r>
            <a:endParaRPr 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类似物或</a:t>
            </a:r>
            <a:endParaRPr 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干扰素</a:t>
            </a:r>
            <a:endParaRPr 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1370013" y="5202238"/>
            <a:ext cx="1660525" cy="854075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观察，如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ALT</a:t>
            </a: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升高，</a:t>
            </a:r>
            <a:endParaRPr 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或肝组织炎症坏死</a:t>
            </a:r>
            <a:endParaRPr 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≥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G2,</a:t>
            </a: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或纤维化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≥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S2</a:t>
            </a:r>
            <a:endParaRPr lang="en-US" sz="1400" b="1">
              <a:solidFill>
                <a:srgbClr val="00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39943" name="AutoShape 7"/>
          <p:cNvSpPr>
            <a:spLocks noChangeShapeType="1"/>
          </p:cNvSpPr>
          <p:nvPr/>
        </p:nvSpPr>
        <p:spPr bwMode="auto">
          <a:xfrm>
            <a:off x="5735638" y="4530725"/>
            <a:ext cx="400050" cy="757238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4" name="Rectangle 11"/>
          <p:cNvSpPr>
            <a:spLocks noChangeArrowheads="1"/>
          </p:cNvSpPr>
          <p:nvPr/>
        </p:nvSpPr>
        <p:spPr bwMode="auto">
          <a:xfrm>
            <a:off x="1487488" y="2022475"/>
            <a:ext cx="1465262" cy="4572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27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6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无肝硬化</a:t>
            </a:r>
            <a:endParaRPr lang="en-US" sz="1600" b="1">
              <a:solidFill>
                <a:srgbClr val="00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39945" name="Rectangle 14"/>
          <p:cNvSpPr>
            <a:spLocks noChangeArrowheads="1"/>
          </p:cNvSpPr>
          <p:nvPr/>
        </p:nvSpPr>
        <p:spPr bwMode="auto">
          <a:xfrm>
            <a:off x="6323013" y="2022475"/>
            <a:ext cx="1504950" cy="457200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89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6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有肝硬化</a:t>
            </a:r>
            <a:endParaRPr lang="en-US" sz="1600" b="1">
              <a:solidFill>
                <a:srgbClr val="00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39946" name="AutoShape 7"/>
          <p:cNvSpPr>
            <a:spLocks noChangeShapeType="1"/>
          </p:cNvSpPr>
          <p:nvPr/>
        </p:nvSpPr>
        <p:spPr bwMode="auto">
          <a:xfrm flipH="1">
            <a:off x="1979613" y="1566863"/>
            <a:ext cx="2187575" cy="455612"/>
          </a:xfrm>
          <a:prstGeom prst="straightConnector1">
            <a:avLst/>
          </a:prstGeom>
          <a:noFill/>
          <a:ln w="6350" cmpd="sng">
            <a:noFill/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7" name="AutoShape 7"/>
          <p:cNvSpPr>
            <a:spLocks noChangeShapeType="1"/>
          </p:cNvSpPr>
          <p:nvPr/>
        </p:nvSpPr>
        <p:spPr bwMode="auto">
          <a:xfrm>
            <a:off x="6686550" y="4557713"/>
            <a:ext cx="0" cy="730250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48" name="Rectangle 11"/>
          <p:cNvSpPr>
            <a:spLocks noChangeArrowheads="1"/>
          </p:cNvSpPr>
          <p:nvPr/>
        </p:nvSpPr>
        <p:spPr bwMode="auto">
          <a:xfrm>
            <a:off x="39688" y="2879725"/>
            <a:ext cx="2093912" cy="4572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27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HBeAg+</a:t>
            </a:r>
            <a:endParaRPr lang="zh-CN" alt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pPr algn="ctr"/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HBV DNA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≥20000 IU/mL</a:t>
            </a:r>
            <a:endParaRPr lang="zh-CN" altLang="en-US"/>
          </a:p>
        </p:txBody>
      </p:sp>
      <p:sp>
        <p:nvSpPr>
          <p:cNvPr id="39949" name="Rectangle 11"/>
          <p:cNvSpPr>
            <a:spLocks noChangeArrowheads="1"/>
          </p:cNvSpPr>
          <p:nvPr/>
        </p:nvSpPr>
        <p:spPr bwMode="auto">
          <a:xfrm>
            <a:off x="2347913" y="2879725"/>
            <a:ext cx="1952625" cy="4572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HBeAg-</a:t>
            </a:r>
            <a:endParaRPr lang="zh-CN" alt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pPr algn="ctr"/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HBV DNA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≥2000 IU/mL</a:t>
            </a:r>
            <a:endParaRPr lang="zh-CN" altLang="en-US"/>
          </a:p>
        </p:txBody>
      </p:sp>
      <p:sp>
        <p:nvSpPr>
          <p:cNvPr id="39950" name="Rectangle 11"/>
          <p:cNvSpPr>
            <a:spLocks noChangeArrowheads="1"/>
          </p:cNvSpPr>
          <p:nvPr/>
        </p:nvSpPr>
        <p:spPr bwMode="auto">
          <a:xfrm>
            <a:off x="53975" y="4081463"/>
            <a:ext cx="952500" cy="4572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27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ALT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≥2ULN</a:t>
            </a:r>
            <a:endParaRPr lang="zh-CN" altLang="en-US"/>
          </a:p>
        </p:txBody>
      </p:sp>
      <p:sp>
        <p:nvSpPr>
          <p:cNvPr id="39951" name="Rectangle 11"/>
          <p:cNvSpPr>
            <a:spLocks noChangeArrowheads="1"/>
          </p:cNvSpPr>
          <p:nvPr/>
        </p:nvSpPr>
        <p:spPr bwMode="auto">
          <a:xfrm>
            <a:off x="1722438" y="4071938"/>
            <a:ext cx="952500" cy="4572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27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ALT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&lt;2ULN</a:t>
            </a:r>
            <a:endParaRPr lang="zh-CN" altLang="en-US"/>
          </a:p>
        </p:txBody>
      </p:sp>
      <p:sp>
        <p:nvSpPr>
          <p:cNvPr id="39952" name="Rectangle 11"/>
          <p:cNvSpPr>
            <a:spLocks noChangeArrowheads="1"/>
          </p:cNvSpPr>
          <p:nvPr/>
        </p:nvSpPr>
        <p:spPr bwMode="auto">
          <a:xfrm>
            <a:off x="3357563" y="4090988"/>
            <a:ext cx="950912" cy="457200"/>
          </a:xfrm>
          <a:prstGeom prst="rect">
            <a:avLst/>
          </a:prstGeom>
          <a:gradFill rotWithShape="1">
            <a:gsLst>
              <a:gs pos="0">
                <a:srgbClr val="8686FF"/>
              </a:gs>
              <a:gs pos="50000">
                <a:srgbClr val="B6B6FF"/>
              </a:gs>
              <a:gs pos="100000">
                <a:srgbClr val="DBDBFF"/>
              </a:gs>
            </a:gsLst>
            <a:lin ang="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ALT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≥2ULN</a:t>
            </a:r>
            <a:endParaRPr lang="zh-CN" altLang="en-US"/>
          </a:p>
        </p:txBody>
      </p:sp>
      <p:sp>
        <p:nvSpPr>
          <p:cNvPr id="39953" name="Rectangle 14"/>
          <p:cNvSpPr>
            <a:spLocks noChangeArrowheads="1"/>
          </p:cNvSpPr>
          <p:nvPr/>
        </p:nvSpPr>
        <p:spPr bwMode="auto">
          <a:xfrm>
            <a:off x="7788275" y="2914650"/>
            <a:ext cx="1176338" cy="457200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89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6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失代偿期</a:t>
            </a:r>
            <a:endParaRPr lang="en-US" sz="1600" b="1">
              <a:solidFill>
                <a:srgbClr val="00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39954" name="Rectangle 14"/>
          <p:cNvSpPr>
            <a:spLocks noChangeArrowheads="1"/>
          </p:cNvSpPr>
          <p:nvPr/>
        </p:nvSpPr>
        <p:spPr bwMode="auto">
          <a:xfrm>
            <a:off x="5170488" y="2894013"/>
            <a:ext cx="1208087" cy="457200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89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16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代偿期</a:t>
            </a:r>
            <a:endParaRPr lang="en-US" sz="1600" b="1">
              <a:solidFill>
                <a:srgbClr val="00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39955" name="Rectangle 11"/>
          <p:cNvSpPr>
            <a:spLocks noChangeArrowheads="1"/>
          </p:cNvSpPr>
          <p:nvPr/>
        </p:nvSpPr>
        <p:spPr bwMode="auto">
          <a:xfrm>
            <a:off x="4559300" y="3868738"/>
            <a:ext cx="1176338" cy="661987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89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HBeAg+</a:t>
            </a:r>
            <a:endParaRPr lang="zh-CN" altLang="en-US" sz="16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pPr algn="ctr"/>
            <a:r>
              <a:rPr lang="en-US" sz="16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HBV DNA</a:t>
            </a:r>
            <a:r>
              <a:rPr lang="en-US" sz="16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≥</a:t>
            </a:r>
            <a:endParaRPr lang="zh-CN" altLang="en-US" sz="1600" b="1">
              <a:solidFill>
                <a:srgbClr val="00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  <a:p>
            <a:pPr algn="ctr"/>
            <a:r>
              <a:rPr lang="en-US" sz="16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2000 IU/mL</a:t>
            </a:r>
            <a:endParaRPr lang="zh-CN" altLang="en-US"/>
          </a:p>
        </p:txBody>
      </p:sp>
      <p:sp>
        <p:nvSpPr>
          <p:cNvPr id="39956" name="Rectangle 11"/>
          <p:cNvSpPr>
            <a:spLocks noChangeArrowheads="1"/>
          </p:cNvSpPr>
          <p:nvPr/>
        </p:nvSpPr>
        <p:spPr bwMode="auto">
          <a:xfrm>
            <a:off x="6135688" y="3868738"/>
            <a:ext cx="1179512" cy="661987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89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HBeAg-</a:t>
            </a:r>
            <a:endParaRPr lang="zh-CN" altLang="en-US" sz="16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  <a:p>
            <a:pPr algn="ctr"/>
            <a:r>
              <a:rPr lang="en-US" sz="1600" b="1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HBV DNA</a:t>
            </a:r>
            <a:r>
              <a:rPr lang="en-US" sz="1600" b="1">
                <a:solidFill>
                  <a:srgbClr val="FF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≥</a:t>
            </a:r>
            <a:endParaRPr lang="zh-CN" altLang="en-US" sz="1600" b="1">
              <a:solidFill>
                <a:srgbClr val="FF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  <a:p>
            <a:pPr algn="ctr"/>
            <a:r>
              <a:rPr lang="en-US" sz="1600" b="1">
                <a:solidFill>
                  <a:srgbClr val="FF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200 IU/mL</a:t>
            </a:r>
            <a:endParaRPr lang="zh-CN" altLang="en-US"/>
          </a:p>
        </p:txBody>
      </p:sp>
      <p:sp>
        <p:nvSpPr>
          <p:cNvPr id="39957" name="Rectangle 11"/>
          <p:cNvSpPr>
            <a:spLocks noChangeArrowheads="1"/>
          </p:cNvSpPr>
          <p:nvPr/>
        </p:nvSpPr>
        <p:spPr bwMode="auto">
          <a:xfrm>
            <a:off x="7788275" y="3876675"/>
            <a:ext cx="1176338" cy="660400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89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HBV DNA</a:t>
            </a:r>
            <a:endParaRPr lang="zh-CN" altLang="en-US" sz="1600" b="1">
              <a:solidFill>
                <a:srgbClr val="FF0000"/>
              </a:solidFill>
              <a:latin typeface="Calibri" pitchFamily="34" charset="0"/>
              <a:sym typeface="Calibri" pitchFamily="34" charset="0"/>
            </a:endParaRPr>
          </a:p>
          <a:p>
            <a:pPr algn="ctr"/>
            <a:r>
              <a:rPr lang="zh-CN" altLang="en-US" sz="1600" b="1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可检测到</a:t>
            </a:r>
            <a:endParaRPr lang="en-US" sz="1600" b="1">
              <a:solidFill>
                <a:srgbClr val="FF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39958" name="Rectangle 4"/>
          <p:cNvSpPr>
            <a:spLocks noChangeArrowheads="1"/>
          </p:cNvSpPr>
          <p:nvPr/>
        </p:nvSpPr>
        <p:spPr bwMode="auto">
          <a:xfrm>
            <a:off x="5845175" y="5287963"/>
            <a:ext cx="2012950" cy="569912"/>
          </a:xfrm>
          <a:prstGeom prst="rect">
            <a:avLst/>
          </a:prstGeom>
          <a:gradFill rotWithShape="1">
            <a:gsLst>
              <a:gs pos="0">
                <a:srgbClr val="FFDE80"/>
              </a:gs>
              <a:gs pos="50000">
                <a:srgbClr val="FFE8B3"/>
              </a:gs>
              <a:gs pos="100000">
                <a:srgbClr val="FFF3DA"/>
              </a:gs>
            </a:gsLst>
            <a:lin ang="18900000" scaled="1"/>
          </a:gradFill>
          <a:ln w="635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口服核苷（酸）类似物</a:t>
            </a:r>
            <a:endParaRPr lang="en-US" sz="1400" b="1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9959" name="AutoShape 7"/>
          <p:cNvSpPr>
            <a:spLocks noChangeShapeType="1"/>
          </p:cNvSpPr>
          <p:nvPr/>
        </p:nvSpPr>
        <p:spPr bwMode="auto">
          <a:xfrm>
            <a:off x="5314950" y="1566863"/>
            <a:ext cx="1036638" cy="455612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0" name="AutoShape 7"/>
          <p:cNvSpPr>
            <a:spLocks noChangeShapeType="1"/>
          </p:cNvSpPr>
          <p:nvPr/>
        </p:nvSpPr>
        <p:spPr bwMode="auto">
          <a:xfrm flipH="1">
            <a:off x="1085850" y="2479675"/>
            <a:ext cx="401638" cy="400050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1" name="AutoShape 7"/>
          <p:cNvSpPr>
            <a:spLocks noChangeShapeType="1"/>
          </p:cNvSpPr>
          <p:nvPr/>
        </p:nvSpPr>
        <p:spPr bwMode="auto">
          <a:xfrm>
            <a:off x="2952750" y="2479675"/>
            <a:ext cx="371475" cy="400050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2" name="AutoShape 7"/>
          <p:cNvSpPr>
            <a:spLocks noChangeShapeType="1"/>
          </p:cNvSpPr>
          <p:nvPr/>
        </p:nvSpPr>
        <p:spPr bwMode="auto">
          <a:xfrm>
            <a:off x="530225" y="3336925"/>
            <a:ext cx="0" cy="754063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3" name="AutoShape 7"/>
          <p:cNvSpPr>
            <a:spLocks noChangeShapeType="1"/>
          </p:cNvSpPr>
          <p:nvPr/>
        </p:nvSpPr>
        <p:spPr bwMode="auto">
          <a:xfrm>
            <a:off x="3846513" y="3336925"/>
            <a:ext cx="1587" cy="754063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4" name="AutoShape 7"/>
          <p:cNvSpPr>
            <a:spLocks noChangeShapeType="1"/>
          </p:cNvSpPr>
          <p:nvPr/>
        </p:nvSpPr>
        <p:spPr bwMode="auto">
          <a:xfrm>
            <a:off x="1592263" y="3327400"/>
            <a:ext cx="387350" cy="763588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5" name="AutoShape 7"/>
          <p:cNvSpPr>
            <a:spLocks noChangeShapeType="1"/>
          </p:cNvSpPr>
          <p:nvPr/>
        </p:nvSpPr>
        <p:spPr bwMode="auto">
          <a:xfrm flipH="1">
            <a:off x="2347913" y="3351213"/>
            <a:ext cx="488950" cy="739775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6" name="AutoShape 7"/>
          <p:cNvSpPr>
            <a:spLocks noChangeShapeType="1"/>
          </p:cNvSpPr>
          <p:nvPr/>
        </p:nvSpPr>
        <p:spPr bwMode="auto">
          <a:xfrm>
            <a:off x="530225" y="4529138"/>
            <a:ext cx="0" cy="652462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7" name="AutoShape 7"/>
          <p:cNvSpPr>
            <a:spLocks noChangeShapeType="1"/>
          </p:cNvSpPr>
          <p:nvPr/>
        </p:nvSpPr>
        <p:spPr bwMode="auto">
          <a:xfrm>
            <a:off x="2200275" y="4549775"/>
            <a:ext cx="0" cy="652463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8" name="AutoShape 7"/>
          <p:cNvSpPr>
            <a:spLocks noChangeShapeType="1"/>
          </p:cNvSpPr>
          <p:nvPr/>
        </p:nvSpPr>
        <p:spPr bwMode="auto">
          <a:xfrm>
            <a:off x="3843338" y="4557713"/>
            <a:ext cx="1587" cy="652462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69" name="AutoShape 7"/>
          <p:cNvSpPr>
            <a:spLocks noChangeShapeType="1"/>
          </p:cNvSpPr>
          <p:nvPr/>
        </p:nvSpPr>
        <p:spPr bwMode="auto">
          <a:xfrm flipH="1" flipV="1">
            <a:off x="1235075" y="5619750"/>
            <a:ext cx="134938" cy="9525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0" name="AutoShape 7"/>
          <p:cNvSpPr>
            <a:spLocks noChangeShapeType="1"/>
          </p:cNvSpPr>
          <p:nvPr/>
        </p:nvSpPr>
        <p:spPr bwMode="auto">
          <a:xfrm>
            <a:off x="3030538" y="5629275"/>
            <a:ext cx="163512" cy="4763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1" name="AutoShape 7"/>
          <p:cNvSpPr>
            <a:spLocks noChangeShapeType="1"/>
          </p:cNvSpPr>
          <p:nvPr/>
        </p:nvSpPr>
        <p:spPr bwMode="auto">
          <a:xfrm flipH="1">
            <a:off x="5773738" y="2479675"/>
            <a:ext cx="577850" cy="414338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2" name="AutoShape 7"/>
          <p:cNvSpPr>
            <a:spLocks noChangeShapeType="1"/>
          </p:cNvSpPr>
          <p:nvPr/>
        </p:nvSpPr>
        <p:spPr bwMode="auto">
          <a:xfrm>
            <a:off x="7827963" y="2479675"/>
            <a:ext cx="549275" cy="434975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3" name="AutoShape 7"/>
          <p:cNvSpPr>
            <a:spLocks noChangeShapeType="1"/>
          </p:cNvSpPr>
          <p:nvPr/>
        </p:nvSpPr>
        <p:spPr bwMode="auto">
          <a:xfrm flipH="1">
            <a:off x="5146675" y="3371850"/>
            <a:ext cx="471488" cy="496888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4" name="AutoShape 7"/>
          <p:cNvSpPr>
            <a:spLocks noChangeShapeType="1"/>
          </p:cNvSpPr>
          <p:nvPr/>
        </p:nvSpPr>
        <p:spPr bwMode="auto">
          <a:xfrm>
            <a:off x="6135688" y="3371850"/>
            <a:ext cx="588962" cy="496888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5" name="AutoShape 7"/>
          <p:cNvSpPr>
            <a:spLocks noChangeShapeType="1"/>
          </p:cNvSpPr>
          <p:nvPr/>
        </p:nvSpPr>
        <p:spPr bwMode="auto">
          <a:xfrm flipH="1">
            <a:off x="7137400" y="4529138"/>
            <a:ext cx="650875" cy="758825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6" name="AutoShape 7"/>
          <p:cNvSpPr>
            <a:spLocks noChangeShapeType="1"/>
          </p:cNvSpPr>
          <p:nvPr/>
        </p:nvSpPr>
        <p:spPr bwMode="auto">
          <a:xfrm>
            <a:off x="8367713" y="3375025"/>
            <a:ext cx="7937" cy="501650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7" name="AutoShape 7"/>
          <p:cNvSpPr>
            <a:spLocks noChangeShapeType="1"/>
          </p:cNvSpPr>
          <p:nvPr/>
        </p:nvSpPr>
        <p:spPr bwMode="auto">
          <a:xfrm flipH="1">
            <a:off x="2952750" y="1566863"/>
            <a:ext cx="960438" cy="455612"/>
          </a:xfrm>
          <a:prstGeom prst="straightConnector1">
            <a:avLst/>
          </a:prstGeom>
          <a:noFill/>
          <a:ln w="635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978" name="Rectangle 4"/>
          <p:cNvSpPr>
            <a:spLocks noChangeArrowheads="1"/>
          </p:cNvSpPr>
          <p:nvPr/>
        </p:nvSpPr>
        <p:spPr bwMode="auto">
          <a:xfrm>
            <a:off x="4419600" y="6553200"/>
            <a:ext cx="4724400" cy="30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algn="r"/>
            <a:r>
              <a:rPr lang="zh-CN" altLang="en-US" sz="15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中国慢性乙型肝炎防治指南（</a:t>
            </a:r>
            <a:r>
              <a:rPr lang="en-US" sz="15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2010</a:t>
            </a:r>
            <a:r>
              <a:rPr lang="zh-CN" altLang="en-US" sz="15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版）</a:t>
            </a:r>
            <a:r>
              <a:rPr lang="en-US" sz="2200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 </a:t>
            </a:r>
            <a:endParaRPr lang="zh-CN" altLang="en-US"/>
          </a:p>
        </p:txBody>
      </p:sp>
      <p:sp>
        <p:nvSpPr>
          <p:cNvPr id="39979" name="TextBox 1"/>
          <p:cNvSpPr>
            <a:spLocks noChangeArrowheads="1"/>
          </p:cNvSpPr>
          <p:nvPr/>
        </p:nvSpPr>
        <p:spPr bwMode="auto">
          <a:xfrm>
            <a:off x="50800" y="6119813"/>
            <a:ext cx="7689850" cy="738187"/>
          </a:xfrm>
          <a:prstGeom prst="rect">
            <a:avLst/>
          </a:prstGeom>
          <a:gradFill rotWithShape="1">
            <a:gsLst>
              <a:gs pos="0">
                <a:srgbClr val="992F2B"/>
              </a:gs>
              <a:gs pos="79999">
                <a:srgbClr val="C93D39"/>
              </a:gs>
              <a:gs pos="100000">
                <a:srgbClr val="CD3A36"/>
              </a:gs>
            </a:gsLst>
            <a:lin ang="16200000" scaled="1"/>
          </a:gradFill>
          <a:ln w="9525" cmpd="sng">
            <a:noFill/>
            <a:bevel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100" b="1">
                <a:solidFill>
                  <a:srgbClr val="FFFFFF"/>
                </a:solidFill>
                <a:ea typeface="Arial Unicode MS" pitchFamily="34" charset="-122"/>
                <a:sym typeface="Arial Unicode MS" pitchFamily="34" charset="-122"/>
              </a:rPr>
              <a:t>尤其是对于低病毒载量的肝硬化患者，更应该选用高灵敏度试剂进行检测，以免错过最佳治疗时机。</a:t>
            </a:r>
            <a:endParaRPr lang="zh-CN" altLang="en-US"/>
          </a:p>
        </p:txBody>
      </p:sp>
      <p:sp>
        <p:nvSpPr>
          <p:cNvPr id="39980" name="TextBox 42"/>
          <p:cNvSpPr>
            <a:spLocks noChangeArrowheads="1"/>
          </p:cNvSpPr>
          <p:nvPr/>
        </p:nvSpPr>
        <p:spPr bwMode="auto">
          <a:xfrm>
            <a:off x="539552" y="332656"/>
            <a:ext cx="8280920" cy="5847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Calibri" pitchFamily="34" charset="0"/>
              </a:rPr>
              <a:t>治疗起点的准确判断，更好地指导临床治疗</a:t>
            </a:r>
            <a:endParaRPr lang="zh-CN" altLang="en-US" sz="3200" b="1" dirty="0" smtClean="0">
              <a:solidFill>
                <a:srgbClr val="E60039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51520" y="836712"/>
            <a:ext cx="8643937" cy="5214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Tx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开展抗病毒治疗的重要指标（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BGT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）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　　　</a:t>
            </a:r>
          </a:p>
          <a:p>
            <a:pPr marL="742950" marR="0" lvl="1" indent="-28575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HBeAg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阳性慢乙肝患者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HBV DNA ≥20 000 IU/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mL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，伴有肝脏损伤者 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(ALT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升高，或肝活检发现肝脏炎症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；</a:t>
            </a:r>
          </a:p>
          <a:p>
            <a:pPr marL="742950" marR="0" lvl="1" indent="-28575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HBeAg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阴性慢乙肝患者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HBV DNA ≥2 000 IU/</a:t>
            </a:r>
            <a:r>
              <a:rPr kumimoji="0" lang="en-US" altLang="zh-CN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mL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伴有肝脏损伤指标，即应开始抗病毒治疗。</a:t>
            </a:r>
          </a:p>
          <a:p>
            <a:pPr marL="742950" marR="0" lvl="1" indent="-28575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rgbClr val="FF0000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代偿期肝硬化患者：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HBV DNA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HBV</a:t>
            </a:r>
            <a:r>
              <a:rPr lang="zh-CN" altLang="en-US" dirty="0" smtClean="0"/>
              <a:t>抗病毒优化治疗路线图</a:t>
            </a:r>
            <a:endParaRPr lang="zh-CN" altLang="en-US" dirty="0"/>
          </a:p>
        </p:txBody>
      </p:sp>
      <p:pic>
        <p:nvPicPr>
          <p:cNvPr id="3" name="Picture 2" descr="C:\Documents and Settings\Administrator\桌面\HBV治疗路线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38975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"/>
          <p:cNvSpPr txBox="1">
            <a:spLocks noChangeArrowheads="1"/>
          </p:cNvSpPr>
          <p:nvPr/>
        </p:nvSpPr>
        <p:spPr bwMode="auto">
          <a:xfrm>
            <a:off x="53975" y="6215063"/>
            <a:ext cx="68040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100" b="1" dirty="0"/>
              <a:t>精准的</a:t>
            </a:r>
            <a:r>
              <a:rPr lang="en-US" altLang="zh-CN" sz="2100" b="1" dirty="0"/>
              <a:t>HBV DNA</a:t>
            </a:r>
            <a:r>
              <a:rPr lang="zh-CN" altLang="en-US" sz="2100" b="1" dirty="0"/>
              <a:t>定量检测试剂</a:t>
            </a:r>
            <a:r>
              <a:rPr lang="en-US" altLang="zh-CN" sz="2100" b="1" dirty="0"/>
              <a:t> </a:t>
            </a:r>
            <a:r>
              <a:rPr lang="zh-CN" altLang="en-US" sz="2100" b="1" dirty="0"/>
              <a:t>更能准确判断应答情况</a:t>
            </a:r>
            <a:endParaRPr lang="en-US" altLang="zh-CN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F6C3C1-3250-4392-B019-AB7BBFD205B5}" type="slidenum">
              <a:rPr lang="zh-CN" altLang="en-US"/>
              <a:pPr/>
              <a:t>18</a:t>
            </a:fld>
            <a:endParaRPr lang="zh-CN" alt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4035" name="Rectangle 4"/>
          <p:cNvSpPr>
            <a:spLocks noChangeArrowheads="1"/>
          </p:cNvSpPr>
          <p:nvPr/>
        </p:nvSpPr>
        <p:spPr bwMode="auto">
          <a:xfrm>
            <a:off x="557213" y="1000125"/>
            <a:ext cx="8229600" cy="1143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4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36" name="Text Box 5"/>
          <p:cNvSpPr>
            <a:spLocks noChangeArrowheads="1"/>
          </p:cNvSpPr>
          <p:nvPr/>
        </p:nvSpPr>
        <p:spPr bwMode="auto">
          <a:xfrm rot="16200000">
            <a:off x="-631031" y="3777457"/>
            <a:ext cx="2514600" cy="46196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accent2"/>
                </a:solidFill>
                <a:latin typeface="Calibri" pitchFamily="34" charset="0"/>
                <a:sym typeface="Arial" pitchFamily="34" charset="0"/>
              </a:rPr>
              <a:t>1</a:t>
            </a:r>
            <a:r>
              <a:rPr lang="zh-CN" altLang="en-US" sz="2400" b="1">
                <a:solidFill>
                  <a:schemeClr val="accent2"/>
                </a:solidFill>
                <a:latin typeface="Calibri" pitchFamily="34" charset="0"/>
                <a:sym typeface="Arial" pitchFamily="34" charset="0"/>
              </a:rPr>
              <a:t>年耐药</a:t>
            </a:r>
            <a:r>
              <a:rPr lang="en-US" sz="2400" b="1">
                <a:solidFill>
                  <a:schemeClr val="accent2"/>
                </a:solidFill>
                <a:latin typeface="Calibri" pitchFamily="34" charset="0"/>
                <a:sym typeface="Arial" pitchFamily="34" charset="0"/>
              </a:rPr>
              <a:t>(%)</a:t>
            </a:r>
            <a:endParaRPr lang="zh-CN" altLang="en-US"/>
          </a:p>
        </p:txBody>
      </p:sp>
      <p:sp>
        <p:nvSpPr>
          <p:cNvPr id="44037" name="Text Box 6"/>
          <p:cNvSpPr>
            <a:spLocks noChangeArrowheads="1"/>
          </p:cNvSpPr>
          <p:nvPr/>
        </p:nvSpPr>
        <p:spPr bwMode="auto">
          <a:xfrm>
            <a:off x="2916238" y="6194425"/>
            <a:ext cx="3733800" cy="3968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24 </a:t>
            </a:r>
            <a:r>
              <a:rPr lang="zh-CN" altLang="en-US" sz="2000" b="1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周 </a:t>
            </a:r>
            <a:r>
              <a:rPr lang="en-US" sz="2000" b="1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HBV DNA</a:t>
            </a:r>
            <a:endParaRPr lang="zh-CN" altLang="en-US"/>
          </a:p>
        </p:txBody>
      </p:sp>
      <p:sp>
        <p:nvSpPr>
          <p:cNvPr id="44038" name="Text Box 7"/>
          <p:cNvSpPr>
            <a:spLocks noChangeArrowheads="1"/>
          </p:cNvSpPr>
          <p:nvPr/>
        </p:nvSpPr>
        <p:spPr bwMode="auto">
          <a:xfrm>
            <a:off x="1276350" y="2305050"/>
            <a:ext cx="3683000" cy="46672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accent2"/>
                </a:solidFill>
                <a:latin typeface="Calibri" pitchFamily="34" charset="0"/>
                <a:sym typeface="Arial" pitchFamily="34" charset="0"/>
              </a:rPr>
              <a:t>HBeAg(+)</a:t>
            </a:r>
            <a:endParaRPr lang="en-US" sz="2400" b="1" u="sng">
              <a:solidFill>
                <a:schemeClr val="accent2"/>
              </a:solidFill>
              <a:latin typeface="Calibri" pitchFamily="34" charset="0"/>
              <a:sym typeface="Arial" pitchFamily="34" charset="0"/>
            </a:endParaRPr>
          </a:p>
        </p:txBody>
      </p:sp>
      <p:sp>
        <p:nvSpPr>
          <p:cNvPr id="44039" name="Text Box 8"/>
          <p:cNvSpPr>
            <a:spLocks noChangeArrowheads="1"/>
          </p:cNvSpPr>
          <p:nvPr/>
        </p:nvSpPr>
        <p:spPr bwMode="auto">
          <a:xfrm>
            <a:off x="4984750" y="2305050"/>
            <a:ext cx="3670300" cy="466725"/>
          </a:xfrm>
          <a:prstGeom prst="rect">
            <a:avLst/>
          </a:prstGeom>
          <a:noFill/>
          <a:ln w="9525" cmpd="sng">
            <a:solidFill>
              <a:schemeClr val="tx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b="1">
                <a:solidFill>
                  <a:schemeClr val="accent2"/>
                </a:solidFill>
                <a:latin typeface="Calibri" pitchFamily="34" charset="0"/>
                <a:sym typeface="Arial" pitchFamily="34" charset="0"/>
              </a:rPr>
              <a:t>HBeAg(–)</a:t>
            </a:r>
            <a:endParaRPr lang="en-US" sz="2400" b="1" u="sng">
              <a:solidFill>
                <a:schemeClr val="accent2"/>
              </a:solidFill>
              <a:latin typeface="Calibri" pitchFamily="34" charset="0"/>
              <a:sym typeface="Arial" pitchFamily="34" charset="0"/>
            </a:endParaRPr>
          </a:p>
        </p:txBody>
      </p:sp>
      <p:sp>
        <p:nvSpPr>
          <p:cNvPr id="44040" name="Text Box 9"/>
          <p:cNvSpPr>
            <a:spLocks noChangeArrowheads="1"/>
          </p:cNvSpPr>
          <p:nvPr/>
        </p:nvSpPr>
        <p:spPr bwMode="auto">
          <a:xfrm>
            <a:off x="3203575" y="6553200"/>
            <a:ext cx="5832475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marL="355600"/>
            <a:r>
              <a:rPr lang="zh-CN" altLang="en-US" sz="1400" b="1">
                <a:solidFill>
                  <a:schemeClr val="accent2"/>
                </a:solidFill>
                <a:latin typeface="Calibri" pitchFamily="34" charset="0"/>
                <a:sym typeface="Arial" pitchFamily="34" charset="0"/>
              </a:rPr>
              <a:t>Lai CL, et al. Hepatology 2005; 42(suppl 1):232A–233A (Abstract 92)</a:t>
            </a:r>
            <a:endParaRPr lang="en-US" sz="1400" b="1">
              <a:solidFill>
                <a:schemeClr val="accent2"/>
              </a:solidFill>
              <a:latin typeface="Calibri" pitchFamily="34" charset="0"/>
              <a:sym typeface="Arial" pitchFamily="34" charset="0"/>
            </a:endParaRPr>
          </a:p>
        </p:txBody>
      </p:sp>
      <p:sp>
        <p:nvSpPr>
          <p:cNvPr id="44041" name="Text Box 10"/>
          <p:cNvSpPr>
            <a:spLocks noChangeArrowheads="1"/>
          </p:cNvSpPr>
          <p:nvPr/>
        </p:nvSpPr>
        <p:spPr bwMode="auto">
          <a:xfrm>
            <a:off x="1158875" y="1785938"/>
            <a:ext cx="1411288" cy="4000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GLOBE研究</a:t>
            </a:r>
          </a:p>
        </p:txBody>
      </p:sp>
      <p:sp>
        <p:nvSpPr>
          <p:cNvPr id="44042" name="Rectangle 11"/>
          <p:cNvSpPr>
            <a:spLocks noChangeArrowheads="1"/>
          </p:cNvSpPr>
          <p:nvPr/>
        </p:nvSpPr>
        <p:spPr bwMode="auto">
          <a:xfrm>
            <a:off x="430213" y="476672"/>
            <a:ext cx="8713787" cy="1143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ts val="3800"/>
              </a:lnSpc>
            </a:pPr>
            <a:r>
              <a:rPr lang="zh-CN" altLang="en-US" sz="32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早期病毒抑制监测和预测耐药发生</a:t>
            </a:r>
            <a:endParaRPr lang="en-US" altLang="en-US" sz="3200" b="1" dirty="0" smtClean="0">
              <a:solidFill>
                <a:srgbClr val="E60039"/>
              </a:solidFill>
              <a:latin typeface="+mj-lt"/>
              <a:ea typeface="+mj-ea"/>
              <a:cs typeface="+mj-cs"/>
              <a:sym typeface="Arial Unicode MS" pitchFamily="34" charset="-122"/>
            </a:endParaRPr>
          </a:p>
          <a:p>
            <a:pPr algn="ctr">
              <a:lnSpc>
                <a:spcPts val="3800"/>
              </a:lnSpc>
            </a:pPr>
            <a:r>
              <a:rPr lang="en-US" sz="2000" b="1" dirty="0">
                <a:latin typeface="Calibri" pitchFamily="34" charset="0"/>
                <a:ea typeface="Arial Unicode MS" pitchFamily="34" charset="-122"/>
                <a:sym typeface="Arial Unicode MS" pitchFamily="34" charset="-122"/>
              </a:rPr>
              <a:t>24</a:t>
            </a:r>
            <a:r>
              <a:rPr lang="zh-CN" altLang="en-US" sz="2000" b="1" dirty="0">
                <a:latin typeface="Calibri" pitchFamily="34" charset="0"/>
                <a:ea typeface="Arial Unicode MS" pitchFamily="34" charset="-122"/>
                <a:sym typeface="Arial Unicode MS" pitchFamily="34" charset="-122"/>
              </a:rPr>
              <a:t>周</a:t>
            </a:r>
            <a:r>
              <a:rPr lang="en-US" sz="2000" b="1" dirty="0">
                <a:latin typeface="Calibri" pitchFamily="34" charset="0"/>
                <a:ea typeface="Arial Unicode MS" pitchFamily="34" charset="-122"/>
                <a:sym typeface="Arial Unicode MS" pitchFamily="34" charset="-122"/>
              </a:rPr>
              <a:t>HBV DNA</a:t>
            </a:r>
            <a:r>
              <a:rPr lang="zh-CN" altLang="en-US" sz="2000" b="1" dirty="0">
                <a:latin typeface="Calibri" pitchFamily="34" charset="0"/>
                <a:ea typeface="Arial Unicode MS" pitchFamily="34" charset="-122"/>
                <a:sym typeface="Arial Unicode MS" pitchFamily="34" charset="-122"/>
              </a:rPr>
              <a:t>用于预测远期耐药发生率</a:t>
            </a:r>
          </a:p>
        </p:txBody>
      </p:sp>
      <p:sp>
        <p:nvSpPr>
          <p:cNvPr id="44043" name="Rectangle 12"/>
          <p:cNvSpPr>
            <a:spLocks noChangeArrowheads="1"/>
          </p:cNvSpPr>
          <p:nvPr/>
        </p:nvSpPr>
        <p:spPr bwMode="auto">
          <a:xfrm>
            <a:off x="1338263" y="5800725"/>
            <a:ext cx="381000" cy="76200"/>
          </a:xfrm>
          <a:prstGeom prst="rect">
            <a:avLst/>
          </a:prstGeom>
          <a:solidFill>
            <a:srgbClr val="FF0066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44" name="Rectangle 13"/>
          <p:cNvSpPr>
            <a:spLocks noChangeArrowheads="1"/>
          </p:cNvSpPr>
          <p:nvPr/>
        </p:nvSpPr>
        <p:spPr bwMode="auto">
          <a:xfrm>
            <a:off x="3214688" y="5514975"/>
            <a:ext cx="381000" cy="361950"/>
          </a:xfrm>
          <a:prstGeom prst="rect">
            <a:avLst/>
          </a:prstGeom>
          <a:solidFill>
            <a:srgbClr val="FF0066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45" name="Rectangle 14"/>
          <p:cNvSpPr>
            <a:spLocks noChangeArrowheads="1"/>
          </p:cNvSpPr>
          <p:nvPr/>
        </p:nvSpPr>
        <p:spPr bwMode="auto">
          <a:xfrm>
            <a:off x="4157663" y="5372100"/>
            <a:ext cx="381000" cy="504825"/>
          </a:xfrm>
          <a:prstGeom prst="rect">
            <a:avLst/>
          </a:prstGeom>
          <a:solidFill>
            <a:srgbClr val="FF0066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46" name="Rectangle 15"/>
          <p:cNvSpPr>
            <a:spLocks noChangeArrowheads="1"/>
          </p:cNvSpPr>
          <p:nvPr/>
        </p:nvSpPr>
        <p:spPr bwMode="auto">
          <a:xfrm>
            <a:off x="6034088" y="5448300"/>
            <a:ext cx="381000" cy="428625"/>
          </a:xfrm>
          <a:prstGeom prst="rect">
            <a:avLst/>
          </a:prstGeom>
          <a:solidFill>
            <a:srgbClr val="FF0066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47" name="Rectangle 16"/>
          <p:cNvSpPr>
            <a:spLocks noChangeArrowheads="1"/>
          </p:cNvSpPr>
          <p:nvPr/>
        </p:nvSpPr>
        <p:spPr bwMode="auto">
          <a:xfrm>
            <a:off x="6977063" y="5372100"/>
            <a:ext cx="371475" cy="504825"/>
          </a:xfrm>
          <a:prstGeom prst="rect">
            <a:avLst/>
          </a:prstGeom>
          <a:solidFill>
            <a:srgbClr val="FF0066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48" name="Rectangle 17"/>
          <p:cNvSpPr>
            <a:spLocks noChangeArrowheads="1"/>
          </p:cNvSpPr>
          <p:nvPr/>
        </p:nvSpPr>
        <p:spPr bwMode="auto">
          <a:xfrm>
            <a:off x="7910513" y="4438650"/>
            <a:ext cx="381000" cy="1438275"/>
          </a:xfrm>
          <a:prstGeom prst="rect">
            <a:avLst/>
          </a:prstGeom>
          <a:solidFill>
            <a:srgbClr val="FF0066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49" name="Rectangle 18"/>
          <p:cNvSpPr>
            <a:spLocks noChangeArrowheads="1"/>
          </p:cNvSpPr>
          <p:nvPr/>
        </p:nvSpPr>
        <p:spPr bwMode="auto">
          <a:xfrm>
            <a:off x="1719263" y="5734050"/>
            <a:ext cx="371475" cy="142875"/>
          </a:xfrm>
          <a:prstGeom prst="rect">
            <a:avLst/>
          </a:prstGeom>
          <a:solidFill>
            <a:srgbClr val="339933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50" name="Rectangle 19"/>
          <p:cNvSpPr>
            <a:spLocks noChangeArrowheads="1"/>
          </p:cNvSpPr>
          <p:nvPr/>
        </p:nvSpPr>
        <p:spPr bwMode="auto">
          <a:xfrm>
            <a:off x="2652713" y="5372100"/>
            <a:ext cx="371475" cy="504825"/>
          </a:xfrm>
          <a:prstGeom prst="rect">
            <a:avLst/>
          </a:prstGeom>
          <a:solidFill>
            <a:srgbClr val="339933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51" name="Rectangle 20"/>
          <p:cNvSpPr>
            <a:spLocks noChangeArrowheads="1"/>
          </p:cNvSpPr>
          <p:nvPr/>
        </p:nvSpPr>
        <p:spPr bwMode="auto">
          <a:xfrm>
            <a:off x="3595688" y="5162550"/>
            <a:ext cx="371475" cy="714375"/>
          </a:xfrm>
          <a:prstGeom prst="rect">
            <a:avLst/>
          </a:prstGeom>
          <a:solidFill>
            <a:srgbClr val="339933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52" name="Rectangle 21"/>
          <p:cNvSpPr>
            <a:spLocks noChangeArrowheads="1"/>
          </p:cNvSpPr>
          <p:nvPr/>
        </p:nvSpPr>
        <p:spPr bwMode="auto">
          <a:xfrm>
            <a:off x="4538663" y="4943475"/>
            <a:ext cx="371475" cy="933450"/>
          </a:xfrm>
          <a:prstGeom prst="rect">
            <a:avLst/>
          </a:prstGeom>
          <a:solidFill>
            <a:srgbClr val="339933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53" name="Rectangle 22"/>
          <p:cNvSpPr>
            <a:spLocks noChangeArrowheads="1"/>
          </p:cNvSpPr>
          <p:nvPr/>
        </p:nvSpPr>
        <p:spPr bwMode="auto">
          <a:xfrm>
            <a:off x="5472113" y="5800725"/>
            <a:ext cx="371475" cy="76200"/>
          </a:xfrm>
          <a:prstGeom prst="rect">
            <a:avLst/>
          </a:prstGeom>
          <a:solidFill>
            <a:srgbClr val="339933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54" name="Rectangle 23"/>
          <p:cNvSpPr>
            <a:spLocks noChangeArrowheads="1"/>
          </p:cNvSpPr>
          <p:nvPr/>
        </p:nvSpPr>
        <p:spPr bwMode="auto">
          <a:xfrm>
            <a:off x="6415088" y="4943475"/>
            <a:ext cx="371475" cy="933450"/>
          </a:xfrm>
          <a:prstGeom prst="rect">
            <a:avLst/>
          </a:prstGeom>
          <a:solidFill>
            <a:srgbClr val="339933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55" name="Rectangle 24"/>
          <p:cNvSpPr>
            <a:spLocks noChangeArrowheads="1"/>
          </p:cNvSpPr>
          <p:nvPr/>
        </p:nvSpPr>
        <p:spPr bwMode="auto">
          <a:xfrm>
            <a:off x="7348538" y="4371975"/>
            <a:ext cx="371475" cy="1504950"/>
          </a:xfrm>
          <a:prstGeom prst="rect">
            <a:avLst/>
          </a:prstGeom>
          <a:solidFill>
            <a:srgbClr val="339933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56" name="Rectangle 25"/>
          <p:cNvSpPr>
            <a:spLocks noChangeArrowheads="1"/>
          </p:cNvSpPr>
          <p:nvPr/>
        </p:nvSpPr>
        <p:spPr bwMode="auto">
          <a:xfrm>
            <a:off x="8291513" y="3076575"/>
            <a:ext cx="371475" cy="2800350"/>
          </a:xfrm>
          <a:prstGeom prst="rect">
            <a:avLst/>
          </a:prstGeom>
          <a:solidFill>
            <a:srgbClr val="339933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57" name="Line 26"/>
          <p:cNvSpPr>
            <a:spLocks noChangeShapeType="1"/>
          </p:cNvSpPr>
          <p:nvPr/>
        </p:nvSpPr>
        <p:spPr bwMode="auto">
          <a:xfrm>
            <a:off x="1243013" y="2286000"/>
            <a:ext cx="1587" cy="3590925"/>
          </a:xfrm>
          <a:prstGeom prst="line">
            <a:avLst/>
          </a:prstGeom>
          <a:noFill/>
          <a:ln w="9525" cmpd="sng">
            <a:solidFill>
              <a:srgbClr val="000066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58" name="Line 27"/>
          <p:cNvSpPr>
            <a:spLocks noChangeShapeType="1"/>
          </p:cNvSpPr>
          <p:nvPr/>
        </p:nvSpPr>
        <p:spPr bwMode="auto">
          <a:xfrm>
            <a:off x="1185863" y="5876925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59" name="Line 28"/>
          <p:cNvSpPr>
            <a:spLocks noChangeShapeType="1"/>
          </p:cNvSpPr>
          <p:nvPr/>
        </p:nvSpPr>
        <p:spPr bwMode="auto">
          <a:xfrm>
            <a:off x="1185863" y="5514975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0" name="Line 29"/>
          <p:cNvSpPr>
            <a:spLocks noChangeShapeType="1"/>
          </p:cNvSpPr>
          <p:nvPr/>
        </p:nvSpPr>
        <p:spPr bwMode="auto">
          <a:xfrm>
            <a:off x="1185863" y="5162550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1" name="Line 30"/>
          <p:cNvSpPr>
            <a:spLocks noChangeShapeType="1"/>
          </p:cNvSpPr>
          <p:nvPr/>
        </p:nvSpPr>
        <p:spPr bwMode="auto">
          <a:xfrm>
            <a:off x="1185863" y="4800600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2" name="Line 31"/>
          <p:cNvSpPr>
            <a:spLocks noChangeShapeType="1"/>
          </p:cNvSpPr>
          <p:nvPr/>
        </p:nvSpPr>
        <p:spPr bwMode="auto">
          <a:xfrm>
            <a:off x="1185863" y="4438650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3" name="Line 32"/>
          <p:cNvSpPr>
            <a:spLocks noChangeShapeType="1"/>
          </p:cNvSpPr>
          <p:nvPr/>
        </p:nvSpPr>
        <p:spPr bwMode="auto">
          <a:xfrm>
            <a:off x="1185863" y="4086225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4" name="Line 33"/>
          <p:cNvSpPr>
            <a:spLocks noChangeShapeType="1"/>
          </p:cNvSpPr>
          <p:nvPr/>
        </p:nvSpPr>
        <p:spPr bwMode="auto">
          <a:xfrm>
            <a:off x="1185863" y="3724275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5" name="Line 34"/>
          <p:cNvSpPr>
            <a:spLocks noChangeShapeType="1"/>
          </p:cNvSpPr>
          <p:nvPr/>
        </p:nvSpPr>
        <p:spPr bwMode="auto">
          <a:xfrm>
            <a:off x="1185863" y="3362325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6" name="Line 35"/>
          <p:cNvSpPr>
            <a:spLocks noChangeShapeType="1"/>
          </p:cNvSpPr>
          <p:nvPr/>
        </p:nvSpPr>
        <p:spPr bwMode="auto">
          <a:xfrm>
            <a:off x="1185863" y="3000375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7" name="Line 36"/>
          <p:cNvSpPr>
            <a:spLocks noChangeShapeType="1"/>
          </p:cNvSpPr>
          <p:nvPr/>
        </p:nvSpPr>
        <p:spPr bwMode="auto">
          <a:xfrm>
            <a:off x="1185863" y="2647950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8" name="Line 37"/>
          <p:cNvSpPr>
            <a:spLocks noChangeShapeType="1"/>
          </p:cNvSpPr>
          <p:nvPr/>
        </p:nvSpPr>
        <p:spPr bwMode="auto">
          <a:xfrm>
            <a:off x="1185863" y="2286000"/>
            <a:ext cx="57150" cy="1588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69" name="Line 38"/>
          <p:cNvSpPr>
            <a:spLocks noChangeShapeType="1"/>
          </p:cNvSpPr>
          <p:nvPr/>
        </p:nvSpPr>
        <p:spPr bwMode="auto">
          <a:xfrm>
            <a:off x="1258888" y="5870575"/>
            <a:ext cx="7515225" cy="1588"/>
          </a:xfrm>
          <a:prstGeom prst="line">
            <a:avLst/>
          </a:prstGeom>
          <a:noFill/>
          <a:ln w="28575" cmpd="sng">
            <a:solidFill>
              <a:srgbClr val="000066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0" name="Line 39"/>
          <p:cNvSpPr>
            <a:spLocks noChangeShapeType="1"/>
          </p:cNvSpPr>
          <p:nvPr/>
        </p:nvSpPr>
        <p:spPr bwMode="auto">
          <a:xfrm flipV="1">
            <a:off x="1243013" y="5819775"/>
            <a:ext cx="1587" cy="57150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1" name="Line 40"/>
          <p:cNvSpPr>
            <a:spLocks noChangeShapeType="1"/>
          </p:cNvSpPr>
          <p:nvPr/>
        </p:nvSpPr>
        <p:spPr bwMode="auto">
          <a:xfrm flipV="1">
            <a:off x="2185988" y="5819775"/>
            <a:ext cx="1587" cy="57150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2" name="Line 41"/>
          <p:cNvSpPr>
            <a:spLocks noChangeShapeType="1"/>
          </p:cNvSpPr>
          <p:nvPr/>
        </p:nvSpPr>
        <p:spPr bwMode="auto">
          <a:xfrm flipV="1">
            <a:off x="3119438" y="5819775"/>
            <a:ext cx="1587" cy="57150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3" name="Line 42"/>
          <p:cNvSpPr>
            <a:spLocks noChangeShapeType="1"/>
          </p:cNvSpPr>
          <p:nvPr/>
        </p:nvSpPr>
        <p:spPr bwMode="auto">
          <a:xfrm flipV="1">
            <a:off x="4062413" y="5819775"/>
            <a:ext cx="1587" cy="57150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4" name="Line 43"/>
          <p:cNvSpPr>
            <a:spLocks noChangeShapeType="1"/>
          </p:cNvSpPr>
          <p:nvPr/>
        </p:nvSpPr>
        <p:spPr bwMode="auto">
          <a:xfrm flipV="1">
            <a:off x="5005388" y="5819775"/>
            <a:ext cx="1587" cy="57150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5" name="Line 44"/>
          <p:cNvSpPr>
            <a:spLocks noChangeShapeType="1"/>
          </p:cNvSpPr>
          <p:nvPr/>
        </p:nvSpPr>
        <p:spPr bwMode="auto">
          <a:xfrm flipV="1">
            <a:off x="5938838" y="5819775"/>
            <a:ext cx="1587" cy="57150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6" name="Line 45"/>
          <p:cNvSpPr>
            <a:spLocks noChangeShapeType="1"/>
          </p:cNvSpPr>
          <p:nvPr/>
        </p:nvSpPr>
        <p:spPr bwMode="auto">
          <a:xfrm flipV="1">
            <a:off x="6881813" y="5819775"/>
            <a:ext cx="1587" cy="57150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7" name="Line 46"/>
          <p:cNvSpPr>
            <a:spLocks noChangeShapeType="1"/>
          </p:cNvSpPr>
          <p:nvPr/>
        </p:nvSpPr>
        <p:spPr bwMode="auto">
          <a:xfrm flipV="1">
            <a:off x="7815263" y="5819775"/>
            <a:ext cx="1587" cy="57150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8" name="Line 47"/>
          <p:cNvSpPr>
            <a:spLocks noChangeShapeType="1"/>
          </p:cNvSpPr>
          <p:nvPr/>
        </p:nvSpPr>
        <p:spPr bwMode="auto">
          <a:xfrm flipV="1">
            <a:off x="8758238" y="5819775"/>
            <a:ext cx="1587" cy="57150"/>
          </a:xfrm>
          <a:prstGeom prst="line">
            <a:avLst/>
          </a:prstGeom>
          <a:noFill/>
          <a:ln w="9525" cmpd="sng">
            <a:solidFill>
              <a:srgbClr val="FFFFFF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4079" name="Rectangle 48"/>
          <p:cNvSpPr>
            <a:spLocks noChangeArrowheads="1"/>
          </p:cNvSpPr>
          <p:nvPr/>
        </p:nvSpPr>
        <p:spPr bwMode="auto">
          <a:xfrm>
            <a:off x="7910513" y="4162425"/>
            <a:ext cx="355600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20%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0" name="Rectangle 49"/>
          <p:cNvSpPr>
            <a:spLocks noChangeArrowheads="1"/>
          </p:cNvSpPr>
          <p:nvPr/>
        </p:nvSpPr>
        <p:spPr bwMode="auto">
          <a:xfrm>
            <a:off x="7024688" y="5095875"/>
            <a:ext cx="252412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7%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1" name="Rectangle 50"/>
          <p:cNvSpPr>
            <a:spLocks noChangeArrowheads="1"/>
          </p:cNvSpPr>
          <p:nvPr/>
        </p:nvSpPr>
        <p:spPr bwMode="auto">
          <a:xfrm>
            <a:off x="6091238" y="5172075"/>
            <a:ext cx="252412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6%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2" name="Rectangle 51"/>
          <p:cNvSpPr>
            <a:spLocks noChangeArrowheads="1"/>
          </p:cNvSpPr>
          <p:nvPr/>
        </p:nvSpPr>
        <p:spPr bwMode="auto">
          <a:xfrm>
            <a:off x="5148263" y="5600700"/>
            <a:ext cx="252412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0%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3" name="Rectangle 52"/>
          <p:cNvSpPr>
            <a:spLocks noChangeArrowheads="1"/>
          </p:cNvSpPr>
          <p:nvPr/>
        </p:nvSpPr>
        <p:spPr bwMode="auto">
          <a:xfrm>
            <a:off x="4205288" y="5095875"/>
            <a:ext cx="252412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7%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4" name="Rectangle 53"/>
          <p:cNvSpPr>
            <a:spLocks noChangeArrowheads="1"/>
          </p:cNvSpPr>
          <p:nvPr/>
        </p:nvSpPr>
        <p:spPr bwMode="auto">
          <a:xfrm>
            <a:off x="3271838" y="5238750"/>
            <a:ext cx="252412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5%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5" name="Rectangle 54"/>
          <p:cNvSpPr>
            <a:spLocks noChangeArrowheads="1"/>
          </p:cNvSpPr>
          <p:nvPr/>
        </p:nvSpPr>
        <p:spPr bwMode="auto">
          <a:xfrm>
            <a:off x="2328863" y="5600700"/>
            <a:ext cx="252412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0%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6" name="Rectangle 55"/>
          <p:cNvSpPr>
            <a:spLocks noChangeArrowheads="1"/>
          </p:cNvSpPr>
          <p:nvPr/>
        </p:nvSpPr>
        <p:spPr bwMode="auto">
          <a:xfrm>
            <a:off x="1385888" y="5524500"/>
            <a:ext cx="252412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1%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7" name="Rectangle 56"/>
          <p:cNvSpPr>
            <a:spLocks noChangeArrowheads="1"/>
          </p:cNvSpPr>
          <p:nvPr/>
        </p:nvSpPr>
        <p:spPr bwMode="auto">
          <a:xfrm>
            <a:off x="8291513" y="2800350"/>
            <a:ext cx="355600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39%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8" name="Rectangle 57"/>
          <p:cNvSpPr>
            <a:spLocks noChangeArrowheads="1"/>
          </p:cNvSpPr>
          <p:nvPr/>
        </p:nvSpPr>
        <p:spPr bwMode="auto">
          <a:xfrm>
            <a:off x="7348538" y="4095750"/>
            <a:ext cx="355600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25%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89" name="Rectangle 58"/>
          <p:cNvSpPr>
            <a:spLocks noChangeArrowheads="1"/>
          </p:cNvSpPr>
          <p:nvPr/>
        </p:nvSpPr>
        <p:spPr bwMode="auto">
          <a:xfrm>
            <a:off x="6415088" y="4667250"/>
            <a:ext cx="355600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13%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0" name="Rectangle 59"/>
          <p:cNvSpPr>
            <a:spLocks noChangeArrowheads="1"/>
          </p:cNvSpPr>
          <p:nvPr/>
        </p:nvSpPr>
        <p:spPr bwMode="auto">
          <a:xfrm>
            <a:off x="5508625" y="5510213"/>
            <a:ext cx="252413" cy="24606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1%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1" name="Rectangle 60"/>
          <p:cNvSpPr>
            <a:spLocks noChangeArrowheads="1"/>
          </p:cNvSpPr>
          <p:nvPr/>
        </p:nvSpPr>
        <p:spPr bwMode="auto">
          <a:xfrm>
            <a:off x="4538663" y="4667250"/>
            <a:ext cx="355600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13%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2" name="Rectangle 61"/>
          <p:cNvSpPr>
            <a:spLocks noChangeArrowheads="1"/>
          </p:cNvSpPr>
          <p:nvPr/>
        </p:nvSpPr>
        <p:spPr bwMode="auto">
          <a:xfrm>
            <a:off x="3595688" y="4886325"/>
            <a:ext cx="355600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10%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3" name="Rectangle 62"/>
          <p:cNvSpPr>
            <a:spLocks noChangeArrowheads="1"/>
          </p:cNvSpPr>
          <p:nvPr/>
        </p:nvSpPr>
        <p:spPr bwMode="auto">
          <a:xfrm>
            <a:off x="2700338" y="5095875"/>
            <a:ext cx="252412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7%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4" name="Rectangle 63"/>
          <p:cNvSpPr>
            <a:spLocks noChangeArrowheads="1"/>
          </p:cNvSpPr>
          <p:nvPr/>
        </p:nvSpPr>
        <p:spPr bwMode="auto">
          <a:xfrm>
            <a:off x="1766888" y="5457825"/>
            <a:ext cx="252412" cy="246063"/>
          </a:xfrm>
          <a:prstGeom prst="rect">
            <a:avLst/>
          </a:prstGeom>
          <a:solidFill>
            <a:schemeClr val="bg1"/>
          </a:solidFill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2%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5" name="Rectangle 64"/>
          <p:cNvSpPr>
            <a:spLocks noChangeArrowheads="1"/>
          </p:cNvSpPr>
          <p:nvPr/>
        </p:nvSpPr>
        <p:spPr bwMode="auto">
          <a:xfrm>
            <a:off x="995363" y="5772150"/>
            <a:ext cx="1047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0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6" name="Rectangle 65"/>
          <p:cNvSpPr>
            <a:spLocks noChangeArrowheads="1"/>
          </p:cNvSpPr>
          <p:nvPr/>
        </p:nvSpPr>
        <p:spPr bwMode="auto">
          <a:xfrm>
            <a:off x="995363" y="5410200"/>
            <a:ext cx="1047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5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7" name="Rectangle 66"/>
          <p:cNvSpPr>
            <a:spLocks noChangeArrowheads="1"/>
          </p:cNvSpPr>
          <p:nvPr/>
        </p:nvSpPr>
        <p:spPr bwMode="auto">
          <a:xfrm>
            <a:off x="890588" y="5057775"/>
            <a:ext cx="2063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10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8" name="Rectangle 67"/>
          <p:cNvSpPr>
            <a:spLocks noChangeArrowheads="1"/>
          </p:cNvSpPr>
          <p:nvPr/>
        </p:nvSpPr>
        <p:spPr bwMode="auto">
          <a:xfrm>
            <a:off x="890588" y="4695825"/>
            <a:ext cx="2063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15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099" name="Rectangle 68"/>
          <p:cNvSpPr>
            <a:spLocks noChangeArrowheads="1"/>
          </p:cNvSpPr>
          <p:nvPr/>
        </p:nvSpPr>
        <p:spPr bwMode="auto">
          <a:xfrm>
            <a:off x="890588" y="4333875"/>
            <a:ext cx="2063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20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0" name="Rectangle 69"/>
          <p:cNvSpPr>
            <a:spLocks noChangeArrowheads="1"/>
          </p:cNvSpPr>
          <p:nvPr/>
        </p:nvSpPr>
        <p:spPr bwMode="auto">
          <a:xfrm>
            <a:off x="890588" y="3981450"/>
            <a:ext cx="2063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25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1" name="Rectangle 70"/>
          <p:cNvSpPr>
            <a:spLocks noChangeArrowheads="1"/>
          </p:cNvSpPr>
          <p:nvPr/>
        </p:nvSpPr>
        <p:spPr bwMode="auto">
          <a:xfrm>
            <a:off x="890588" y="3619500"/>
            <a:ext cx="2063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30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2" name="Rectangle 71"/>
          <p:cNvSpPr>
            <a:spLocks noChangeArrowheads="1"/>
          </p:cNvSpPr>
          <p:nvPr/>
        </p:nvSpPr>
        <p:spPr bwMode="auto">
          <a:xfrm>
            <a:off x="890588" y="3257550"/>
            <a:ext cx="2063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35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3" name="Rectangle 72"/>
          <p:cNvSpPr>
            <a:spLocks noChangeArrowheads="1"/>
          </p:cNvSpPr>
          <p:nvPr/>
        </p:nvSpPr>
        <p:spPr bwMode="auto">
          <a:xfrm>
            <a:off x="890588" y="2895600"/>
            <a:ext cx="2063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40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4" name="Rectangle 73"/>
          <p:cNvSpPr>
            <a:spLocks noChangeArrowheads="1"/>
          </p:cNvSpPr>
          <p:nvPr/>
        </p:nvSpPr>
        <p:spPr bwMode="auto">
          <a:xfrm>
            <a:off x="890588" y="2543175"/>
            <a:ext cx="2063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45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5" name="Rectangle 74"/>
          <p:cNvSpPr>
            <a:spLocks noChangeArrowheads="1"/>
          </p:cNvSpPr>
          <p:nvPr/>
        </p:nvSpPr>
        <p:spPr bwMode="auto">
          <a:xfrm>
            <a:off x="890588" y="2181225"/>
            <a:ext cx="20637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50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6" name="Rectangle 75"/>
          <p:cNvSpPr>
            <a:spLocks noChangeArrowheads="1"/>
          </p:cNvSpPr>
          <p:nvPr/>
        </p:nvSpPr>
        <p:spPr bwMode="auto">
          <a:xfrm>
            <a:off x="1509713" y="5953125"/>
            <a:ext cx="458787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&lt;LOQ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7" name="Rectangle 76"/>
          <p:cNvSpPr>
            <a:spLocks noChangeArrowheads="1"/>
          </p:cNvSpPr>
          <p:nvPr/>
        </p:nvSpPr>
        <p:spPr bwMode="auto">
          <a:xfrm>
            <a:off x="2262188" y="5953125"/>
            <a:ext cx="86042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LOQ–3 log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8" name="Rectangle 77"/>
          <p:cNvSpPr>
            <a:spLocks noChangeArrowheads="1"/>
          </p:cNvSpPr>
          <p:nvPr/>
        </p:nvSpPr>
        <p:spPr bwMode="auto">
          <a:xfrm>
            <a:off x="3281363" y="5953125"/>
            <a:ext cx="609600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3–4 log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09" name="Rectangle 78"/>
          <p:cNvSpPr>
            <a:spLocks noChangeArrowheads="1"/>
          </p:cNvSpPr>
          <p:nvPr/>
        </p:nvSpPr>
        <p:spPr bwMode="auto">
          <a:xfrm>
            <a:off x="4262438" y="5953125"/>
            <a:ext cx="50482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&gt;4 log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10" name="Rectangle 79"/>
          <p:cNvSpPr>
            <a:spLocks noChangeArrowheads="1"/>
          </p:cNvSpPr>
          <p:nvPr/>
        </p:nvSpPr>
        <p:spPr bwMode="auto">
          <a:xfrm>
            <a:off x="5272088" y="5953125"/>
            <a:ext cx="458787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&lt;LOQ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11" name="Rectangle 80"/>
          <p:cNvSpPr>
            <a:spLocks noChangeArrowheads="1"/>
          </p:cNvSpPr>
          <p:nvPr/>
        </p:nvSpPr>
        <p:spPr bwMode="auto">
          <a:xfrm>
            <a:off x="6015038" y="5953125"/>
            <a:ext cx="86042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LOQ–3 log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12" name="Rectangle 81"/>
          <p:cNvSpPr>
            <a:spLocks noChangeArrowheads="1"/>
          </p:cNvSpPr>
          <p:nvPr/>
        </p:nvSpPr>
        <p:spPr bwMode="auto">
          <a:xfrm>
            <a:off x="7034213" y="5953125"/>
            <a:ext cx="609600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3–4 log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13" name="Rectangle 82"/>
          <p:cNvSpPr>
            <a:spLocks noChangeArrowheads="1"/>
          </p:cNvSpPr>
          <p:nvPr/>
        </p:nvSpPr>
        <p:spPr bwMode="auto">
          <a:xfrm>
            <a:off x="8005763" y="5953125"/>
            <a:ext cx="504825" cy="2460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en-US" sz="1600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&gt;4 log</a:t>
            </a:r>
            <a:endParaRPr lang="en-US" sz="2000">
              <a:solidFill>
                <a:schemeClr val="accent2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14" name="Rectangle 83"/>
          <p:cNvSpPr>
            <a:spLocks noChangeArrowheads="1"/>
          </p:cNvSpPr>
          <p:nvPr/>
        </p:nvSpPr>
        <p:spPr bwMode="auto">
          <a:xfrm>
            <a:off x="3492500" y="3162300"/>
            <a:ext cx="198438" cy="188913"/>
          </a:xfrm>
          <a:prstGeom prst="rect">
            <a:avLst/>
          </a:prstGeom>
          <a:solidFill>
            <a:srgbClr val="FF0066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15" name="Rectangle 84"/>
          <p:cNvSpPr>
            <a:spLocks noChangeArrowheads="1"/>
          </p:cNvSpPr>
          <p:nvPr/>
        </p:nvSpPr>
        <p:spPr bwMode="auto">
          <a:xfrm>
            <a:off x="3748088" y="3105150"/>
            <a:ext cx="923925" cy="2762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替比夫定</a:t>
            </a:r>
            <a:endParaRPr lang="zh-CN" altLang="en-US"/>
          </a:p>
        </p:txBody>
      </p:sp>
      <p:sp>
        <p:nvSpPr>
          <p:cNvPr id="44116" name="Rectangle 85"/>
          <p:cNvSpPr>
            <a:spLocks noChangeArrowheads="1"/>
          </p:cNvSpPr>
          <p:nvPr/>
        </p:nvSpPr>
        <p:spPr bwMode="auto">
          <a:xfrm>
            <a:off x="4932363" y="3162300"/>
            <a:ext cx="158750" cy="188913"/>
          </a:xfrm>
          <a:prstGeom prst="rect">
            <a:avLst/>
          </a:prstGeom>
          <a:solidFill>
            <a:srgbClr val="339933"/>
          </a:solidFill>
          <a:ln w="9525" cmpd="sng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339933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4117" name="Rectangle 86"/>
          <p:cNvSpPr>
            <a:spLocks noChangeArrowheads="1"/>
          </p:cNvSpPr>
          <p:nvPr/>
        </p:nvSpPr>
        <p:spPr bwMode="auto">
          <a:xfrm>
            <a:off x="5148263" y="3105150"/>
            <a:ext cx="923925" cy="2762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Calibri" pitchFamily="34" charset="0"/>
                <a:sym typeface="Calibri" pitchFamily="34" charset="0"/>
              </a:rPr>
              <a:t>拉米夫定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53ADB5-3C6B-4160-B3FD-CF20FA9E4300}" type="slidenum">
              <a:rPr lang="zh-CN" altLang="en-US"/>
              <a:pPr/>
              <a:t>19</a:t>
            </a:fld>
            <a:endParaRPr lang="zh-CN" alt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6083" name="Line 2"/>
          <p:cNvSpPr>
            <a:spLocks noChangeShapeType="1"/>
          </p:cNvSpPr>
          <p:nvPr/>
        </p:nvSpPr>
        <p:spPr bwMode="auto">
          <a:xfrm>
            <a:off x="88900" y="2967038"/>
            <a:ext cx="0" cy="2662237"/>
          </a:xfrm>
          <a:prstGeom prst="line">
            <a:avLst/>
          </a:prstGeom>
          <a:noFill/>
          <a:ln w="254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6084" name="Line 3"/>
          <p:cNvSpPr>
            <a:spLocks noChangeShapeType="1"/>
          </p:cNvSpPr>
          <p:nvPr/>
        </p:nvSpPr>
        <p:spPr bwMode="auto">
          <a:xfrm>
            <a:off x="82550" y="5634038"/>
            <a:ext cx="8753475" cy="1587"/>
          </a:xfrm>
          <a:prstGeom prst="line">
            <a:avLst/>
          </a:prstGeom>
          <a:noFill/>
          <a:ln w="254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6085" name="Line 4"/>
          <p:cNvSpPr>
            <a:spLocks noChangeShapeType="1"/>
          </p:cNvSpPr>
          <p:nvPr/>
        </p:nvSpPr>
        <p:spPr bwMode="auto">
          <a:xfrm>
            <a:off x="111125" y="5267325"/>
            <a:ext cx="8712200" cy="0"/>
          </a:xfrm>
          <a:prstGeom prst="line">
            <a:avLst/>
          </a:prstGeom>
          <a:noFill/>
          <a:ln w="9525" cap="flat" cmpd="sng">
            <a:solidFill>
              <a:schemeClr val="accent2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6086" name="Line 5"/>
          <p:cNvSpPr>
            <a:spLocks noChangeShapeType="1"/>
          </p:cNvSpPr>
          <p:nvPr/>
        </p:nvSpPr>
        <p:spPr bwMode="auto">
          <a:xfrm>
            <a:off x="88900" y="4643438"/>
            <a:ext cx="8718550" cy="4762"/>
          </a:xfrm>
          <a:prstGeom prst="line">
            <a:avLst/>
          </a:prstGeom>
          <a:noFill/>
          <a:ln w="9525" cap="flat" cmpd="sng">
            <a:solidFill>
              <a:schemeClr val="accent2"/>
            </a:solidFill>
            <a:prstDash val="sysDash"/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6087" name="Freeform 6"/>
          <p:cNvSpPr>
            <a:spLocks noChangeArrowheads="1"/>
          </p:cNvSpPr>
          <p:nvPr/>
        </p:nvSpPr>
        <p:spPr bwMode="auto">
          <a:xfrm>
            <a:off x="336550" y="3259138"/>
            <a:ext cx="8664575" cy="2425700"/>
          </a:xfrm>
          <a:custGeom>
            <a:avLst/>
            <a:gdLst>
              <a:gd name="T0" fmla="*/ 0 w 4464"/>
              <a:gd name="T1" fmla="*/ 2147483647 h 1528"/>
              <a:gd name="T2" fmla="*/ 2147483647 w 4464"/>
              <a:gd name="T3" fmla="*/ 2147483647 h 1528"/>
              <a:gd name="T4" fmla="*/ 2147483647 w 4464"/>
              <a:gd name="T5" fmla="*/ 2147483647 h 1528"/>
              <a:gd name="T6" fmla="*/ 2147483647 w 4464"/>
              <a:gd name="T7" fmla="*/ 2147483647 h 1528"/>
              <a:gd name="T8" fmla="*/ 2147483647 w 4464"/>
              <a:gd name="T9" fmla="*/ 2147483647 h 1528"/>
              <a:gd name="T10" fmla="*/ 2147483647 w 4464"/>
              <a:gd name="T11" fmla="*/ 2147483647 h 1528"/>
              <a:gd name="T12" fmla="*/ 2147483647 w 4464"/>
              <a:gd name="T13" fmla="*/ 2147483647 h 1528"/>
              <a:gd name="T14" fmla="*/ 2147483647 w 4464"/>
              <a:gd name="T15" fmla="*/ 2147483647 h 15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464"/>
              <a:gd name="T25" fmla="*/ 0 h 1528"/>
              <a:gd name="T26" fmla="*/ 4464 w 4464"/>
              <a:gd name="T27" fmla="*/ 1528 h 15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464" h="1528">
                <a:moveTo>
                  <a:pt x="0" y="440"/>
                </a:moveTo>
                <a:cubicBezTo>
                  <a:pt x="180" y="220"/>
                  <a:pt x="360" y="0"/>
                  <a:pt x="672" y="152"/>
                </a:cubicBezTo>
                <a:cubicBezTo>
                  <a:pt x="984" y="304"/>
                  <a:pt x="1488" y="1176"/>
                  <a:pt x="1872" y="1352"/>
                </a:cubicBezTo>
                <a:cubicBezTo>
                  <a:pt x="2256" y="1528"/>
                  <a:pt x="2720" y="1384"/>
                  <a:pt x="2976" y="1208"/>
                </a:cubicBezTo>
                <a:cubicBezTo>
                  <a:pt x="3232" y="1032"/>
                  <a:pt x="3280" y="480"/>
                  <a:pt x="3408" y="296"/>
                </a:cubicBezTo>
                <a:cubicBezTo>
                  <a:pt x="3536" y="112"/>
                  <a:pt x="3616" y="120"/>
                  <a:pt x="3744" y="104"/>
                </a:cubicBezTo>
                <a:cubicBezTo>
                  <a:pt x="3872" y="88"/>
                  <a:pt x="4056" y="184"/>
                  <a:pt x="4176" y="200"/>
                </a:cubicBezTo>
                <a:cubicBezTo>
                  <a:pt x="4296" y="216"/>
                  <a:pt x="4424" y="200"/>
                  <a:pt x="4464" y="200"/>
                </a:cubicBezTo>
              </a:path>
            </a:pathLst>
          </a:custGeom>
          <a:noFill/>
          <a:ln w="57150" cap="rnd" cmpd="sng">
            <a:solidFill>
              <a:srgbClr val="FF9900"/>
            </a:solidFill>
            <a:prstDash val="sysDot"/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6088" name="Text Box 7"/>
          <p:cNvSpPr>
            <a:spLocks noChangeArrowheads="1"/>
          </p:cNvSpPr>
          <p:nvPr/>
        </p:nvSpPr>
        <p:spPr bwMode="auto">
          <a:xfrm>
            <a:off x="7939088" y="5224463"/>
            <a:ext cx="560387" cy="30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400" b="1">
                <a:solidFill>
                  <a:srgbClr val="2A0FCB"/>
                </a:solidFill>
                <a:latin typeface="Calibri" pitchFamily="34" charset="0"/>
                <a:sym typeface="Calibri" pitchFamily="34" charset="0"/>
              </a:rPr>
              <a:t>PCR</a:t>
            </a:r>
            <a:endParaRPr lang="zh-CN" altLang="en-US"/>
          </a:p>
        </p:txBody>
      </p:sp>
      <p:sp>
        <p:nvSpPr>
          <p:cNvPr id="46089" name="Text Box 8"/>
          <p:cNvSpPr>
            <a:spLocks noChangeArrowheads="1"/>
          </p:cNvSpPr>
          <p:nvPr/>
        </p:nvSpPr>
        <p:spPr bwMode="auto">
          <a:xfrm>
            <a:off x="7954963" y="4608513"/>
            <a:ext cx="790575" cy="30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sz="1100" dirty="0" smtClean="0">
                <a:solidFill>
                  <a:srgbClr val="000099"/>
                </a:solidFill>
                <a:latin typeface="微软雅黑" pitchFamily="34" charset="-122"/>
                <a:ea typeface="微软雅黑" pitchFamily="34" charset="-122"/>
              </a:rPr>
              <a:t>混合反应</a:t>
            </a:r>
            <a:endParaRPr lang="zh-CN" altLang="en-US" sz="1100" dirty="0">
              <a:solidFill>
                <a:srgbClr val="00009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090" name="Text Box 9"/>
          <p:cNvSpPr>
            <a:spLocks noChangeArrowheads="1"/>
          </p:cNvSpPr>
          <p:nvPr/>
        </p:nvSpPr>
        <p:spPr bwMode="auto">
          <a:xfrm>
            <a:off x="1017588" y="3097213"/>
            <a:ext cx="527050" cy="30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400" b="1">
                <a:solidFill>
                  <a:srgbClr val="2A0FCB"/>
                </a:solidFill>
                <a:latin typeface="Calibri" pitchFamily="34" charset="0"/>
                <a:sym typeface="Calibri" pitchFamily="34" charset="0"/>
              </a:rPr>
              <a:t>ALT</a:t>
            </a:r>
            <a:endParaRPr lang="zh-CN" altLang="en-US"/>
          </a:p>
        </p:txBody>
      </p:sp>
      <p:sp>
        <p:nvSpPr>
          <p:cNvPr id="46091" name="Text Box 10"/>
          <p:cNvSpPr>
            <a:spLocks noChangeArrowheads="1"/>
          </p:cNvSpPr>
          <p:nvPr/>
        </p:nvSpPr>
        <p:spPr bwMode="auto">
          <a:xfrm>
            <a:off x="703263" y="3968750"/>
            <a:ext cx="995362" cy="30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400" b="1">
                <a:solidFill>
                  <a:srgbClr val="2A0FCB"/>
                </a:solidFill>
                <a:latin typeface="Calibri" pitchFamily="34" charset="0"/>
                <a:sym typeface="Calibri" pitchFamily="34" charset="0"/>
              </a:rPr>
              <a:t>HBV DNA</a:t>
            </a:r>
            <a:endParaRPr lang="zh-CN" altLang="en-US"/>
          </a:p>
        </p:txBody>
      </p:sp>
      <p:sp>
        <p:nvSpPr>
          <p:cNvPr id="46092" name="Freeform 11"/>
          <p:cNvSpPr>
            <a:spLocks noChangeArrowheads="1"/>
          </p:cNvSpPr>
          <p:nvPr/>
        </p:nvSpPr>
        <p:spPr bwMode="auto">
          <a:xfrm>
            <a:off x="171450" y="3286125"/>
            <a:ext cx="8499475" cy="2146300"/>
          </a:xfrm>
          <a:custGeom>
            <a:avLst/>
            <a:gdLst>
              <a:gd name="T0" fmla="*/ 0 w 4512"/>
              <a:gd name="T1" fmla="*/ 2147483647 h 1352"/>
              <a:gd name="T2" fmla="*/ 2147483647 w 4512"/>
              <a:gd name="T3" fmla="*/ 2147483647 h 1352"/>
              <a:gd name="T4" fmla="*/ 2147483647 w 4512"/>
              <a:gd name="T5" fmla="*/ 2147483647 h 1352"/>
              <a:gd name="T6" fmla="*/ 2147483647 w 4512"/>
              <a:gd name="T7" fmla="*/ 2147483647 h 1352"/>
              <a:gd name="T8" fmla="*/ 2147483647 w 4512"/>
              <a:gd name="T9" fmla="*/ 2147483647 h 1352"/>
              <a:gd name="T10" fmla="*/ 2147483647 w 4512"/>
              <a:gd name="T11" fmla="*/ 2147483647 h 1352"/>
              <a:gd name="T12" fmla="*/ 2147483647 w 4512"/>
              <a:gd name="T13" fmla="*/ 2147483647 h 1352"/>
              <a:gd name="T14" fmla="*/ 2147483647 w 4512"/>
              <a:gd name="T15" fmla="*/ 2147483647 h 135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512"/>
              <a:gd name="T25" fmla="*/ 0 h 1352"/>
              <a:gd name="T26" fmla="*/ 4512 w 4512"/>
              <a:gd name="T27" fmla="*/ 1352 h 135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512" h="1352">
                <a:moveTo>
                  <a:pt x="0" y="104"/>
                </a:moveTo>
                <a:cubicBezTo>
                  <a:pt x="264" y="504"/>
                  <a:pt x="528" y="904"/>
                  <a:pt x="816" y="1112"/>
                </a:cubicBezTo>
                <a:cubicBezTo>
                  <a:pt x="1104" y="1320"/>
                  <a:pt x="1440" y="1352"/>
                  <a:pt x="1728" y="1352"/>
                </a:cubicBezTo>
                <a:cubicBezTo>
                  <a:pt x="2016" y="1352"/>
                  <a:pt x="2288" y="1280"/>
                  <a:pt x="2544" y="1112"/>
                </a:cubicBezTo>
                <a:cubicBezTo>
                  <a:pt x="2800" y="944"/>
                  <a:pt x="3088" y="528"/>
                  <a:pt x="3264" y="344"/>
                </a:cubicBezTo>
                <a:cubicBezTo>
                  <a:pt x="3440" y="160"/>
                  <a:pt x="3472" y="16"/>
                  <a:pt x="3600" y="8"/>
                </a:cubicBezTo>
                <a:cubicBezTo>
                  <a:pt x="3728" y="0"/>
                  <a:pt x="3880" y="176"/>
                  <a:pt x="4032" y="296"/>
                </a:cubicBezTo>
                <a:cubicBezTo>
                  <a:pt x="4184" y="416"/>
                  <a:pt x="4348" y="572"/>
                  <a:pt x="4512" y="728"/>
                </a:cubicBezTo>
              </a:path>
            </a:pathLst>
          </a:custGeom>
          <a:noFill/>
          <a:ln w="57150" cmpd="sng">
            <a:solidFill>
              <a:schemeClr val="hlink"/>
            </a:solidFill>
            <a:prstDash val="dash"/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6093" name="Text Box 12"/>
          <p:cNvSpPr>
            <a:spLocks noChangeArrowheads="1"/>
          </p:cNvSpPr>
          <p:nvPr/>
        </p:nvSpPr>
        <p:spPr bwMode="auto">
          <a:xfrm>
            <a:off x="2982913" y="6024563"/>
            <a:ext cx="3348037" cy="366712"/>
          </a:xfrm>
          <a:prstGeom prst="rect">
            <a:avLst/>
          </a:prstGeom>
          <a:solidFill>
            <a:srgbClr val="00B050"/>
          </a:solidFill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病毒学耐药</a:t>
            </a:r>
            <a:endParaRPr lang="zh-CN" altLang="en-US"/>
          </a:p>
        </p:txBody>
      </p:sp>
      <p:sp>
        <p:nvSpPr>
          <p:cNvPr id="46094" name="Text Box 13"/>
          <p:cNvSpPr>
            <a:spLocks noChangeArrowheads="1"/>
          </p:cNvSpPr>
          <p:nvPr/>
        </p:nvSpPr>
        <p:spPr bwMode="auto">
          <a:xfrm>
            <a:off x="5278438" y="2195513"/>
            <a:ext cx="3457575" cy="366712"/>
          </a:xfrm>
          <a:prstGeom prst="rect">
            <a:avLst/>
          </a:prstGeom>
          <a:solidFill>
            <a:srgbClr val="00B050"/>
          </a:solidFill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b="1">
                <a:solidFill>
                  <a:srgbClr val="FFFFFF"/>
                </a:solidFill>
                <a:latin typeface="Calibri" pitchFamily="34" charset="0"/>
                <a:sym typeface="Calibri" pitchFamily="34" charset="0"/>
              </a:rPr>
              <a:t>临床耐药</a:t>
            </a:r>
            <a:endParaRPr lang="zh-CN" altLang="en-US"/>
          </a:p>
        </p:txBody>
      </p:sp>
      <p:sp>
        <p:nvSpPr>
          <p:cNvPr id="46095" name="Text Box 14"/>
          <p:cNvSpPr>
            <a:spLocks noChangeArrowheads="1"/>
          </p:cNvSpPr>
          <p:nvPr/>
        </p:nvSpPr>
        <p:spPr bwMode="auto">
          <a:xfrm>
            <a:off x="6724650" y="2587625"/>
            <a:ext cx="908050" cy="330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zh-CN" altLang="en-US" b="1">
                <a:solidFill>
                  <a:schemeClr val="hlink"/>
                </a:solidFill>
                <a:latin typeface="Calibri" pitchFamily="34" charset="0"/>
                <a:sym typeface="Calibri" pitchFamily="34" charset="0"/>
              </a:rPr>
              <a:t>突破</a:t>
            </a:r>
            <a:endParaRPr lang="zh-CN" altLang="en-US"/>
          </a:p>
        </p:txBody>
      </p:sp>
      <p:sp>
        <p:nvSpPr>
          <p:cNvPr id="46096" name="Text Box 15"/>
          <p:cNvSpPr>
            <a:spLocks noChangeArrowheads="1"/>
          </p:cNvSpPr>
          <p:nvPr/>
        </p:nvSpPr>
        <p:spPr bwMode="auto">
          <a:xfrm>
            <a:off x="5703888" y="3059113"/>
            <a:ext cx="1160462" cy="3667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zh-CN" altLang="en-US" b="1">
                <a:solidFill>
                  <a:schemeClr val="hlink"/>
                </a:solidFill>
                <a:latin typeface="Calibri" pitchFamily="34" charset="0"/>
                <a:sym typeface="Calibri" pitchFamily="34" charset="0"/>
              </a:rPr>
              <a:t>病毒学</a:t>
            </a:r>
            <a:endParaRPr lang="zh-CN" altLang="en-US"/>
          </a:p>
        </p:txBody>
      </p:sp>
      <p:sp>
        <p:nvSpPr>
          <p:cNvPr id="46097" name="Text Box 16"/>
          <p:cNvSpPr>
            <a:spLocks noChangeArrowheads="1"/>
          </p:cNvSpPr>
          <p:nvPr/>
        </p:nvSpPr>
        <p:spPr bwMode="auto">
          <a:xfrm>
            <a:off x="7375525" y="3067050"/>
            <a:ext cx="1381125" cy="3365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zh-CN" altLang="en-US" b="1">
                <a:solidFill>
                  <a:schemeClr val="hlink"/>
                </a:solidFill>
                <a:latin typeface="Calibri" pitchFamily="34" charset="0"/>
                <a:sym typeface="Calibri" pitchFamily="34" charset="0"/>
              </a:rPr>
              <a:t>生化指标</a:t>
            </a:r>
            <a:endParaRPr lang="zh-CN" altLang="en-US"/>
          </a:p>
        </p:txBody>
      </p:sp>
      <p:sp>
        <p:nvSpPr>
          <p:cNvPr id="46098" name="Line 17"/>
          <p:cNvSpPr>
            <a:spLocks noChangeShapeType="1"/>
          </p:cNvSpPr>
          <p:nvPr/>
        </p:nvSpPr>
        <p:spPr bwMode="auto">
          <a:xfrm flipH="1">
            <a:off x="6443663" y="2905125"/>
            <a:ext cx="412750" cy="228600"/>
          </a:xfrm>
          <a:prstGeom prst="line">
            <a:avLst/>
          </a:prstGeom>
          <a:noFill/>
          <a:ln w="28575" cap="flat" cmpd="sng">
            <a:solidFill>
              <a:srgbClr val="E36C09"/>
            </a:solidFill>
            <a:bevel/>
            <a:headEnd/>
            <a:tailEnd type="arrow" w="med" len="med"/>
          </a:ln>
        </p:spPr>
        <p:txBody>
          <a:bodyPr wrap="none" anchor="ctr"/>
          <a:lstStyle/>
          <a:p>
            <a:endParaRPr lang="zh-CN" altLang="zh-CN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6099" name="Line 18"/>
          <p:cNvSpPr>
            <a:spLocks noChangeShapeType="1"/>
          </p:cNvSpPr>
          <p:nvPr/>
        </p:nvSpPr>
        <p:spPr bwMode="auto">
          <a:xfrm>
            <a:off x="7267575" y="2905125"/>
            <a:ext cx="412750" cy="228600"/>
          </a:xfrm>
          <a:prstGeom prst="line">
            <a:avLst/>
          </a:prstGeom>
          <a:noFill/>
          <a:ln w="28575" cap="flat" cmpd="sng">
            <a:solidFill>
              <a:srgbClr val="F79646"/>
            </a:solidFill>
            <a:bevel/>
            <a:headEnd/>
            <a:tailEnd type="arrow" w="med" len="med"/>
          </a:ln>
        </p:spPr>
        <p:txBody>
          <a:bodyPr wrap="none" anchor="ctr"/>
          <a:lstStyle/>
          <a:p>
            <a:endParaRPr lang="zh-CN" altLang="zh-CN" sz="2400"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6100" name="Text Box 19"/>
          <p:cNvSpPr>
            <a:spLocks noChangeArrowheads="1"/>
          </p:cNvSpPr>
          <p:nvPr/>
        </p:nvSpPr>
        <p:spPr bwMode="auto">
          <a:xfrm>
            <a:off x="2836863" y="5697538"/>
            <a:ext cx="280987" cy="30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400" b="1">
                <a:solidFill>
                  <a:srgbClr val="2A0FCB"/>
                </a:solidFill>
                <a:latin typeface="Calibri" pitchFamily="34" charset="0"/>
                <a:sym typeface="Calibri" pitchFamily="34" charset="0"/>
              </a:rPr>
              <a:t>6</a:t>
            </a:r>
            <a:endParaRPr lang="zh-CN" altLang="en-US"/>
          </a:p>
        </p:txBody>
      </p:sp>
      <p:sp>
        <p:nvSpPr>
          <p:cNvPr id="46101" name="Text Box 20"/>
          <p:cNvSpPr>
            <a:spLocks noChangeArrowheads="1"/>
          </p:cNvSpPr>
          <p:nvPr/>
        </p:nvSpPr>
        <p:spPr bwMode="auto">
          <a:xfrm>
            <a:off x="5538788" y="5697538"/>
            <a:ext cx="379412" cy="30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400" b="1">
                <a:solidFill>
                  <a:srgbClr val="2A0FCB"/>
                </a:solidFill>
                <a:latin typeface="Calibri" pitchFamily="34" charset="0"/>
                <a:sym typeface="Calibri" pitchFamily="34" charset="0"/>
              </a:rPr>
              <a:t>12</a:t>
            </a:r>
            <a:endParaRPr lang="zh-CN" altLang="en-US"/>
          </a:p>
        </p:txBody>
      </p:sp>
      <p:sp>
        <p:nvSpPr>
          <p:cNvPr id="46102" name="Text Box 21"/>
          <p:cNvSpPr>
            <a:spLocks noChangeArrowheads="1"/>
          </p:cNvSpPr>
          <p:nvPr/>
        </p:nvSpPr>
        <p:spPr bwMode="auto">
          <a:xfrm>
            <a:off x="7959725" y="5673725"/>
            <a:ext cx="822325" cy="3048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400" b="1">
                <a:solidFill>
                  <a:srgbClr val="2A0FCB"/>
                </a:solidFill>
                <a:latin typeface="Calibri" pitchFamily="34" charset="0"/>
                <a:sym typeface="Calibri" pitchFamily="34" charset="0"/>
              </a:rPr>
              <a:t>month</a:t>
            </a:r>
            <a:endParaRPr lang="zh-CN" altLang="en-US" sz="1400" b="1">
              <a:solidFill>
                <a:srgbClr val="2A0FCB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6103" name="Text Box 22"/>
          <p:cNvSpPr>
            <a:spLocks noChangeArrowheads="1"/>
          </p:cNvSpPr>
          <p:nvPr/>
        </p:nvSpPr>
        <p:spPr bwMode="auto">
          <a:xfrm>
            <a:off x="755576" y="1124744"/>
            <a:ext cx="7500937" cy="5191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基因型耐药</a:t>
            </a:r>
            <a:r>
              <a:rPr lang="en-US" altLang="en-US" sz="32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------</a:t>
            </a:r>
            <a:r>
              <a:rPr lang="zh-CN" altLang="en-US" sz="32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病毒学反弹</a:t>
            </a:r>
            <a:r>
              <a:rPr lang="en-US" altLang="en-US" sz="32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------</a:t>
            </a:r>
            <a:r>
              <a:rPr lang="zh-CN" altLang="en-US" sz="32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临床耐药</a:t>
            </a:r>
          </a:p>
        </p:txBody>
      </p:sp>
      <p:sp>
        <p:nvSpPr>
          <p:cNvPr id="46104" name="Line 23"/>
          <p:cNvSpPr>
            <a:spLocks noChangeShapeType="1"/>
          </p:cNvSpPr>
          <p:nvPr/>
        </p:nvSpPr>
        <p:spPr bwMode="auto">
          <a:xfrm>
            <a:off x="2989263" y="5641975"/>
            <a:ext cx="1587" cy="63500"/>
          </a:xfrm>
          <a:prstGeom prst="line">
            <a:avLst/>
          </a:prstGeom>
          <a:noFill/>
          <a:ln w="254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6105" name="Line 24"/>
          <p:cNvSpPr>
            <a:spLocks noChangeShapeType="1"/>
          </p:cNvSpPr>
          <p:nvPr/>
        </p:nvSpPr>
        <p:spPr bwMode="auto">
          <a:xfrm>
            <a:off x="5753100" y="5641975"/>
            <a:ext cx="0" cy="63500"/>
          </a:xfrm>
          <a:prstGeom prst="line">
            <a:avLst/>
          </a:prstGeom>
          <a:noFill/>
          <a:ln w="254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6106" name="Line 25"/>
          <p:cNvSpPr>
            <a:spLocks noChangeShapeType="1"/>
          </p:cNvSpPr>
          <p:nvPr/>
        </p:nvSpPr>
        <p:spPr bwMode="auto">
          <a:xfrm>
            <a:off x="4476750" y="4211638"/>
            <a:ext cx="0" cy="792162"/>
          </a:xfrm>
          <a:prstGeom prst="line">
            <a:avLst/>
          </a:prstGeom>
          <a:noFill/>
          <a:ln w="6350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6107" name="Line 26"/>
          <p:cNvSpPr>
            <a:spLocks noChangeShapeType="1"/>
          </p:cNvSpPr>
          <p:nvPr/>
        </p:nvSpPr>
        <p:spPr bwMode="auto">
          <a:xfrm>
            <a:off x="4710113" y="4211638"/>
            <a:ext cx="1587" cy="792162"/>
          </a:xfrm>
          <a:prstGeom prst="line">
            <a:avLst/>
          </a:prstGeom>
          <a:noFill/>
          <a:ln w="6350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6108" name="Line 27"/>
          <p:cNvSpPr>
            <a:spLocks noChangeShapeType="1"/>
          </p:cNvSpPr>
          <p:nvPr/>
        </p:nvSpPr>
        <p:spPr bwMode="auto">
          <a:xfrm>
            <a:off x="4943475" y="4211638"/>
            <a:ext cx="0" cy="792162"/>
          </a:xfrm>
          <a:prstGeom prst="line">
            <a:avLst/>
          </a:prstGeom>
          <a:noFill/>
          <a:ln w="6350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6109" name="Text Box 2"/>
          <p:cNvSpPr>
            <a:spLocks noChangeArrowheads="1"/>
          </p:cNvSpPr>
          <p:nvPr/>
        </p:nvSpPr>
        <p:spPr bwMode="auto">
          <a:xfrm>
            <a:off x="2582863" y="6481763"/>
            <a:ext cx="6245225" cy="304800"/>
          </a:xfrm>
          <a:prstGeom prst="rect">
            <a:avLst/>
          </a:prstGeom>
          <a:noFill/>
          <a:ln w="12700" cmpd="sng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1400">
                <a:solidFill>
                  <a:srgbClr val="2A0FCB"/>
                </a:solidFill>
                <a:latin typeface="Calibri" pitchFamily="34" charset="0"/>
                <a:sym typeface="Calibri" pitchFamily="34" charset="0"/>
              </a:rPr>
              <a:t>Adapted  from Lok ASF, McMahon BJ. </a:t>
            </a:r>
            <a:r>
              <a:rPr lang="en-US" sz="1400" i="1">
                <a:solidFill>
                  <a:srgbClr val="2A0FCB"/>
                </a:solidFill>
                <a:latin typeface="Calibri" pitchFamily="34" charset="0"/>
                <a:sym typeface="Calibri" pitchFamily="34" charset="0"/>
              </a:rPr>
              <a:t>Hepatology</a:t>
            </a:r>
            <a:r>
              <a:rPr lang="en-US" sz="1400">
                <a:solidFill>
                  <a:srgbClr val="2A0FCB"/>
                </a:solidFill>
                <a:latin typeface="Calibri" pitchFamily="34" charset="0"/>
                <a:sym typeface="Calibri" pitchFamily="34" charset="0"/>
              </a:rPr>
              <a:t>. 2007;45:507-539.</a:t>
            </a:r>
            <a:endParaRPr lang="zh-CN" altLang="en-US"/>
          </a:p>
        </p:txBody>
      </p:sp>
      <p:sp>
        <p:nvSpPr>
          <p:cNvPr id="31" name="Line 27"/>
          <p:cNvSpPr>
            <a:spLocks noChangeShapeType="1"/>
          </p:cNvSpPr>
          <p:nvPr/>
        </p:nvSpPr>
        <p:spPr bwMode="auto">
          <a:xfrm>
            <a:off x="7020272" y="2996952"/>
            <a:ext cx="0" cy="792162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graphicFrame>
        <p:nvGraphicFramePr>
          <p:cNvPr id="3" name="图示 2"/>
          <p:cNvGraphicFramePr/>
          <p:nvPr/>
        </p:nvGraphicFramePr>
        <p:xfrm>
          <a:off x="928662" y="1397000"/>
          <a:ext cx="7429552" cy="4246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4D1B7-5452-43AC-B89F-E456BC95902D}" type="slidenum">
              <a:rPr lang="zh-CN" altLang="en-US"/>
              <a:pPr/>
              <a:t>20</a:t>
            </a:fld>
            <a:endParaRPr lang="zh-CN" alt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48131" name="Rectangle 35"/>
          <p:cNvSpPr>
            <a:spLocks noChangeArrowheads="1"/>
          </p:cNvSpPr>
          <p:nvPr/>
        </p:nvSpPr>
        <p:spPr bwMode="auto">
          <a:xfrm>
            <a:off x="251520" y="548680"/>
            <a:ext cx="8643937" cy="11557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应用</a:t>
            </a:r>
            <a:r>
              <a:rPr lang="en-US" altLang="en-US" sz="28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HBV DNA </a:t>
            </a:r>
            <a:r>
              <a:rPr lang="zh-CN" altLang="en-US" sz="28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监测</a:t>
            </a:r>
            <a:r>
              <a:rPr lang="en-US" altLang="en-US" sz="28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NAs</a:t>
            </a:r>
            <a:r>
              <a:rPr lang="zh-CN" altLang="en-US" sz="28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治疗</a:t>
            </a:r>
            <a:r>
              <a:rPr lang="zh-CN" altLang="en-US" sz="2800" b="1" dirty="0" smtClean="0">
                <a:solidFill>
                  <a:srgbClr val="000099"/>
                </a:solidFill>
                <a:latin typeface="Calibri" pitchFamily="34" charset="0"/>
                <a:ea typeface="Arial Unicode MS" pitchFamily="34" charset="-122"/>
                <a:sym typeface="Arial Unicode MS" pitchFamily="34" charset="-122"/>
              </a:rPr>
              <a:t/>
            </a:r>
            <a:br>
              <a:rPr lang="zh-CN" altLang="en-US" sz="2800" b="1" dirty="0" smtClean="0">
                <a:solidFill>
                  <a:srgbClr val="000099"/>
                </a:solidFill>
                <a:latin typeface="Calibri" pitchFamily="34" charset="0"/>
                <a:ea typeface="Arial Unicode MS" pitchFamily="34" charset="-122"/>
                <a:sym typeface="Arial Unicode MS" pitchFamily="34" charset="-122"/>
              </a:rPr>
            </a:br>
            <a:r>
              <a:rPr lang="zh-CN" altLang="en-US" sz="2800" b="1" dirty="0" smtClean="0">
                <a:solidFill>
                  <a:srgbClr val="E60039"/>
                </a:solidFill>
                <a:latin typeface="+mj-lt"/>
                <a:ea typeface="+mj-ea"/>
                <a:cs typeface="+mj-cs"/>
                <a:sym typeface="Arial Unicode MS" pitchFamily="34" charset="-122"/>
              </a:rPr>
              <a:t>灵敏度更高的试剂，更及时发现病毒学突破</a:t>
            </a:r>
          </a:p>
        </p:txBody>
      </p:sp>
      <p:sp>
        <p:nvSpPr>
          <p:cNvPr id="48132" name="Freeform 3"/>
          <p:cNvSpPr>
            <a:spLocks noChangeArrowheads="1"/>
          </p:cNvSpPr>
          <p:nvPr/>
        </p:nvSpPr>
        <p:spPr bwMode="auto">
          <a:xfrm>
            <a:off x="1698625" y="2589213"/>
            <a:ext cx="6200775" cy="2819400"/>
          </a:xfrm>
          <a:custGeom>
            <a:avLst/>
            <a:gdLst>
              <a:gd name="T0" fmla="*/ 0 w 4240"/>
              <a:gd name="T1" fmla="*/ 0 h 1857"/>
              <a:gd name="T2" fmla="*/ 2147483647 w 4240"/>
              <a:gd name="T3" fmla="*/ 0 h 1857"/>
              <a:gd name="T4" fmla="*/ 2147483647 w 4240"/>
              <a:gd name="T5" fmla="*/ 2147483647 h 1857"/>
              <a:gd name="T6" fmla="*/ 2147483647 w 4240"/>
              <a:gd name="T7" fmla="*/ 2147483647 h 1857"/>
              <a:gd name="T8" fmla="*/ 2147483647 w 4240"/>
              <a:gd name="T9" fmla="*/ 2147483647 h 1857"/>
              <a:gd name="T10" fmla="*/ 2147483647 w 4240"/>
              <a:gd name="T11" fmla="*/ 2147483647 h 1857"/>
              <a:gd name="T12" fmla="*/ 2147483647 w 4240"/>
              <a:gd name="T13" fmla="*/ 2147483647 h 1857"/>
              <a:gd name="T14" fmla="*/ 2147483647 w 4240"/>
              <a:gd name="T15" fmla="*/ 2147483647 h 1857"/>
              <a:gd name="T16" fmla="*/ 2147483647 w 4240"/>
              <a:gd name="T17" fmla="*/ 2147483647 h 18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240"/>
              <a:gd name="T28" fmla="*/ 0 h 1857"/>
              <a:gd name="T29" fmla="*/ 4240 w 4240"/>
              <a:gd name="T30" fmla="*/ 1857 h 18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240" h="1857">
                <a:moveTo>
                  <a:pt x="0" y="0"/>
                </a:moveTo>
                <a:lnTo>
                  <a:pt x="645" y="0"/>
                </a:lnTo>
                <a:lnTo>
                  <a:pt x="1103" y="1857"/>
                </a:lnTo>
                <a:lnTo>
                  <a:pt x="2716" y="1857"/>
                </a:lnTo>
                <a:lnTo>
                  <a:pt x="3105" y="1761"/>
                </a:lnTo>
                <a:lnTo>
                  <a:pt x="3472" y="1506"/>
                </a:lnTo>
                <a:lnTo>
                  <a:pt x="3772" y="1038"/>
                </a:lnTo>
                <a:lnTo>
                  <a:pt x="3997" y="616"/>
                </a:lnTo>
                <a:lnTo>
                  <a:pt x="4240" y="462"/>
                </a:lnTo>
              </a:path>
            </a:pathLst>
          </a:custGeom>
          <a:noFill/>
          <a:ln w="28575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33" name="Line 9"/>
          <p:cNvSpPr>
            <a:spLocks noChangeShapeType="1"/>
          </p:cNvSpPr>
          <p:nvPr/>
        </p:nvSpPr>
        <p:spPr bwMode="auto">
          <a:xfrm>
            <a:off x="1712913" y="2378075"/>
            <a:ext cx="1587" cy="3248025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34" name="Line 10"/>
          <p:cNvSpPr>
            <a:spLocks noChangeShapeType="1"/>
          </p:cNvSpPr>
          <p:nvPr/>
        </p:nvSpPr>
        <p:spPr bwMode="auto">
          <a:xfrm>
            <a:off x="1698625" y="5627688"/>
            <a:ext cx="6361113" cy="1587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 type="triangle" w="med" len="med"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35" name="Text Box 11"/>
          <p:cNvSpPr>
            <a:spLocks noChangeArrowheads="1"/>
          </p:cNvSpPr>
          <p:nvPr/>
        </p:nvSpPr>
        <p:spPr bwMode="auto">
          <a:xfrm rot="16200000">
            <a:off x="-587375" y="3814763"/>
            <a:ext cx="3209925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HBV DNA (log</a:t>
            </a:r>
            <a:r>
              <a:rPr lang="en-US" sz="1400" b="1" baseline="-250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10</a:t>
            </a:r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 IU/mL) </a:t>
            </a:r>
            <a:endParaRPr lang="zh-CN" altLang="en-US"/>
          </a:p>
        </p:txBody>
      </p:sp>
      <p:sp>
        <p:nvSpPr>
          <p:cNvPr id="48136" name="Line 17"/>
          <p:cNvSpPr>
            <a:spLocks noChangeAspect="1" noChangeShapeType="1"/>
          </p:cNvSpPr>
          <p:nvPr/>
        </p:nvSpPr>
        <p:spPr bwMode="auto">
          <a:xfrm flipH="1">
            <a:off x="1646238" y="2568575"/>
            <a:ext cx="65087" cy="1588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37" name="Text Box 18"/>
          <p:cNvSpPr>
            <a:spLocks noChangeArrowheads="1"/>
          </p:cNvSpPr>
          <p:nvPr/>
        </p:nvSpPr>
        <p:spPr bwMode="auto">
          <a:xfrm>
            <a:off x="1200150" y="2922588"/>
            <a:ext cx="412750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5.0</a:t>
            </a:r>
            <a:endParaRPr lang="zh-CN" altLang="en-US"/>
          </a:p>
        </p:txBody>
      </p:sp>
      <p:sp>
        <p:nvSpPr>
          <p:cNvPr id="48138" name="Text Box 20"/>
          <p:cNvSpPr>
            <a:spLocks noChangeArrowheads="1"/>
          </p:cNvSpPr>
          <p:nvPr/>
        </p:nvSpPr>
        <p:spPr bwMode="auto">
          <a:xfrm>
            <a:off x="1200150" y="3441700"/>
            <a:ext cx="412750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4.0</a:t>
            </a:r>
            <a:endParaRPr lang="zh-CN" altLang="en-US"/>
          </a:p>
        </p:txBody>
      </p:sp>
      <p:sp>
        <p:nvSpPr>
          <p:cNvPr id="48139" name="Text Box 21"/>
          <p:cNvSpPr>
            <a:spLocks noChangeArrowheads="1"/>
          </p:cNvSpPr>
          <p:nvPr/>
        </p:nvSpPr>
        <p:spPr bwMode="auto">
          <a:xfrm>
            <a:off x="1200150" y="3975100"/>
            <a:ext cx="412750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3.0</a:t>
            </a:r>
            <a:endParaRPr lang="zh-CN" altLang="en-US"/>
          </a:p>
        </p:txBody>
      </p:sp>
      <p:sp>
        <p:nvSpPr>
          <p:cNvPr id="48140" name="Text Box 22"/>
          <p:cNvSpPr>
            <a:spLocks noChangeArrowheads="1"/>
          </p:cNvSpPr>
          <p:nvPr/>
        </p:nvSpPr>
        <p:spPr bwMode="auto">
          <a:xfrm>
            <a:off x="1200150" y="4508500"/>
            <a:ext cx="412750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2.0</a:t>
            </a:r>
            <a:endParaRPr lang="zh-CN" altLang="en-US"/>
          </a:p>
        </p:txBody>
      </p:sp>
      <p:sp>
        <p:nvSpPr>
          <p:cNvPr id="48141" name="Text Box 23"/>
          <p:cNvSpPr>
            <a:spLocks noChangeArrowheads="1"/>
          </p:cNvSpPr>
          <p:nvPr/>
        </p:nvSpPr>
        <p:spPr bwMode="auto">
          <a:xfrm>
            <a:off x="1200150" y="5041900"/>
            <a:ext cx="412750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1.0</a:t>
            </a:r>
            <a:endParaRPr lang="zh-CN" altLang="en-US"/>
          </a:p>
        </p:txBody>
      </p:sp>
      <p:sp>
        <p:nvSpPr>
          <p:cNvPr id="48142" name="Text Box 24"/>
          <p:cNvSpPr>
            <a:spLocks noChangeArrowheads="1"/>
          </p:cNvSpPr>
          <p:nvPr/>
        </p:nvSpPr>
        <p:spPr bwMode="auto">
          <a:xfrm>
            <a:off x="1190625" y="2393950"/>
            <a:ext cx="412750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6.0</a:t>
            </a:r>
            <a:endParaRPr lang="zh-CN" altLang="en-US"/>
          </a:p>
        </p:txBody>
      </p:sp>
      <p:sp>
        <p:nvSpPr>
          <p:cNvPr id="48143" name="Text Box 32"/>
          <p:cNvSpPr>
            <a:spLocks noChangeArrowheads="1"/>
          </p:cNvSpPr>
          <p:nvPr/>
        </p:nvSpPr>
        <p:spPr bwMode="auto">
          <a:xfrm>
            <a:off x="7277100" y="2908300"/>
            <a:ext cx="1787525" cy="285750"/>
          </a:xfrm>
          <a:prstGeom prst="rect">
            <a:avLst/>
          </a:prstGeom>
          <a:noFill/>
          <a:ln w="0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buClr>
                <a:srgbClr val="800080"/>
              </a:buClr>
            </a:pPr>
            <a:r>
              <a:rPr lang="zh-CN" altLang="en-US" sz="1400" b="1">
                <a:solidFill>
                  <a:srgbClr val="000000"/>
                </a:solidFill>
                <a:latin typeface="Calibri" pitchFamily="34" charset="0"/>
                <a:sym typeface="Calibri" pitchFamily="34" charset="0"/>
              </a:rPr>
              <a:t>病毒学突破</a:t>
            </a:r>
            <a:endParaRPr lang="en-US" sz="1400" b="1">
              <a:solidFill>
                <a:srgbClr val="000000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48144" name="Rectangle 29"/>
          <p:cNvSpPr>
            <a:spLocks noChangeArrowheads="1"/>
          </p:cNvSpPr>
          <p:nvPr/>
        </p:nvSpPr>
        <p:spPr bwMode="auto">
          <a:xfrm>
            <a:off x="2516188" y="2143125"/>
            <a:ext cx="5410200" cy="331788"/>
          </a:xfrm>
          <a:prstGeom prst="rect">
            <a:avLst/>
          </a:prstGeom>
          <a:solidFill>
            <a:srgbClr val="00B0F0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400" b="1">
                <a:solidFill>
                  <a:srgbClr val="FFFFFF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Antiviral drug</a:t>
            </a:r>
            <a:endParaRPr lang="zh-CN" altLang="en-US"/>
          </a:p>
        </p:txBody>
      </p:sp>
      <p:sp>
        <p:nvSpPr>
          <p:cNvPr id="48145" name="Text Box 8"/>
          <p:cNvSpPr>
            <a:spLocks noChangeArrowheads="1"/>
          </p:cNvSpPr>
          <p:nvPr/>
        </p:nvSpPr>
        <p:spPr bwMode="auto">
          <a:xfrm>
            <a:off x="1681163" y="5967413"/>
            <a:ext cx="6324600" cy="28416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spcAft>
                <a:spcPct val="25000"/>
              </a:spcAft>
              <a:buClr>
                <a:srgbClr val="800080"/>
              </a:buClr>
            </a:pPr>
            <a:r>
              <a:rPr lang="en-US" sz="1400" b="1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Months</a:t>
            </a:r>
            <a:endParaRPr lang="zh-CN" altLang="en-US"/>
          </a:p>
        </p:txBody>
      </p:sp>
      <p:sp>
        <p:nvSpPr>
          <p:cNvPr id="48146" name="Text Box 10"/>
          <p:cNvSpPr>
            <a:spLocks noChangeArrowheads="1"/>
          </p:cNvSpPr>
          <p:nvPr/>
        </p:nvSpPr>
        <p:spPr bwMode="auto">
          <a:xfrm>
            <a:off x="3376613" y="5705475"/>
            <a:ext cx="477837" cy="2841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spcAft>
                <a:spcPct val="25000"/>
              </a:spcAft>
              <a:buClr>
                <a:srgbClr val="800080"/>
              </a:buClr>
            </a:pPr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6</a:t>
            </a:r>
            <a:endParaRPr lang="zh-CN" altLang="en-US"/>
          </a:p>
        </p:txBody>
      </p:sp>
      <p:sp>
        <p:nvSpPr>
          <p:cNvPr id="48147" name="Text Box 11"/>
          <p:cNvSpPr>
            <a:spLocks noChangeArrowheads="1"/>
          </p:cNvSpPr>
          <p:nvPr/>
        </p:nvSpPr>
        <p:spPr bwMode="auto">
          <a:xfrm>
            <a:off x="1471613" y="5705475"/>
            <a:ext cx="477837" cy="2841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spcAft>
                <a:spcPct val="25000"/>
              </a:spcAft>
              <a:buClr>
                <a:srgbClr val="800080"/>
              </a:buClr>
            </a:pPr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0</a:t>
            </a:r>
            <a:endParaRPr lang="zh-CN" altLang="en-US"/>
          </a:p>
        </p:txBody>
      </p:sp>
      <p:sp>
        <p:nvSpPr>
          <p:cNvPr id="48148" name="Text Box 12"/>
          <p:cNvSpPr>
            <a:spLocks noChangeArrowheads="1"/>
          </p:cNvSpPr>
          <p:nvPr/>
        </p:nvSpPr>
        <p:spPr bwMode="auto">
          <a:xfrm>
            <a:off x="5268913" y="5705475"/>
            <a:ext cx="477837" cy="2841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spcAft>
                <a:spcPct val="25000"/>
              </a:spcAft>
              <a:buClr>
                <a:srgbClr val="800080"/>
              </a:buClr>
            </a:pPr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12</a:t>
            </a:r>
            <a:endParaRPr lang="zh-CN" altLang="en-US"/>
          </a:p>
        </p:txBody>
      </p:sp>
      <p:sp>
        <p:nvSpPr>
          <p:cNvPr id="48149" name="Line 13"/>
          <p:cNvSpPr>
            <a:spLocks noChangeShapeType="1"/>
          </p:cNvSpPr>
          <p:nvPr/>
        </p:nvSpPr>
        <p:spPr bwMode="auto">
          <a:xfrm>
            <a:off x="7446963" y="5629275"/>
            <a:ext cx="1587" cy="63500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50" name="Line 15"/>
          <p:cNvSpPr>
            <a:spLocks noChangeShapeType="1"/>
          </p:cNvSpPr>
          <p:nvPr/>
        </p:nvSpPr>
        <p:spPr bwMode="auto">
          <a:xfrm>
            <a:off x="3611563" y="5629275"/>
            <a:ext cx="1587" cy="63500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51" name="Line 16"/>
          <p:cNvSpPr>
            <a:spLocks noChangeShapeType="1"/>
          </p:cNvSpPr>
          <p:nvPr/>
        </p:nvSpPr>
        <p:spPr bwMode="auto">
          <a:xfrm>
            <a:off x="1712913" y="5629275"/>
            <a:ext cx="1587" cy="63500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52" name="Text Box 20"/>
          <p:cNvSpPr>
            <a:spLocks noChangeArrowheads="1"/>
          </p:cNvSpPr>
          <p:nvPr/>
        </p:nvSpPr>
        <p:spPr bwMode="auto">
          <a:xfrm>
            <a:off x="7207250" y="5705475"/>
            <a:ext cx="476250" cy="2841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spcAft>
                <a:spcPct val="25000"/>
              </a:spcAft>
              <a:buClr>
                <a:srgbClr val="800080"/>
              </a:buClr>
            </a:pPr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18</a:t>
            </a:r>
            <a:endParaRPr lang="zh-CN" altLang="en-US"/>
          </a:p>
        </p:txBody>
      </p:sp>
      <p:sp>
        <p:nvSpPr>
          <p:cNvPr id="48153" name="Line 13"/>
          <p:cNvSpPr>
            <a:spLocks noChangeShapeType="1"/>
          </p:cNvSpPr>
          <p:nvPr/>
        </p:nvSpPr>
        <p:spPr bwMode="auto">
          <a:xfrm>
            <a:off x="6819900" y="5513388"/>
            <a:ext cx="0" cy="63500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54" name="Text Box 20"/>
          <p:cNvSpPr>
            <a:spLocks noChangeArrowheads="1"/>
          </p:cNvSpPr>
          <p:nvPr/>
        </p:nvSpPr>
        <p:spPr bwMode="auto">
          <a:xfrm>
            <a:off x="6584950" y="5705475"/>
            <a:ext cx="474663" cy="2841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spcAft>
                <a:spcPct val="25000"/>
              </a:spcAft>
              <a:buClr>
                <a:srgbClr val="800080"/>
              </a:buClr>
            </a:pPr>
            <a:r>
              <a:rPr lang="en-US" sz="1400">
                <a:solidFill>
                  <a:srgbClr val="000000"/>
                </a:solidFill>
                <a:latin typeface="Calibri" pitchFamily="34" charset="0"/>
                <a:ea typeface="PMingLiU" pitchFamily="18" charset="-120"/>
                <a:sym typeface="Calibri" pitchFamily="34" charset="0"/>
              </a:rPr>
              <a:t>16</a:t>
            </a:r>
            <a:endParaRPr lang="zh-CN" altLang="en-US"/>
          </a:p>
        </p:txBody>
      </p:sp>
      <p:sp>
        <p:nvSpPr>
          <p:cNvPr id="48155" name="Line 28"/>
          <p:cNvSpPr>
            <a:spLocks noChangeShapeType="1"/>
          </p:cNvSpPr>
          <p:nvPr/>
        </p:nvSpPr>
        <p:spPr bwMode="auto">
          <a:xfrm>
            <a:off x="1727200" y="5041900"/>
            <a:ext cx="5561013" cy="0"/>
          </a:xfrm>
          <a:prstGeom prst="line">
            <a:avLst/>
          </a:prstGeom>
          <a:noFill/>
          <a:ln w="76200" cmpd="sng">
            <a:solidFill>
              <a:srgbClr val="00FF00"/>
            </a:solidFill>
            <a:prstDash val="dash"/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56" name="Line 30"/>
          <p:cNvSpPr>
            <a:spLocks noChangeShapeType="1"/>
          </p:cNvSpPr>
          <p:nvPr/>
        </p:nvSpPr>
        <p:spPr bwMode="auto">
          <a:xfrm>
            <a:off x="1727200" y="4087813"/>
            <a:ext cx="5561013" cy="1587"/>
          </a:xfrm>
          <a:prstGeom prst="line">
            <a:avLst/>
          </a:prstGeom>
          <a:noFill/>
          <a:ln w="76200" cmpd="sng">
            <a:solidFill>
              <a:srgbClr val="FF00FF"/>
            </a:solidFill>
            <a:prstDash val="dash"/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57" name="Text Box 31"/>
          <p:cNvSpPr>
            <a:spLocks noChangeArrowheads="1"/>
          </p:cNvSpPr>
          <p:nvPr/>
        </p:nvSpPr>
        <p:spPr bwMode="auto">
          <a:xfrm>
            <a:off x="7316788" y="3944938"/>
            <a:ext cx="903287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A00282"/>
                </a:solidFill>
                <a:latin typeface="Calibri" pitchFamily="34" charset="0"/>
                <a:sym typeface="Calibri" pitchFamily="34" charset="0"/>
              </a:rPr>
              <a:t>普通试剂</a:t>
            </a:r>
            <a:endParaRPr lang="zh-CN" altLang="en-US"/>
          </a:p>
        </p:txBody>
      </p:sp>
      <p:sp>
        <p:nvSpPr>
          <p:cNvPr id="48158" name="Text Box 33"/>
          <p:cNvSpPr>
            <a:spLocks noChangeArrowheads="1"/>
          </p:cNvSpPr>
          <p:nvPr/>
        </p:nvSpPr>
        <p:spPr bwMode="auto">
          <a:xfrm>
            <a:off x="7300913" y="4902200"/>
            <a:ext cx="903287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b="1">
                <a:solidFill>
                  <a:srgbClr val="00A249"/>
                </a:solidFill>
                <a:latin typeface="Calibri" pitchFamily="34" charset="0"/>
                <a:sym typeface="Calibri" pitchFamily="34" charset="0"/>
              </a:rPr>
              <a:t>高敏试剂</a:t>
            </a:r>
            <a:endParaRPr lang="en-US" sz="1400" b="1">
              <a:solidFill>
                <a:srgbClr val="00A249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48159" name="Text Box 34"/>
          <p:cNvSpPr>
            <a:spLocks noChangeArrowheads="1"/>
          </p:cNvSpPr>
          <p:nvPr/>
        </p:nvSpPr>
        <p:spPr bwMode="auto">
          <a:xfrm>
            <a:off x="7789863" y="3587750"/>
            <a:ext cx="1082675" cy="3079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1400" b="1" u="sng">
                <a:solidFill>
                  <a:srgbClr val="24250A"/>
                </a:solidFill>
                <a:latin typeface="Calibri" pitchFamily="34" charset="0"/>
                <a:sym typeface="Calibri" pitchFamily="34" charset="0"/>
              </a:rPr>
              <a:t>检测灵敏度</a:t>
            </a:r>
            <a:endParaRPr lang="en-US" sz="1400" b="1" u="sng">
              <a:solidFill>
                <a:srgbClr val="24250A"/>
              </a:solidFill>
              <a:latin typeface="Calibri" pitchFamily="34" charset="0"/>
              <a:ea typeface="PMingLiU" pitchFamily="18" charset="-120"/>
              <a:sym typeface="Calibri" pitchFamily="34" charset="0"/>
            </a:endParaRPr>
          </a:p>
        </p:txBody>
      </p:sp>
      <p:sp>
        <p:nvSpPr>
          <p:cNvPr id="48160" name="Line 17"/>
          <p:cNvSpPr>
            <a:spLocks noChangeAspect="1" noChangeShapeType="1"/>
          </p:cNvSpPr>
          <p:nvPr/>
        </p:nvSpPr>
        <p:spPr bwMode="auto">
          <a:xfrm flipH="1">
            <a:off x="1646238" y="3078163"/>
            <a:ext cx="65087" cy="1587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61" name="Line 17"/>
          <p:cNvSpPr>
            <a:spLocks noChangeAspect="1" noChangeShapeType="1"/>
          </p:cNvSpPr>
          <p:nvPr/>
        </p:nvSpPr>
        <p:spPr bwMode="auto">
          <a:xfrm flipH="1">
            <a:off x="1646238" y="3587750"/>
            <a:ext cx="65087" cy="1588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62" name="Line 17"/>
          <p:cNvSpPr>
            <a:spLocks noChangeAspect="1" noChangeShapeType="1"/>
          </p:cNvSpPr>
          <p:nvPr/>
        </p:nvSpPr>
        <p:spPr bwMode="auto">
          <a:xfrm flipH="1">
            <a:off x="1646238" y="4097338"/>
            <a:ext cx="65087" cy="1587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63" name="Line 17"/>
          <p:cNvSpPr>
            <a:spLocks noChangeAspect="1" noChangeShapeType="1"/>
          </p:cNvSpPr>
          <p:nvPr/>
        </p:nvSpPr>
        <p:spPr bwMode="auto">
          <a:xfrm flipH="1">
            <a:off x="1646238" y="4606925"/>
            <a:ext cx="65087" cy="1588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64" name="Line 17"/>
          <p:cNvSpPr>
            <a:spLocks noChangeAspect="1" noChangeShapeType="1"/>
          </p:cNvSpPr>
          <p:nvPr/>
        </p:nvSpPr>
        <p:spPr bwMode="auto">
          <a:xfrm flipH="1">
            <a:off x="1646238" y="5116513"/>
            <a:ext cx="65087" cy="1587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65" name="Line 17"/>
          <p:cNvSpPr>
            <a:spLocks noChangeAspect="1" noChangeShapeType="1"/>
          </p:cNvSpPr>
          <p:nvPr/>
        </p:nvSpPr>
        <p:spPr bwMode="auto">
          <a:xfrm flipH="1">
            <a:off x="1646238" y="5626100"/>
            <a:ext cx="65087" cy="1588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 wrap="none" anchor="ctr"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66" name="Line 14"/>
          <p:cNvSpPr>
            <a:spLocks noChangeShapeType="1"/>
          </p:cNvSpPr>
          <p:nvPr/>
        </p:nvSpPr>
        <p:spPr bwMode="auto">
          <a:xfrm>
            <a:off x="5595938" y="5397500"/>
            <a:ext cx="1587" cy="63500"/>
          </a:xfrm>
          <a:prstGeom prst="line">
            <a:avLst/>
          </a:prstGeom>
          <a:noFill/>
          <a:ln w="12700" cmpd="sng">
            <a:solidFill>
              <a:schemeClr val="tx1"/>
            </a:solidFill>
            <a:bevel/>
            <a:headEnd/>
            <a:tailEnd/>
          </a:ln>
        </p:spPr>
        <p:txBody>
          <a:bodyPr/>
          <a:lstStyle/>
          <a:p>
            <a:endParaRPr lang="zh-CN" altLang="zh-CN">
              <a:solidFill>
                <a:srgbClr val="000000"/>
              </a:solidFill>
              <a:sym typeface="宋体" pitchFamily="2" charset="-122"/>
            </a:endParaRPr>
          </a:p>
        </p:txBody>
      </p:sp>
      <p:sp>
        <p:nvSpPr>
          <p:cNvPr id="48167" name="TextBox 1"/>
          <p:cNvSpPr>
            <a:spLocks noChangeArrowheads="1"/>
          </p:cNvSpPr>
          <p:nvPr/>
        </p:nvSpPr>
        <p:spPr bwMode="auto">
          <a:xfrm>
            <a:off x="533400" y="6370638"/>
            <a:ext cx="7572375" cy="41592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492E"/>
                </a:solidFill>
                <a:latin typeface="Calibri" pitchFamily="34" charset="0"/>
                <a:sym typeface="Calibri" pitchFamily="34" charset="0"/>
              </a:rPr>
              <a:t>精准的</a:t>
            </a:r>
            <a:r>
              <a:rPr lang="en-US" sz="2100" b="1" dirty="0">
                <a:solidFill>
                  <a:srgbClr val="00492E"/>
                </a:solidFill>
                <a:latin typeface="Calibri" pitchFamily="34" charset="0"/>
                <a:sym typeface="Calibri" pitchFamily="34" charset="0"/>
              </a:rPr>
              <a:t>HBV DNA</a:t>
            </a:r>
            <a:r>
              <a:rPr lang="zh-CN" altLang="en-US" sz="2100" b="1" dirty="0">
                <a:solidFill>
                  <a:srgbClr val="00492E"/>
                </a:solidFill>
                <a:latin typeface="Calibri" pitchFamily="34" charset="0"/>
                <a:sym typeface="Calibri" pitchFamily="34" charset="0"/>
              </a:rPr>
              <a:t>定量检测试剂</a:t>
            </a:r>
            <a:r>
              <a:rPr lang="en-US" sz="2100" b="1" dirty="0">
                <a:solidFill>
                  <a:srgbClr val="00492E"/>
                </a:solidFill>
                <a:latin typeface="Calibri" pitchFamily="34" charset="0"/>
                <a:sym typeface="Calibri" pitchFamily="34" charset="0"/>
              </a:rPr>
              <a:t> </a:t>
            </a:r>
            <a:r>
              <a:rPr lang="zh-CN" altLang="en-US" sz="2100" b="1" dirty="0">
                <a:solidFill>
                  <a:srgbClr val="00492E"/>
                </a:solidFill>
                <a:latin typeface="Calibri" pitchFamily="34" charset="0"/>
                <a:sym typeface="Calibri" pitchFamily="34" charset="0"/>
              </a:rPr>
              <a:t>能更早发现病毒学突破</a:t>
            </a:r>
            <a:endParaRPr lang="en-US" sz="2100" b="1" dirty="0">
              <a:solidFill>
                <a:srgbClr val="00492E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286512" y="3786190"/>
            <a:ext cx="1000132" cy="1714512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67" grpId="0" bldLvl="0" autoUpdateAnimBg="0"/>
      <p:bldP spid="4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慢性乙型肝炎防治指南</a:t>
            </a:r>
            <a:endParaRPr lang="zh-CN" altLang="en-US" dirty="0"/>
          </a:p>
        </p:txBody>
      </p:sp>
      <p:pic>
        <p:nvPicPr>
          <p:cNvPr id="228353" name="Picture 1" descr="E:\3、产品相关\5、总体产品PPT\制作中的PPT\598937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66" y="1484784"/>
            <a:ext cx="9122334" cy="43521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32" cy="6357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385" y="500042"/>
            <a:ext cx="8397333" cy="639216"/>
          </a:xfrm>
        </p:spPr>
        <p:txBody>
          <a:bodyPr/>
          <a:lstStyle/>
          <a:p>
            <a:pPr algn="ctr"/>
            <a:r>
              <a:rPr lang="zh-CN" altLang="en-US" sz="3200" dirty="0" smtClean="0"/>
              <a:t>高敏</a:t>
            </a:r>
            <a:r>
              <a:rPr lang="en-US" altLang="zh-CN" sz="3200" dirty="0" smtClean="0"/>
              <a:t>PCR</a:t>
            </a:r>
            <a:r>
              <a:rPr lang="zh-CN" altLang="en-US" sz="3200" dirty="0" smtClean="0"/>
              <a:t>监测是走好长期抗病毒优化治疗之路的导航系统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国内分子诊断检测技术的现状</a:t>
            </a:r>
            <a:endParaRPr lang="zh-CN" altLang="en-US" dirty="0"/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428596" y="1285860"/>
            <a:ext cx="82296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目前国内生产的传染病病原体</a:t>
            </a:r>
            <a:r>
              <a:rPr kumimoji="0" lang="en-US" altLang="zh-CN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PCR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检测试剂有很多种，但基本上采用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煮沸法热变性</a:t>
            </a: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提取核酸。</a:t>
            </a:r>
            <a:endParaRPr kumimoji="0" 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zh-CN" altLang="en-US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存在的问题：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检测灵敏度低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特异性、定量准确性差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线性定量范围窄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低病毒载量和高病毒载量的检测困难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628" y="3214686"/>
            <a:ext cx="3143272" cy="9610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9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上不着天，下不着地</a:t>
            </a:r>
            <a:endParaRPr lang="en-US" altLang="zh-CN" sz="2000" b="1" dirty="0" smtClean="0">
              <a:solidFill>
                <a:srgbClr val="000099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009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两头测不到，中间测不准</a:t>
            </a:r>
            <a:endParaRPr lang="zh-CN" altLang="en-US" sz="2000" b="1" dirty="0">
              <a:solidFill>
                <a:srgbClr val="000099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878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587" y="-24"/>
            <a:ext cx="914958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新注册标准要求</a:t>
            </a:r>
            <a:endParaRPr lang="zh-CN" altLang="en-US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457200" y="1643050"/>
            <a:ext cx="8229600" cy="3012366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不建议采用煮沸法</a:t>
            </a:r>
            <a:endParaRPr kumimoji="0" lang="zh-CN" alt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HBV DNA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最低检测限应 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≤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30 IU/ml</a:t>
            </a:r>
          </a:p>
          <a:p>
            <a:pPr marL="34290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32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HCV RNA</a:t>
            </a:r>
            <a:r>
              <a:rPr lang="zh-CN" altLang="en-US" sz="32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最低检测限应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≤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50 IU/ml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内标全程监控</a:t>
            </a:r>
            <a:r>
              <a:rPr kumimoji="0" lang="zh-CN" alt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核酸提取和扩增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385" y="440077"/>
            <a:ext cx="8325895" cy="639216"/>
          </a:xfrm>
        </p:spPr>
        <p:txBody>
          <a:bodyPr/>
          <a:lstStyle/>
          <a:p>
            <a:r>
              <a:rPr lang="zh-CN" altLang="en-US" sz="2800" dirty="0" smtClean="0"/>
              <a:t>在临床需求的指引下，圣湘开发了三大新技术</a:t>
            </a:r>
            <a:endParaRPr lang="zh-CN" altLang="en-US" sz="2800" dirty="0"/>
          </a:p>
        </p:txBody>
      </p:sp>
      <p:pic>
        <p:nvPicPr>
          <p:cNvPr id="3" name="Picture 2" descr="bg"/>
          <p:cNvPicPr>
            <a:picLocks noChangeAspect="1" noChangeArrowheads="1"/>
          </p:cNvPicPr>
          <p:nvPr/>
        </p:nvPicPr>
        <p:blipFill>
          <a:blip r:embed="rId2" cstate="print"/>
          <a:srcRect t="64040"/>
          <a:stretch>
            <a:fillRect/>
          </a:stretch>
        </p:blipFill>
        <p:spPr bwMode="auto">
          <a:xfrm>
            <a:off x="0" y="4179112"/>
            <a:ext cx="9144000" cy="1893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 11"/>
          <p:cNvSpPr>
            <a:spLocks noChangeArrowheads="1"/>
          </p:cNvSpPr>
          <p:nvPr/>
        </p:nvSpPr>
        <p:spPr bwMode="auto">
          <a:xfrm>
            <a:off x="857224" y="4795851"/>
            <a:ext cx="2020887" cy="490537"/>
          </a:xfrm>
          <a:prstGeom prst="ellipse">
            <a:avLst/>
          </a:prstGeom>
          <a:gradFill rotWithShape="1">
            <a:gsLst>
              <a:gs pos="0">
                <a:srgbClr val="73001D">
                  <a:alpha val="54999"/>
                </a:srgbClr>
              </a:gs>
              <a:gs pos="50000">
                <a:srgbClr val="73001D">
                  <a:alpha val="2199"/>
                </a:srgbClr>
              </a:gs>
              <a:gs pos="100000">
                <a:srgbClr val="73001D">
                  <a:alpha val="54999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5" name="组合 12"/>
          <p:cNvGrpSpPr>
            <a:grpSpLocks/>
          </p:cNvGrpSpPr>
          <p:nvPr/>
        </p:nvGrpSpPr>
        <p:grpSpPr bwMode="auto">
          <a:xfrm>
            <a:off x="976286" y="3233751"/>
            <a:ext cx="1782763" cy="1782762"/>
            <a:chOff x="0" y="0"/>
            <a:chExt cx="1782834" cy="1782834"/>
          </a:xfrm>
        </p:grpSpPr>
        <p:grpSp>
          <p:nvGrpSpPr>
            <p:cNvPr id="6" name="组合 5"/>
            <p:cNvGrpSpPr>
              <a:grpSpLocks/>
            </p:cNvGrpSpPr>
            <p:nvPr/>
          </p:nvGrpSpPr>
          <p:grpSpPr bwMode="auto">
            <a:xfrm>
              <a:off x="0" y="0"/>
              <a:ext cx="1782834" cy="1782834"/>
              <a:chOff x="0" y="0"/>
              <a:chExt cx="1587500" cy="1587500"/>
            </a:xfrm>
          </p:grpSpPr>
          <p:sp>
            <p:nvSpPr>
              <p:cNvPr id="8" name="椭圆 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7500" cy="15875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A6A6A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grpSp>
            <p:nvGrpSpPr>
              <p:cNvPr id="9" name="椭圆 2"/>
              <p:cNvGrpSpPr>
                <a:grpSpLocks/>
              </p:cNvGrpSpPr>
              <p:nvPr/>
            </p:nvGrpSpPr>
            <p:grpSpPr bwMode="auto">
              <a:xfrm>
                <a:off x="131184" y="135312"/>
                <a:ext cx="1324509" cy="1319081"/>
                <a:chOff x="0" y="0"/>
                <a:chExt cx="1487424" cy="1481328"/>
              </a:xfrm>
            </p:grpSpPr>
            <p:pic>
              <p:nvPicPr>
                <p:cNvPr id="10" name="椭圆 2"/>
                <p:cNvPicPr>
                  <a:picLocks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87424" cy="1481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" name="文本框 26638"/>
                <p:cNvSpPr txBox="1">
                  <a:spLocks noChangeArrowheads="1"/>
                </p:cNvSpPr>
                <p:nvPr/>
              </p:nvSpPr>
              <p:spPr bwMode="auto">
                <a:xfrm>
                  <a:off x="224062" y="219426"/>
                  <a:ext cx="1039998" cy="1039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zh-CN" altLang="en-US" sz="2400" b="1">
                      <a:solidFill>
                        <a:srgbClr val="FEFEFE"/>
                      </a:solidFill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  <a:sym typeface="微软雅黑" pitchFamily="34" charset="-122"/>
                    </a:rPr>
                    <a:t>磁珠法</a:t>
                  </a:r>
                  <a:endParaRPr lang="zh-CN" altLang="en-US" sz="2400">
                    <a:solidFill>
                      <a:srgbClr val="FFFFFF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endParaRPr>
                </a:p>
              </p:txBody>
            </p:sp>
          </p:grpSp>
        </p:grpSp>
        <p:sp>
          <p:nvSpPr>
            <p:cNvPr id="7" name="Oval 16"/>
            <p:cNvSpPr>
              <a:spLocks noChangeArrowheads="1"/>
            </p:cNvSpPr>
            <p:nvPr/>
          </p:nvSpPr>
          <p:spPr bwMode="auto">
            <a:xfrm>
              <a:off x="548837" y="240959"/>
              <a:ext cx="685160" cy="354282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alpha val="79999"/>
                  </a:srgbClr>
                </a:gs>
                <a:gs pos="100000">
                  <a:srgbClr val="C0C0C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>
                  <a:solidFill>
                    <a:srgbClr val="00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12" name="椭圆 59"/>
          <p:cNvSpPr>
            <a:spLocks noChangeArrowheads="1"/>
          </p:cNvSpPr>
          <p:nvPr/>
        </p:nvSpPr>
        <p:spPr bwMode="auto">
          <a:xfrm>
            <a:off x="3571868" y="4795851"/>
            <a:ext cx="2020888" cy="490537"/>
          </a:xfrm>
          <a:prstGeom prst="ellipse">
            <a:avLst/>
          </a:prstGeom>
          <a:gradFill rotWithShape="1">
            <a:gsLst>
              <a:gs pos="0">
                <a:srgbClr val="73001D">
                  <a:alpha val="54999"/>
                </a:srgbClr>
              </a:gs>
              <a:gs pos="50000">
                <a:srgbClr val="73001D">
                  <a:alpha val="2199"/>
                </a:srgbClr>
              </a:gs>
              <a:gs pos="100000">
                <a:srgbClr val="73001D">
                  <a:alpha val="54999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13" name="组合 60"/>
          <p:cNvGrpSpPr>
            <a:grpSpLocks/>
          </p:cNvGrpSpPr>
          <p:nvPr/>
        </p:nvGrpSpPr>
        <p:grpSpPr bwMode="auto">
          <a:xfrm>
            <a:off x="3690931" y="3233751"/>
            <a:ext cx="1782762" cy="1782762"/>
            <a:chOff x="0" y="0"/>
            <a:chExt cx="1782834" cy="1782834"/>
          </a:xfrm>
        </p:grpSpPr>
        <p:grpSp>
          <p:nvGrpSpPr>
            <p:cNvPr id="14" name="组合 61"/>
            <p:cNvGrpSpPr>
              <a:grpSpLocks/>
            </p:cNvGrpSpPr>
            <p:nvPr/>
          </p:nvGrpSpPr>
          <p:grpSpPr bwMode="auto">
            <a:xfrm>
              <a:off x="0" y="0"/>
              <a:ext cx="1782834" cy="1782834"/>
              <a:chOff x="0" y="0"/>
              <a:chExt cx="1587500" cy="1587500"/>
            </a:xfrm>
          </p:grpSpPr>
          <p:sp>
            <p:nvSpPr>
              <p:cNvPr id="16" name="椭圆 6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7500" cy="15875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A6A6A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grpSp>
            <p:nvGrpSpPr>
              <p:cNvPr id="17" name="椭圆 64"/>
              <p:cNvGrpSpPr>
                <a:grpSpLocks/>
              </p:cNvGrpSpPr>
              <p:nvPr/>
            </p:nvGrpSpPr>
            <p:grpSpPr bwMode="auto">
              <a:xfrm>
                <a:off x="131919" y="135312"/>
                <a:ext cx="1324510" cy="1319081"/>
                <a:chOff x="0" y="0"/>
                <a:chExt cx="1487424" cy="1481328"/>
              </a:xfrm>
            </p:grpSpPr>
            <p:pic>
              <p:nvPicPr>
                <p:cNvPr id="18" name="椭圆 64"/>
                <p:cNvPicPr>
                  <a:picLocks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87424" cy="1481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9" name="文本框 26650"/>
                <p:cNvSpPr txBox="1">
                  <a:spLocks noChangeArrowheads="1"/>
                </p:cNvSpPr>
                <p:nvPr/>
              </p:nvSpPr>
              <p:spPr bwMode="auto">
                <a:xfrm>
                  <a:off x="223237" y="219426"/>
                  <a:ext cx="1039997" cy="1039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zh-CN" altLang="en-US" sz="2400" b="1">
                      <a:solidFill>
                        <a:srgbClr val="FEFEFE"/>
                      </a:solidFill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  <a:sym typeface="微软雅黑" pitchFamily="34" charset="-122"/>
                    </a:rPr>
                    <a:t>一步法</a:t>
                  </a:r>
                  <a:endParaRPr lang="zh-CN" altLang="en-US" sz="2400">
                    <a:solidFill>
                      <a:srgbClr val="FFFFFF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</a:endParaRPr>
                </a:p>
              </p:txBody>
            </p:sp>
          </p:grpSp>
        </p:grpSp>
        <p:sp>
          <p:nvSpPr>
            <p:cNvPr id="15" name="Oval 16"/>
            <p:cNvSpPr>
              <a:spLocks noChangeArrowheads="1"/>
            </p:cNvSpPr>
            <p:nvPr/>
          </p:nvSpPr>
          <p:spPr bwMode="auto">
            <a:xfrm>
              <a:off x="548837" y="240959"/>
              <a:ext cx="685160" cy="354282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alpha val="79999"/>
                  </a:srgbClr>
                </a:gs>
                <a:gs pos="100000">
                  <a:srgbClr val="C0C0C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>
                  <a:solidFill>
                    <a:srgbClr val="00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20" name="椭圆 68"/>
          <p:cNvSpPr>
            <a:spLocks noChangeArrowheads="1"/>
          </p:cNvSpPr>
          <p:nvPr/>
        </p:nvSpPr>
        <p:spPr bwMode="auto">
          <a:xfrm>
            <a:off x="6194450" y="4776786"/>
            <a:ext cx="2020888" cy="490537"/>
          </a:xfrm>
          <a:prstGeom prst="ellipse">
            <a:avLst/>
          </a:prstGeom>
          <a:gradFill rotWithShape="1">
            <a:gsLst>
              <a:gs pos="0">
                <a:srgbClr val="73001D">
                  <a:alpha val="54999"/>
                </a:srgbClr>
              </a:gs>
              <a:gs pos="50000">
                <a:srgbClr val="73001D">
                  <a:alpha val="2199"/>
                </a:srgbClr>
              </a:gs>
              <a:gs pos="100000">
                <a:srgbClr val="73001D">
                  <a:alpha val="54999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21" name="组合 69"/>
          <p:cNvGrpSpPr>
            <a:grpSpLocks/>
          </p:cNvGrpSpPr>
          <p:nvPr/>
        </p:nvGrpSpPr>
        <p:grpSpPr bwMode="auto">
          <a:xfrm>
            <a:off x="6313513" y="3214686"/>
            <a:ext cx="1782762" cy="1782762"/>
            <a:chOff x="0" y="0"/>
            <a:chExt cx="1782834" cy="1782834"/>
          </a:xfrm>
        </p:grpSpPr>
        <p:grpSp>
          <p:nvGrpSpPr>
            <p:cNvPr id="22" name="组合 70"/>
            <p:cNvGrpSpPr>
              <a:grpSpLocks/>
            </p:cNvGrpSpPr>
            <p:nvPr/>
          </p:nvGrpSpPr>
          <p:grpSpPr bwMode="auto">
            <a:xfrm>
              <a:off x="0" y="0"/>
              <a:ext cx="1782834" cy="1782834"/>
              <a:chOff x="0" y="0"/>
              <a:chExt cx="1587500" cy="1587500"/>
            </a:xfrm>
          </p:grpSpPr>
          <p:sp>
            <p:nvSpPr>
              <p:cNvPr id="24" name="椭圆 7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7500" cy="158750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A6A6A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 eaLnBrk="0" hangingPunct="0"/>
                <a:endParaRPr lang="zh-CN" altLang="en-US">
                  <a:latin typeface="Times New Roman" pitchFamily="18" charset="0"/>
                  <a:ea typeface="微软雅黑" pitchFamily="34" charset="-122"/>
                  <a:cs typeface="Times New Roman" pitchFamily="18" charset="0"/>
                </a:endParaRPr>
              </a:p>
            </p:txBody>
          </p:sp>
          <p:grpSp>
            <p:nvGrpSpPr>
              <p:cNvPr id="25" name="椭圆 73"/>
              <p:cNvGrpSpPr>
                <a:grpSpLocks/>
              </p:cNvGrpSpPr>
              <p:nvPr/>
            </p:nvGrpSpPr>
            <p:grpSpPr bwMode="auto">
              <a:xfrm>
                <a:off x="132824" y="135312"/>
                <a:ext cx="1319081" cy="1319081"/>
                <a:chOff x="0" y="0"/>
                <a:chExt cx="1481328" cy="1481328"/>
              </a:xfrm>
            </p:grpSpPr>
            <p:pic>
              <p:nvPicPr>
                <p:cNvPr id="26" name="椭圆 73"/>
                <p:cNvPicPr>
                  <a:picLocks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81328" cy="14813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7" name="文本框 26662"/>
                <p:cNvSpPr txBox="1">
                  <a:spLocks noChangeArrowheads="1"/>
                </p:cNvSpPr>
                <p:nvPr/>
              </p:nvSpPr>
              <p:spPr bwMode="auto">
                <a:xfrm>
                  <a:off x="222221" y="219426"/>
                  <a:ext cx="1039997" cy="1039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algn="ctr" eaLnBrk="0" hangingPunct="0"/>
                  <a:r>
                    <a:rPr lang="zh-CN" altLang="en-US" sz="2400" b="1">
                      <a:solidFill>
                        <a:srgbClr val="FEFEFE"/>
                      </a:solidFill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  <a:sym typeface="微软雅黑" pitchFamily="34" charset="-122"/>
                    </a:rPr>
                    <a:t>自动化</a:t>
                  </a:r>
                  <a:endParaRPr lang="en-US" sz="2400" b="1">
                    <a:solidFill>
                      <a:srgbClr val="FEFEFE"/>
                    </a:solidFill>
                    <a:latin typeface="Times New Roman" pitchFamily="18" charset="0"/>
                    <a:ea typeface="微软雅黑" pitchFamily="34" charset="-122"/>
                    <a:cs typeface="Times New Roman" pitchFamily="18" charset="0"/>
                    <a:sym typeface="微软雅黑" pitchFamily="34" charset="-122"/>
                  </a:endParaRPr>
                </a:p>
              </p:txBody>
            </p:sp>
          </p:grpSp>
        </p:grpSp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548837" y="240959"/>
              <a:ext cx="685160" cy="354282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alpha val="79999"/>
                  </a:srgbClr>
                </a:gs>
                <a:gs pos="100000">
                  <a:srgbClr val="C0C0C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>
                  <a:solidFill>
                    <a:srgbClr val="00000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 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3357554" y="1785926"/>
            <a:ext cx="2357454" cy="135732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简便、快捷</a:t>
            </a:r>
            <a:endParaRPr lang="zh-CN" altLang="en-US" sz="28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14348" y="1785926"/>
            <a:ext cx="2357454" cy="135732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精准、灵敏</a:t>
            </a:r>
            <a:endParaRPr lang="zh-CN" altLang="en-US" sz="28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072198" y="1785926"/>
            <a:ext cx="2357454" cy="135732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自动、高效</a:t>
            </a:r>
            <a:endParaRPr lang="zh-CN" altLang="en-US" sz="28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1" name="矩形 41"/>
          <p:cNvSpPr>
            <a:spLocks noChangeArrowheads="1"/>
          </p:cNvSpPr>
          <p:nvPr/>
        </p:nvSpPr>
        <p:spPr bwMode="auto">
          <a:xfrm>
            <a:off x="285720" y="1135219"/>
            <a:ext cx="8501121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Arial" pitchFamily="34" charset="0"/>
              </a:rPr>
              <a:t>引领基因检测行业向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Arial" pitchFamily="34" charset="0"/>
              </a:rPr>
              <a:t>“四化”</a:t>
            </a:r>
            <a:r>
              <a:rPr lang="zh-CN" altLang="en-US" dirty="0">
                <a:solidFill>
                  <a:srgbClr val="00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Arial" pitchFamily="34" charset="0"/>
              </a:rPr>
              <a:t>发展</a:t>
            </a:r>
            <a:r>
              <a:rPr lang="en-US" altLang="zh-CN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Arial" pitchFamily="34" charset="0"/>
              </a:rPr>
              <a:t>:</a:t>
            </a:r>
            <a:r>
              <a:rPr lang="zh-CN" altLang="en-US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Arial" pitchFamily="34" charset="0"/>
              </a:rPr>
              <a:t>   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Arial" pitchFamily="34" charset="0"/>
              </a:rPr>
              <a:t>高精化、简便化、自动化、系统化（标准化）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圣湘磁珠法技术特点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323215" y="1201420"/>
            <a:ext cx="8501380" cy="4926965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550" y="1275268"/>
            <a:ext cx="6609502" cy="49398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常温化学裂解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，无需加热煮沸</a:t>
            </a: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核酸纯化仅需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一次洗涤</a:t>
            </a: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核酸无需从磁珠上洗脱，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带磁珠扩增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ea typeface="微软雅黑" charset="0"/>
              <a:cs typeface="Times New Roman" pitchFamily="18" charset="0"/>
              <a:sym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内标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参与核酸提取及扩增，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全程监控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ea typeface="微软雅黑" charset="0"/>
              <a:cs typeface="Times New Roman" pitchFamily="18" charset="0"/>
              <a:sym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磁珠侧壁吸附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，去除废液更彻底、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 charset="0"/>
              <a:cs typeface="Times New Roman" pitchFamily="18" charset="0"/>
              <a:sym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可手工、可自动化，应用灵活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 charset="0"/>
              <a:cs typeface="Times New Roman" pitchFamily="18" charset="0"/>
              <a:sym typeface="微软雅黑" pitchFamily="34" charset="-122"/>
            </a:endParaRP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纳米磁珠，颗粒小，磁通量高，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均匀悬浮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，充分吸附</a:t>
            </a:r>
          </a:p>
          <a:p>
            <a:pPr marL="285750" indent="-285750">
              <a:lnSpc>
                <a:spcPct val="150000"/>
              </a:lnSpc>
              <a:spcBef>
                <a:spcPct val="50000"/>
              </a:spcBef>
              <a:buFont typeface="Wingdings" pitchFamily="2" charset="2"/>
              <a:buChar char="l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灵敏度高，比过去提高了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50-100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倍。如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乙肝灵敏度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10 IU/ml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，</a:t>
            </a:r>
          </a:p>
          <a:p>
            <a:pPr indent="0">
              <a:lnSpc>
                <a:spcPct val="150000"/>
              </a:lnSpc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    丙肝灵敏度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微软雅黑" charset="0"/>
                <a:cs typeface="Times New Roman" pitchFamily="18" charset="0"/>
                <a:sym typeface="微软雅黑" pitchFamily="34" charset="-122"/>
              </a:rPr>
              <a:t>25 IU/ml</a:t>
            </a:r>
          </a:p>
        </p:txBody>
      </p:sp>
      <p:pic>
        <p:nvPicPr>
          <p:cNvPr id="6" name="Picture 3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3" y="1571612"/>
            <a:ext cx="350046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385" y="440077"/>
            <a:ext cx="8111581" cy="639216"/>
          </a:xfrm>
        </p:spPr>
        <p:txBody>
          <a:bodyPr/>
          <a:lstStyle/>
          <a:p>
            <a:r>
              <a:rPr lang="zh-CN" altLang="en-US" dirty="0" smtClean="0"/>
              <a:t>超顺磁珠法</a:t>
            </a:r>
            <a:r>
              <a:rPr lang="en-US" altLang="zh-CN" dirty="0" smtClean="0"/>
              <a:t>HBV DNA</a:t>
            </a:r>
            <a:r>
              <a:rPr lang="zh-CN" altLang="en-US" dirty="0" smtClean="0"/>
              <a:t>检测技术的性能</a:t>
            </a:r>
            <a:endParaRPr lang="zh-CN" altLang="en-US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457200" y="1357298"/>
            <a:ext cx="8229600" cy="465544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敏感性好：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10 IU/ml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线性范围宽：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 IU/ml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～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2×10</a:t>
            </a:r>
            <a:r>
              <a:rPr kumimoji="0" lang="en-US" altLang="zh-CN" sz="24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9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IU/ml</a:t>
            </a:r>
          </a:p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覆盖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E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F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G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各</a:t>
            </a:r>
            <a:r>
              <a:rPr lang="en-US" altLang="zh-CN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HBV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基因型，避免漏检</a:t>
            </a:r>
            <a:endParaRPr lang="en-US" altLang="zh-CN" sz="24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常温裂解提取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，避免加热煮沸造成气溶胶污染</a:t>
            </a:r>
            <a:endParaRPr lang="en-US" altLang="zh-CN" sz="24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内标全程监控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核酸提取和扩增，防止假阴性</a:t>
            </a:r>
            <a:endParaRPr lang="en-US" altLang="zh-CN" sz="24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zh-CN" sz="2400" dirty="0" err="1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dUTP+UNG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酶防污染体系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，防止产物污染</a:t>
            </a:r>
          </a:p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超长保质期，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18</a:t>
            </a: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个月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抗干扰能力强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：在检测高血脂、溶血、黄疸及药物治疗后等异常样本时，提高了检测的可靠性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E8A776-870A-4642-9A7A-2399D84F587C}" type="slidenum">
              <a:rPr lang="zh-CN" altLang="en-US"/>
              <a:pPr/>
              <a:t>3</a:t>
            </a:fld>
            <a:endParaRPr lang="zh-CN" altLang="en-US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5122" name="矩形 6"/>
          <p:cNvSpPr>
            <a:spLocks noChangeArrowheads="1"/>
          </p:cNvSpPr>
          <p:nvPr/>
        </p:nvSpPr>
        <p:spPr bwMode="auto">
          <a:xfrm>
            <a:off x="0" y="857250"/>
            <a:ext cx="7739063" cy="71438"/>
          </a:xfrm>
          <a:prstGeom prst="rect">
            <a:avLst/>
          </a:prstGeom>
          <a:gradFill rotWithShape="1">
            <a:gsLst>
              <a:gs pos="0">
                <a:srgbClr val="DA0000"/>
              </a:gs>
              <a:gs pos="100000">
                <a:srgbClr val="FFFFFF"/>
              </a:gs>
            </a:gsLst>
            <a:lin ang="0" scaled="1"/>
          </a:gradFill>
          <a:ln w="25400" cap="flat" cmpd="sng">
            <a:noFill/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75" y="1928813"/>
            <a:ext cx="6000750" cy="335756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4" name="TextBox 2"/>
          <p:cNvSpPr>
            <a:spLocks noChangeArrowheads="1"/>
          </p:cNvSpPr>
          <p:nvPr/>
        </p:nvSpPr>
        <p:spPr bwMode="auto">
          <a:xfrm>
            <a:off x="1214438" y="5773738"/>
            <a:ext cx="7786687" cy="584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Calibri" pitchFamily="34" charset="0"/>
                <a:sym typeface="Calibri" pitchFamily="34" charset="0"/>
              </a:rPr>
              <a:t>Wang FS, Fan JG, Zhang Z, Gao B, Wang HY. The global burden of liver disease: the major impact of China. Hepatology, 2014 ,60(6):2099-108</a:t>
            </a:r>
            <a:endParaRPr lang="zh-CN" altLang="en-US"/>
          </a:p>
        </p:txBody>
      </p:sp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8" y="2286000"/>
            <a:ext cx="2928937" cy="292893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5126" name="TextBox 4"/>
          <p:cNvSpPr>
            <a:spLocks noChangeArrowheads="1"/>
          </p:cNvSpPr>
          <p:nvPr/>
        </p:nvSpPr>
        <p:spPr bwMode="auto">
          <a:xfrm>
            <a:off x="214313" y="1143000"/>
            <a:ext cx="5143500" cy="5842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Calibri" pitchFamily="34" charset="0"/>
                <a:sym typeface="Calibri" pitchFamily="34" charset="0"/>
              </a:rPr>
              <a:t>目前，我国肝病的主要病因</a:t>
            </a:r>
            <a:endParaRPr lang="zh-CN" altLang="en-US"/>
          </a:p>
        </p:txBody>
      </p:sp>
      <p:sp>
        <p:nvSpPr>
          <p:cNvPr id="5127" name="矩形 8"/>
          <p:cNvSpPr>
            <a:spLocks noChangeArrowheads="1"/>
          </p:cNvSpPr>
          <p:nvPr/>
        </p:nvSpPr>
        <p:spPr bwMode="auto">
          <a:xfrm>
            <a:off x="7500938" y="3214688"/>
            <a:ext cx="1428750" cy="1857375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385" y="440077"/>
            <a:ext cx="8397333" cy="639216"/>
          </a:xfrm>
        </p:spPr>
        <p:txBody>
          <a:bodyPr/>
          <a:lstStyle/>
          <a:p>
            <a:r>
              <a:rPr lang="zh-CN" altLang="en-US" dirty="0" smtClean="0"/>
              <a:t>超顺磁珠法</a:t>
            </a:r>
            <a:r>
              <a:rPr lang="en-US" altLang="zh-CN" dirty="0" smtClean="0"/>
              <a:t>HCV RNA</a:t>
            </a:r>
            <a:r>
              <a:rPr lang="zh-CN" altLang="en-US" dirty="0" smtClean="0"/>
              <a:t>检测技术的性能</a:t>
            </a:r>
            <a:endParaRPr lang="zh-CN" altLang="en-US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457200" y="1357298"/>
            <a:ext cx="8229600" cy="465544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敏感性好：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25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IU/ml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线性范围宽：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50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IU/ml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～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×10</a:t>
            </a:r>
            <a:r>
              <a:rPr lang="en-US" altLang="zh-CN" sz="2400" baseline="300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8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IU/ml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覆盖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~6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基因型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，避免漏检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常温裂解提取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，避免加热煮沸造成气溶胶污染</a:t>
            </a:r>
            <a:endParaRPr lang="en-US" altLang="zh-CN" sz="2400" dirty="0" smtClean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342900" lvl="0" indent="-342900" fontAlgn="auto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内标全程监控</a:t>
            </a:r>
            <a:r>
              <a:rPr lang="zh-CN" altLang="en-US" sz="2400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核酸提取和扩增，防止假阴性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抗干扰能力强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：在检测高血脂、溶血、黄疸及药物治疗后等异常样本时，提高了检测的可靠性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385" y="440077"/>
            <a:ext cx="8111581" cy="639216"/>
          </a:xfrm>
        </p:spPr>
        <p:txBody>
          <a:bodyPr/>
          <a:lstStyle/>
          <a:p>
            <a:r>
              <a:rPr lang="zh-CN" altLang="en-US" sz="3200" dirty="0" smtClean="0"/>
              <a:t>多个中心对圣湘高敏产品进行了系统性评价</a:t>
            </a:r>
            <a:endParaRPr lang="zh-CN" altLang="en-US" sz="3200" dirty="0"/>
          </a:p>
        </p:txBody>
      </p:sp>
      <p:sp>
        <p:nvSpPr>
          <p:cNvPr id="3" name="内容占位符 2"/>
          <p:cNvSpPr txBox="1">
            <a:spLocks/>
          </p:cNvSpPr>
          <p:nvPr/>
        </p:nvSpPr>
        <p:spPr>
          <a:xfrm>
            <a:off x="71438" y="1403367"/>
            <a:ext cx="9001156" cy="452596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考评试剂：湖南圣湘公司的高敏感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HBV/HCV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检测试剂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参比试剂：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罗氏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(COBAS 2.0)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进行试剂的实验室质量评价，包括试剂的可溯源性、准确度、精密度等考评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（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北京大学感染病中心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、北京佑安医院、中南大学湘雅医院、南方医院、中国医科大学附属盛京医院）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1" y="142852"/>
            <a:ext cx="43529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063" y="1752605"/>
            <a:ext cx="8650287" cy="2390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6538" y="4357701"/>
            <a:ext cx="8669337" cy="1285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357158" y="5143512"/>
            <a:ext cx="6286544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0"/>
            <a:ext cx="2987824" cy="442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磁珠法不等于高敏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23529" y="1268760"/>
          <a:ext cx="8352926" cy="5112566"/>
        </p:xfrm>
        <a:graphic>
          <a:graphicData uri="http://schemas.openxmlformats.org/drawingml/2006/table">
            <a:tbl>
              <a:tblPr/>
              <a:tblGrid>
                <a:gridCol w="1722562"/>
                <a:gridCol w="1659506"/>
                <a:gridCol w="1648310"/>
                <a:gridCol w="1649488"/>
                <a:gridCol w="1673060"/>
              </a:tblGrid>
              <a:tr h="42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Assay</a:t>
                      </a:r>
                      <a:endParaRPr lang="zh-CN" sz="1100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Manufacturer</a:t>
                      </a:r>
                      <a:endParaRPr lang="zh-CN" sz="1100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Technology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"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Platform  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88900"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Dynamic Range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kern="100">
                          <a:latin typeface="微软雅黑" pitchFamily="34" charset="-122"/>
                          <a:ea typeface="微软雅黑" pitchFamily="34" charset="-122"/>
                          <a:cs typeface="Calibri"/>
                        </a:rPr>
                        <a:t>(Limit of Detection)</a:t>
                      </a:r>
                      <a:endParaRPr lang="zh-CN" sz="1100" kern="100">
                        <a:latin typeface="微软雅黑" pitchFamily="34" charset="-122"/>
                        <a:ea typeface="微软雅黑" pitchFamily="34" charset="-122"/>
                        <a:cs typeface="Times New Roman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Real Time HBV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Abbott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Real-time PCR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automated</a:t>
                      </a:r>
                      <a:endParaRPr lang="zh-CN" sz="1100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10-1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9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 IU/ml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(10IU/ml)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0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Artus HBV PCR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Qiagen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Real-time PCR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semi-automated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54-3.6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9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IU/ml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COBAS Amplicor HBV Monitor 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Roche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Competitive PCR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semi-automated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2×10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2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-2×10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5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copies/ml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COBAS TaqMan HBV with HPS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Roche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Real-time PCR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semi-automated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29-1.1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8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IU/ml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(6 IU/ml)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COBAS TaqMan HBV with COBAS Ampliprep, v2.0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Roche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Real-time PCR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automated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20-1.1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8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IU/ml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(20IU/ml)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Versant HBV DNA v3.0with Versant 340/440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Siemens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Branched DNA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automated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3.3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3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-1.0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8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copies/ml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(3.3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3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copies/ml)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0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Ultrasensitive Hybrid Capture II 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Digene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Hybrid capture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manual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8.0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3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 -1.7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9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copies/ml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(8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3</a:t>
                      </a:r>
                      <a:r>
                        <a:rPr lang="en-US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copies/ml)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Da’an HBV DNA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Da’anGene (Guangzhou)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Real-time PCR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manual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100-10</a:t>
                      </a:r>
                      <a:r>
                        <a:rPr lang="en-US" sz="1100" b="1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7</a:t>
                      </a: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IU/ml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Sansure HBV DNA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Sansure(Changsha)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Real-time PCR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manual or automated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20-2.0</a:t>
                      </a:r>
                      <a:r>
                        <a:rPr lang="zh-CN" sz="1100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b="1" kern="100" baseline="300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9</a:t>
                      </a: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IU/mL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(10 IU/ml)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0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Care HBV DNA v3.0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Qiagen(Shenzhen)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Real-time PCR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manual or antomated</a:t>
                      </a:r>
                      <a:endParaRPr lang="zh-CN" sz="1100" kern="10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100-1.1</a:t>
                      </a:r>
                      <a:r>
                        <a:rPr lang="zh-CN" sz="1100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宋体"/>
                        </a:rPr>
                        <a:t>×</a:t>
                      </a:r>
                      <a:r>
                        <a:rPr lang="en-US" sz="11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10</a:t>
                      </a:r>
                      <a:r>
                        <a:rPr lang="en-US" sz="1100" b="1" kern="100" baseline="300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8</a:t>
                      </a:r>
                      <a:r>
                        <a:rPr lang="en-US" sz="11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IU/ml</a:t>
                      </a:r>
                      <a:endParaRPr lang="zh-CN" sz="1100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kern="100" dirty="0">
                          <a:solidFill>
                            <a:srgbClr val="000000"/>
                          </a:solidFill>
                          <a:latin typeface="微软雅黑" pitchFamily="34" charset="-122"/>
                          <a:ea typeface="微软雅黑" pitchFamily="34" charset="-122"/>
                          <a:cs typeface="黑体"/>
                        </a:rPr>
                        <a:t>(30 IU/ml)</a:t>
                      </a:r>
                      <a:endParaRPr lang="zh-CN" sz="1100" kern="100" dirty="0">
                        <a:solidFill>
                          <a:srgbClr val="000000"/>
                        </a:solidFill>
                        <a:latin typeface="微软雅黑" pitchFamily="34" charset="-122"/>
                        <a:ea typeface="微软雅黑" pitchFamily="34" charset="-122"/>
                        <a:cs typeface="黑体"/>
                      </a:endParaRPr>
                    </a:p>
                  </a:txBody>
                  <a:tcPr marL="46449" marR="4644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331640" y="2492896"/>
            <a:ext cx="6120680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</a:rPr>
              <a:t>磁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珠法</a:t>
            </a:r>
            <a:r>
              <a:rPr lang="zh-CN" altLang="en-US" sz="7200" b="1" dirty="0" smtClean="0">
                <a:solidFill>
                  <a:srgbClr val="FF0000"/>
                </a:solidFill>
              </a:rPr>
              <a:t>≠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高</a:t>
            </a:r>
            <a:r>
              <a:rPr lang="zh-CN" altLang="en-US" sz="6000" b="1" dirty="0" smtClean="0">
                <a:solidFill>
                  <a:srgbClr val="FF0000"/>
                </a:solidFill>
              </a:rPr>
              <a:t>敏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7682953" cy="639216"/>
          </a:xfrm>
        </p:spPr>
        <p:txBody>
          <a:bodyPr/>
          <a:lstStyle/>
          <a:p>
            <a:r>
              <a:rPr lang="zh-CN" altLang="en-US" dirty="0" smtClean="0"/>
              <a:t>乙肝病毒核酸检测试剂盒性能验证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692696"/>
            <a:ext cx="7056784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800" dirty="0" smtClean="0"/>
              <a:t>   精密度评价</a:t>
            </a:r>
            <a:endParaRPr lang="en-US" altLang="zh-CN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800" dirty="0" smtClean="0"/>
              <a:t>   准确度评价</a:t>
            </a:r>
            <a:endParaRPr lang="en-US" altLang="zh-CN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800" dirty="0" smtClean="0"/>
              <a:t>   线性定量范围评价</a:t>
            </a:r>
            <a:endParaRPr lang="en-US" altLang="zh-CN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2800" dirty="0" smtClean="0"/>
              <a:t>   </a:t>
            </a:r>
            <a:r>
              <a:rPr lang="zh-CN" altLang="en-US" sz="2800" dirty="0" smtClean="0"/>
              <a:t>定量检测限</a:t>
            </a:r>
            <a:endParaRPr lang="en-US" altLang="zh-CN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800" dirty="0" smtClean="0"/>
              <a:t>   灵敏度评价</a:t>
            </a:r>
            <a:endParaRPr lang="en-US" altLang="zh-CN" sz="2800" dirty="0" smtClean="0"/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800" dirty="0" smtClean="0"/>
              <a:t>   防污染能力评价</a:t>
            </a: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精密度评价</a:t>
            </a:r>
            <a:endParaRPr lang="zh-CN" altLang="en-US" dirty="0"/>
          </a:p>
        </p:txBody>
      </p:sp>
      <p:sp>
        <p:nvSpPr>
          <p:cNvPr id="211970" name="Rectangle 2"/>
          <p:cNvSpPr>
            <a:spLocks noChangeArrowheads="1"/>
          </p:cNvSpPr>
          <p:nvPr/>
        </p:nvSpPr>
        <p:spPr bwMode="auto">
          <a:xfrm>
            <a:off x="611560" y="1556792"/>
            <a:ext cx="7596336" cy="3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批内精密度：使用低值（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100IU/ml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）、中值（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1.0E+03IU/ml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）、高值（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1.0E+07IU/ml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）临床混合样本各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份，分别重复做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次，计算其均值、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CV%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批间精密度：使用低值（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100IU/ml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）、中值（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1.0E+03IUml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）、高值（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1.0E+07IU/ml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）临床混合样本，分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次实验，每次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个复孔，累计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次进行统计，计算其均值、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SD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CV%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准确度评价</a:t>
            </a:r>
            <a:endParaRPr lang="zh-CN" altLang="en-US" dirty="0"/>
          </a:p>
        </p:txBody>
      </p:sp>
      <p:sp>
        <p:nvSpPr>
          <p:cNvPr id="210945" name="Rectangle 1"/>
          <p:cNvSpPr>
            <a:spLocks noChangeArrowheads="1"/>
          </p:cNvSpPr>
          <p:nvPr/>
        </p:nvSpPr>
        <p:spPr bwMode="auto">
          <a:xfrm>
            <a:off x="611560" y="1628800"/>
            <a:ext cx="7956376" cy="21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挑选市面上溯源有证质控品（如康彻斯坦）进行测试，靶值符合相关标准物质靶值要求。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判定标准：比对结果对数值，偏差应≤</a:t>
            </a: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0.5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log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值。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线性定量范围评价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3528" y="1700808"/>
            <a:ext cx="7776864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dirty="0" smtClean="0"/>
              <a:t>使用高值样本（</a:t>
            </a:r>
            <a:r>
              <a:rPr lang="en-US" altLang="zh-CN" sz="2400" dirty="0" smtClean="0"/>
              <a:t>1.0E+08IU/ml</a:t>
            </a:r>
            <a:r>
              <a:rPr lang="zh-CN" altLang="zh-CN" sz="2400" dirty="0" smtClean="0"/>
              <a:t>），进行</a:t>
            </a:r>
            <a:r>
              <a:rPr lang="en-US" altLang="zh-CN" sz="2400" dirty="0" smtClean="0"/>
              <a:t>10</a:t>
            </a:r>
            <a:r>
              <a:rPr lang="zh-CN" altLang="zh-CN" sz="2400" dirty="0" smtClean="0"/>
              <a:t>倍梯度稀释（视具体情况而定）达到接近试剂盒标明的最低检测限，每个梯度进行</a:t>
            </a:r>
            <a:r>
              <a:rPr lang="en-US" altLang="zh-CN" sz="2400" dirty="0" smtClean="0"/>
              <a:t>2</a:t>
            </a:r>
            <a:r>
              <a:rPr lang="zh-CN" altLang="zh-CN" sz="2400" dirty="0" smtClean="0"/>
              <a:t>次重复检测。</a:t>
            </a: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lnSpc>
                <a:spcPct val="200000"/>
              </a:lnSpc>
            </a:pPr>
            <a:r>
              <a:rPr lang="zh-CN" altLang="zh-CN" sz="2400" dirty="0" smtClean="0"/>
              <a:t>判定标准：取各梯度结果对数值平均数，进行线性分析，相关系数 </a:t>
            </a:r>
            <a:r>
              <a:rPr lang="en-US" altLang="zh-CN" sz="2400" b="1" dirty="0" smtClean="0"/>
              <a:t>|</a:t>
            </a:r>
            <a:r>
              <a:rPr lang="en-US" altLang="zh-CN" sz="2400" dirty="0" smtClean="0"/>
              <a:t>r</a:t>
            </a:r>
            <a:r>
              <a:rPr lang="en-US" altLang="zh-CN" sz="2400" b="1" dirty="0" smtClean="0"/>
              <a:t>|</a:t>
            </a:r>
            <a:r>
              <a:rPr lang="en-US" altLang="zh-CN" sz="2400" dirty="0" smtClean="0"/>
              <a:t>&gt;0.98</a:t>
            </a:r>
            <a:endParaRPr lang="zh-CN" altLang="zh-CN" sz="2400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定量检测限</a:t>
            </a:r>
            <a:endParaRPr lang="en-US" altLang="zh-CN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899592" y="1484784"/>
            <a:ext cx="7416824" cy="2198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dirty="0" smtClean="0"/>
              <a:t>取国家标准物质</a:t>
            </a:r>
            <a:r>
              <a:rPr lang="en-US" altLang="zh-CN" sz="2400" dirty="0" smtClean="0"/>
              <a:t>HBV DNA</a:t>
            </a:r>
            <a:r>
              <a:rPr lang="zh-CN" altLang="zh-CN" sz="2400" dirty="0" smtClean="0"/>
              <a:t>使用阴性血清稀释至试剂盒标注的</a:t>
            </a:r>
            <a:r>
              <a:rPr lang="zh-CN" altLang="en-US" sz="2400" dirty="0" smtClean="0"/>
              <a:t>定量</a:t>
            </a:r>
            <a:r>
              <a:rPr lang="zh-CN" altLang="zh-CN" sz="2400" dirty="0" smtClean="0"/>
              <a:t>检测下限</a:t>
            </a:r>
            <a:r>
              <a:rPr lang="zh-CN" altLang="en-US" sz="2400" dirty="0" smtClean="0"/>
              <a:t>，如</a:t>
            </a:r>
            <a:r>
              <a:rPr lang="en-US" altLang="zh-CN" sz="2400" dirty="0" smtClean="0"/>
              <a:t>30IU/mL</a:t>
            </a:r>
            <a:r>
              <a:rPr lang="zh-CN" altLang="zh-CN" sz="2400" dirty="0" smtClean="0"/>
              <a:t>，连续检测</a:t>
            </a:r>
            <a:r>
              <a:rPr lang="en-US" altLang="zh-CN" sz="2400" dirty="0" smtClean="0"/>
              <a:t>25</a:t>
            </a:r>
            <a:r>
              <a:rPr lang="zh-CN" altLang="zh-CN" sz="2400" dirty="0" smtClean="0"/>
              <a:t>次</a:t>
            </a:r>
            <a:r>
              <a:rPr lang="zh-CN" altLang="en-US" sz="2400" dirty="0" smtClean="0"/>
              <a:t>，统计分析。</a:t>
            </a:r>
            <a:r>
              <a:rPr lang="zh-CN" altLang="zh-CN" sz="2400" dirty="0" smtClean="0"/>
              <a:t>至少</a:t>
            </a:r>
            <a:r>
              <a:rPr lang="en-US" altLang="zh-CN" sz="2400" dirty="0" smtClean="0"/>
              <a:t>22</a:t>
            </a:r>
            <a:r>
              <a:rPr lang="zh-CN" altLang="zh-CN" sz="2400" dirty="0" smtClean="0"/>
              <a:t>次检测结果符合±</a:t>
            </a:r>
            <a:r>
              <a:rPr lang="en-US" altLang="zh-CN" sz="2400" dirty="0" smtClean="0"/>
              <a:t>0.5</a:t>
            </a:r>
            <a:r>
              <a:rPr lang="zh-CN" altLang="zh-CN" sz="2400" dirty="0" smtClean="0"/>
              <a:t>个对数数量级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灵敏度评价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628800"/>
            <a:ext cx="705678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dirty="0" smtClean="0"/>
              <a:t>用已准确定值的临床样本稀释到各厂家试剂盒的灵敏度浓度，检测</a:t>
            </a:r>
            <a:r>
              <a:rPr lang="en-US" altLang="zh-CN" sz="2400" dirty="0" smtClean="0"/>
              <a:t>24</a:t>
            </a:r>
            <a:r>
              <a:rPr lang="zh-CN" altLang="zh-CN" sz="2400" dirty="0" smtClean="0"/>
              <a:t>次，计算检出率，要求总检出率大于</a:t>
            </a:r>
            <a:r>
              <a:rPr lang="en-US" altLang="zh-CN" sz="2400" dirty="0" smtClean="0"/>
              <a:t>95%</a:t>
            </a:r>
            <a:r>
              <a:rPr lang="zh-CN" altLang="zh-CN" sz="2400" dirty="0" smtClean="0"/>
              <a:t>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385" y="440077"/>
            <a:ext cx="8111581" cy="639216"/>
          </a:xfrm>
        </p:spPr>
        <p:txBody>
          <a:bodyPr/>
          <a:lstStyle/>
          <a:p>
            <a:r>
              <a:rPr lang="zh-CN" altLang="en-US" dirty="0" smtClean="0"/>
              <a:t>国内外肝病防治指南的不断更新</a:t>
            </a:r>
            <a:endParaRPr lang="zh-CN" altLang="en-US" dirty="0"/>
          </a:p>
        </p:txBody>
      </p:sp>
      <p:sp>
        <p:nvSpPr>
          <p:cNvPr id="3" name="右箭头 2"/>
          <p:cNvSpPr/>
          <p:nvPr/>
        </p:nvSpPr>
        <p:spPr>
          <a:xfrm>
            <a:off x="186506" y="4468478"/>
            <a:ext cx="8748279" cy="1152128"/>
          </a:xfrm>
          <a:prstGeom prst="rightArrow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" name="流程图: 联系 3"/>
          <p:cNvSpPr/>
          <p:nvPr/>
        </p:nvSpPr>
        <p:spPr bwMode="auto">
          <a:xfrm>
            <a:off x="514489" y="5019364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流程图: 联系 4"/>
          <p:cNvSpPr/>
          <p:nvPr/>
        </p:nvSpPr>
        <p:spPr bwMode="auto">
          <a:xfrm>
            <a:off x="1047119" y="5002937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流程图: 联系 5"/>
          <p:cNvSpPr/>
          <p:nvPr/>
        </p:nvSpPr>
        <p:spPr bwMode="auto">
          <a:xfrm>
            <a:off x="2062156" y="5008734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流程图: 联系 6"/>
          <p:cNvSpPr/>
          <p:nvPr/>
        </p:nvSpPr>
        <p:spPr bwMode="auto">
          <a:xfrm>
            <a:off x="2644689" y="5008734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流程图: 联系 7"/>
          <p:cNvSpPr/>
          <p:nvPr/>
        </p:nvSpPr>
        <p:spPr bwMode="auto">
          <a:xfrm>
            <a:off x="3293133" y="5001219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流程图: 联系 8"/>
          <p:cNvSpPr/>
          <p:nvPr/>
        </p:nvSpPr>
        <p:spPr bwMode="auto">
          <a:xfrm>
            <a:off x="3893505" y="5002937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流程图: 联系 9"/>
          <p:cNvSpPr/>
          <p:nvPr/>
        </p:nvSpPr>
        <p:spPr bwMode="auto">
          <a:xfrm>
            <a:off x="4487446" y="5000647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流程图: 联系 10"/>
          <p:cNvSpPr/>
          <p:nvPr/>
        </p:nvSpPr>
        <p:spPr bwMode="auto">
          <a:xfrm>
            <a:off x="5104223" y="5000647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流程图: 联系 11"/>
          <p:cNvSpPr/>
          <p:nvPr/>
        </p:nvSpPr>
        <p:spPr bwMode="auto">
          <a:xfrm>
            <a:off x="5701568" y="5000647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流程图: 联系 12"/>
          <p:cNvSpPr/>
          <p:nvPr/>
        </p:nvSpPr>
        <p:spPr bwMode="auto">
          <a:xfrm>
            <a:off x="6438958" y="5000647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流程图: 联系 13"/>
          <p:cNvSpPr/>
          <p:nvPr/>
        </p:nvSpPr>
        <p:spPr bwMode="auto">
          <a:xfrm>
            <a:off x="7248463" y="5000647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流程图: 联系 14"/>
          <p:cNvSpPr/>
          <p:nvPr/>
        </p:nvSpPr>
        <p:spPr bwMode="auto">
          <a:xfrm>
            <a:off x="8346095" y="5000647"/>
            <a:ext cx="108000" cy="108000"/>
          </a:xfrm>
          <a:prstGeom prst="flowChartConnector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6" name="直接连接符 15"/>
          <p:cNvCxnSpPr/>
          <p:nvPr/>
        </p:nvCxnSpPr>
        <p:spPr bwMode="auto">
          <a:xfrm flipV="1">
            <a:off x="568489" y="4507669"/>
            <a:ext cx="6746" cy="93511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7" name="矩形 16"/>
          <p:cNvSpPr/>
          <p:nvPr/>
        </p:nvSpPr>
        <p:spPr bwMode="auto">
          <a:xfrm>
            <a:off x="142844" y="4017766"/>
            <a:ext cx="1004630" cy="45071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APASL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 flipV="1">
            <a:off x="1101119" y="3804774"/>
            <a:ext cx="0" cy="177855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9" name="矩形 18"/>
          <p:cNvSpPr/>
          <p:nvPr/>
        </p:nvSpPr>
        <p:spPr bwMode="auto">
          <a:xfrm>
            <a:off x="646797" y="3369694"/>
            <a:ext cx="1004630" cy="450711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AASLD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20" name="直接连接符 19"/>
          <p:cNvCxnSpPr/>
          <p:nvPr/>
        </p:nvCxnSpPr>
        <p:spPr bwMode="auto">
          <a:xfrm flipV="1">
            <a:off x="2120634" y="2937966"/>
            <a:ext cx="1" cy="2504821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" name="矩形 20"/>
          <p:cNvSpPr/>
          <p:nvPr/>
        </p:nvSpPr>
        <p:spPr bwMode="auto">
          <a:xfrm>
            <a:off x="1677745" y="3912620"/>
            <a:ext cx="1004630" cy="45071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APASL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1691777" y="2822073"/>
            <a:ext cx="1004630" cy="4507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dirty="0" smtClean="0">
                <a:latin typeface="Arial" charset="0"/>
                <a:cs typeface="Arial" charset="0"/>
              </a:rPr>
              <a:t>EASL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23" name="直接连接符 22"/>
          <p:cNvCxnSpPr/>
          <p:nvPr/>
        </p:nvCxnSpPr>
        <p:spPr bwMode="auto">
          <a:xfrm flipV="1">
            <a:off x="2696407" y="1527463"/>
            <a:ext cx="0" cy="405290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4" name="矩形 23"/>
          <p:cNvSpPr/>
          <p:nvPr/>
        </p:nvSpPr>
        <p:spPr bwMode="auto">
          <a:xfrm>
            <a:off x="2263900" y="1500174"/>
            <a:ext cx="1004630" cy="450711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AASLD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1878001" y="2092213"/>
            <a:ext cx="1728192" cy="45071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Keeffe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治疗流程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26" name="直接连接符 25"/>
          <p:cNvCxnSpPr/>
          <p:nvPr/>
        </p:nvCxnSpPr>
        <p:spPr bwMode="auto">
          <a:xfrm flipV="1">
            <a:off x="3347133" y="4400229"/>
            <a:ext cx="0" cy="1112035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7" name="直接连接符 26"/>
          <p:cNvCxnSpPr/>
          <p:nvPr/>
        </p:nvCxnSpPr>
        <p:spPr bwMode="auto">
          <a:xfrm flipV="1">
            <a:off x="3947505" y="3144338"/>
            <a:ext cx="0" cy="252774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8" name="矩形 27"/>
          <p:cNvSpPr/>
          <p:nvPr/>
        </p:nvSpPr>
        <p:spPr bwMode="auto">
          <a:xfrm>
            <a:off x="2887854" y="3987578"/>
            <a:ext cx="1004630" cy="450711"/>
          </a:xfrm>
          <a:prstGeom prst="rect">
            <a:avLst/>
          </a:prstGeom>
          <a:solidFill>
            <a:srgbClr val="42BEAF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中国指南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3102137" y="2822072"/>
            <a:ext cx="1728192" cy="45071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Keeffe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治疗流程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30" name="直接连接符 29"/>
          <p:cNvCxnSpPr/>
          <p:nvPr/>
        </p:nvCxnSpPr>
        <p:spPr bwMode="auto">
          <a:xfrm flipV="1">
            <a:off x="4548977" y="4053432"/>
            <a:ext cx="18348" cy="134942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1" name="矩形 30"/>
          <p:cNvSpPr/>
          <p:nvPr/>
        </p:nvSpPr>
        <p:spPr bwMode="auto">
          <a:xfrm>
            <a:off x="4058330" y="3984543"/>
            <a:ext cx="1004630" cy="450711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AASLD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32" name="直接连接符 31"/>
          <p:cNvCxnSpPr/>
          <p:nvPr/>
        </p:nvCxnSpPr>
        <p:spPr bwMode="auto">
          <a:xfrm flipV="1">
            <a:off x="5142439" y="2049215"/>
            <a:ext cx="0" cy="351111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3" name="矩形 32"/>
          <p:cNvSpPr/>
          <p:nvPr/>
        </p:nvSpPr>
        <p:spPr bwMode="auto">
          <a:xfrm>
            <a:off x="4198864" y="2211870"/>
            <a:ext cx="1728192" cy="45071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Keeffe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治疗流程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4" name="矩形 33"/>
          <p:cNvSpPr/>
          <p:nvPr/>
        </p:nvSpPr>
        <p:spPr bwMode="auto">
          <a:xfrm>
            <a:off x="4488637" y="1653885"/>
            <a:ext cx="1004630" cy="450711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APASL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35" name="直接连接符 34"/>
          <p:cNvCxnSpPr/>
          <p:nvPr/>
        </p:nvCxnSpPr>
        <p:spPr bwMode="auto">
          <a:xfrm flipV="1">
            <a:off x="5755568" y="3183903"/>
            <a:ext cx="0" cy="2239903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6" name="矩形 35"/>
          <p:cNvSpPr/>
          <p:nvPr/>
        </p:nvSpPr>
        <p:spPr bwMode="auto">
          <a:xfrm>
            <a:off x="5336126" y="4037977"/>
            <a:ext cx="1004630" cy="450711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AASLD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5330818" y="3503805"/>
            <a:ext cx="1004630" cy="4507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dirty="0" smtClean="0">
                <a:latin typeface="Arial" charset="0"/>
                <a:cs typeface="Arial" charset="0"/>
              </a:rPr>
              <a:t>EASL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5349868" y="2918983"/>
            <a:ext cx="1004630" cy="450711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dirty="0" smtClean="0">
                <a:latin typeface="Arial" charset="0"/>
                <a:cs typeface="Arial" charset="0"/>
              </a:rPr>
              <a:t>NIH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6056206" y="2300631"/>
            <a:ext cx="1004630" cy="450711"/>
          </a:xfrm>
          <a:prstGeom prst="rect">
            <a:avLst/>
          </a:prstGeom>
          <a:solidFill>
            <a:srgbClr val="42BEAF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中国指南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40" name="直接连接符 39"/>
          <p:cNvCxnSpPr/>
          <p:nvPr/>
        </p:nvCxnSpPr>
        <p:spPr bwMode="auto">
          <a:xfrm flipV="1">
            <a:off x="6492958" y="2711560"/>
            <a:ext cx="0" cy="2792053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41" name="直接连接符 40"/>
          <p:cNvCxnSpPr/>
          <p:nvPr/>
        </p:nvCxnSpPr>
        <p:spPr bwMode="auto">
          <a:xfrm flipV="1">
            <a:off x="7302463" y="2751343"/>
            <a:ext cx="8081" cy="275227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2" name="矩形 41"/>
          <p:cNvSpPr/>
          <p:nvPr/>
        </p:nvSpPr>
        <p:spPr bwMode="auto">
          <a:xfrm>
            <a:off x="6746148" y="4190377"/>
            <a:ext cx="1004630" cy="450711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AASLD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6767649" y="3656205"/>
            <a:ext cx="1004630" cy="4507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dirty="0" smtClean="0">
                <a:latin typeface="Arial" charset="0"/>
                <a:cs typeface="Arial" charset="0"/>
              </a:rPr>
              <a:t>EASL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6630529" y="2822073"/>
            <a:ext cx="1728192" cy="45071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Keeffe</a:t>
            </a: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治疗流程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45" name="直接连接符 44"/>
          <p:cNvCxnSpPr/>
          <p:nvPr/>
        </p:nvCxnSpPr>
        <p:spPr bwMode="auto">
          <a:xfrm flipV="1">
            <a:off x="8392069" y="3369694"/>
            <a:ext cx="11088" cy="2257532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46" name="矩形 45"/>
          <p:cNvSpPr/>
          <p:nvPr/>
        </p:nvSpPr>
        <p:spPr bwMode="auto">
          <a:xfrm>
            <a:off x="7930155" y="3962747"/>
            <a:ext cx="1004630" cy="450711"/>
          </a:xfrm>
          <a:prstGeom prst="rect">
            <a:avLst/>
          </a:prstGeom>
          <a:solidFill>
            <a:srgbClr val="42BEAF"/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中国指南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7906238" y="3396975"/>
            <a:ext cx="1004630" cy="4507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WHO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0361" y="542380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2000</a:t>
            </a:r>
            <a:endParaRPr lang="en-US" sz="2000" dirty="0"/>
          </a:p>
        </p:txBody>
      </p:sp>
      <p:sp>
        <p:nvSpPr>
          <p:cNvPr id="49" name="TextBox 48"/>
          <p:cNvSpPr txBox="1"/>
          <p:nvPr/>
        </p:nvSpPr>
        <p:spPr>
          <a:xfrm>
            <a:off x="795091" y="5580367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2001</a:t>
            </a:r>
            <a:endParaRPr lang="en-US" sz="2000" dirty="0"/>
          </a:p>
        </p:txBody>
      </p:sp>
      <p:sp>
        <p:nvSpPr>
          <p:cNvPr id="50" name="TextBox 49"/>
          <p:cNvSpPr txBox="1"/>
          <p:nvPr/>
        </p:nvSpPr>
        <p:spPr>
          <a:xfrm>
            <a:off x="1756530" y="5427171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2003</a:t>
            </a:r>
            <a:endParaRPr lang="en-US" sz="2000" dirty="0"/>
          </a:p>
        </p:txBody>
      </p:sp>
      <p:sp>
        <p:nvSpPr>
          <p:cNvPr id="51" name="TextBox 50"/>
          <p:cNvSpPr txBox="1"/>
          <p:nvPr/>
        </p:nvSpPr>
        <p:spPr>
          <a:xfrm>
            <a:off x="2346053" y="5572837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2004</a:t>
            </a:r>
            <a:endParaRPr lang="en-US" sz="2000" dirty="0"/>
          </a:p>
        </p:txBody>
      </p:sp>
      <p:sp>
        <p:nvSpPr>
          <p:cNvPr id="52" name="TextBox 51"/>
          <p:cNvSpPr txBox="1"/>
          <p:nvPr/>
        </p:nvSpPr>
        <p:spPr>
          <a:xfrm>
            <a:off x="3023283" y="5412118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2005</a:t>
            </a:r>
            <a:endParaRPr lang="en-US" sz="2000" dirty="0"/>
          </a:p>
        </p:txBody>
      </p:sp>
      <p:sp>
        <p:nvSpPr>
          <p:cNvPr id="53" name="TextBox 52"/>
          <p:cNvSpPr txBox="1"/>
          <p:nvPr/>
        </p:nvSpPr>
        <p:spPr>
          <a:xfrm>
            <a:off x="3606193" y="5571054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2006</a:t>
            </a:r>
            <a:endParaRPr lang="en-US" sz="2000" dirty="0"/>
          </a:p>
        </p:txBody>
      </p:sp>
      <p:sp>
        <p:nvSpPr>
          <p:cNvPr id="54" name="TextBox 53"/>
          <p:cNvSpPr txBox="1"/>
          <p:nvPr/>
        </p:nvSpPr>
        <p:spPr>
          <a:xfrm>
            <a:off x="4216004" y="5440061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2007</a:t>
            </a:r>
            <a:endParaRPr lang="en-US" sz="2000" dirty="0"/>
          </a:p>
        </p:txBody>
      </p:sp>
      <p:sp>
        <p:nvSpPr>
          <p:cNvPr id="55" name="TextBox 54"/>
          <p:cNvSpPr txBox="1"/>
          <p:nvPr/>
        </p:nvSpPr>
        <p:spPr>
          <a:xfrm>
            <a:off x="4738924" y="5571054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2008</a:t>
            </a:r>
            <a:endParaRPr lang="en-US" sz="2000" dirty="0"/>
          </a:p>
        </p:txBody>
      </p:sp>
      <p:sp>
        <p:nvSpPr>
          <p:cNvPr id="56" name="TextBox 55"/>
          <p:cNvSpPr txBox="1"/>
          <p:nvPr/>
        </p:nvSpPr>
        <p:spPr>
          <a:xfrm>
            <a:off x="5395945" y="5440061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2009</a:t>
            </a:r>
            <a:endParaRPr lang="en-US" sz="2000" dirty="0"/>
          </a:p>
        </p:txBody>
      </p:sp>
      <p:sp>
        <p:nvSpPr>
          <p:cNvPr id="57" name="TextBox 56"/>
          <p:cNvSpPr txBox="1"/>
          <p:nvPr/>
        </p:nvSpPr>
        <p:spPr>
          <a:xfrm>
            <a:off x="6056206" y="5503613"/>
            <a:ext cx="8015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2010</a:t>
            </a:r>
            <a:endParaRPr lang="en-US" sz="2000" dirty="0"/>
          </a:p>
        </p:txBody>
      </p:sp>
      <p:sp>
        <p:nvSpPr>
          <p:cNvPr id="58" name="TextBox 57"/>
          <p:cNvSpPr txBox="1"/>
          <p:nvPr/>
        </p:nvSpPr>
        <p:spPr>
          <a:xfrm>
            <a:off x="6924427" y="540285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2012</a:t>
            </a:r>
            <a:endParaRPr lang="en-US" sz="2000" dirty="0"/>
          </a:p>
        </p:txBody>
      </p:sp>
      <p:sp>
        <p:nvSpPr>
          <p:cNvPr id="59" name="TextBox 58"/>
          <p:cNvSpPr txBox="1"/>
          <p:nvPr/>
        </p:nvSpPr>
        <p:spPr>
          <a:xfrm>
            <a:off x="8012509" y="5571054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2015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防污染能力评价（自动核酸提取仪）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1412776"/>
            <a:ext cx="813690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dirty="0" smtClean="0"/>
              <a:t>使用高值（</a:t>
            </a:r>
            <a:r>
              <a:rPr lang="en-US" altLang="zh-CN" sz="2400" dirty="0" smtClean="0"/>
              <a:t>1.0E+08</a:t>
            </a:r>
            <a:r>
              <a:rPr lang="zh-CN" altLang="zh-CN" sz="2400" dirty="0" smtClean="0"/>
              <a:t>或</a:t>
            </a:r>
            <a:r>
              <a:rPr lang="en-US" altLang="zh-CN" sz="2400" dirty="0" smtClean="0"/>
              <a:t>1.0E+07IU/ml</a:t>
            </a:r>
            <a:r>
              <a:rPr lang="zh-CN" altLang="zh-CN" sz="2400" dirty="0" smtClean="0"/>
              <a:t>）样本</a:t>
            </a:r>
            <a:r>
              <a:rPr lang="en-US" altLang="zh-CN" sz="2400" dirty="0" smtClean="0"/>
              <a:t>40</a:t>
            </a:r>
            <a:r>
              <a:rPr lang="zh-CN" altLang="zh-CN" sz="2400" dirty="0" smtClean="0"/>
              <a:t>个，阴性样本</a:t>
            </a:r>
            <a:r>
              <a:rPr lang="en-US" altLang="zh-CN" sz="2400" dirty="0" smtClean="0"/>
              <a:t>40</a:t>
            </a:r>
            <a:r>
              <a:rPr lang="zh-CN" altLang="zh-CN" sz="2400" dirty="0" smtClean="0"/>
              <a:t>个，在仪器上间隔放置，同时提取，扩增</a:t>
            </a:r>
            <a:r>
              <a:rPr lang="zh-CN" altLang="zh-CN" sz="2800" dirty="0" smtClean="0"/>
              <a:t>。</a:t>
            </a:r>
          </a:p>
          <a:p>
            <a:endParaRPr lang="zh-CN" altLang="en-US" dirty="0"/>
          </a:p>
        </p:txBody>
      </p:sp>
      <p:pic>
        <p:nvPicPr>
          <p:cNvPr id="4" name="内容占位符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501008"/>
            <a:ext cx="2322512" cy="1165225"/>
          </a:xfrm>
          <a:prstGeom prst="rect">
            <a:avLst/>
          </a:prstGeom>
          <a:solidFill>
            <a:srgbClr val="EDEDED"/>
          </a:solidFill>
          <a:ln w="101600" cap="sq">
            <a:solidFill>
              <a:srgbClr val="FDFDFD"/>
            </a:solidFill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3501008"/>
            <a:ext cx="2328863" cy="1165225"/>
          </a:xfrm>
          <a:prstGeom prst="rect">
            <a:avLst/>
          </a:prstGeom>
          <a:solidFill>
            <a:srgbClr val="EDEDED"/>
          </a:solidFill>
          <a:ln w="101600" cap="sq">
            <a:solidFill>
              <a:srgbClr val="FDFDFD"/>
            </a:solidFill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27584" y="5085184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dirty="0" smtClean="0"/>
              <a:t>判断标准：阴性血清或水检测结果为阴性，即无携带污染。</a:t>
            </a:r>
          </a:p>
        </p:txBody>
      </p:sp>
      <p:pic>
        <p:nvPicPr>
          <p:cNvPr id="7" name="Picture 7" descr="抗污染2-阴性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140968"/>
            <a:ext cx="3251200" cy="18018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graphicFrame>
        <p:nvGraphicFramePr>
          <p:cNvPr id="3" name="图示 2"/>
          <p:cNvGraphicFramePr/>
          <p:nvPr/>
        </p:nvGraphicFramePr>
        <p:xfrm>
          <a:off x="928662" y="1397000"/>
          <a:ext cx="7429552" cy="4246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>
          <a:xfrm>
            <a:off x="346075" y="439738"/>
            <a:ext cx="7886700" cy="639762"/>
          </a:xfrm>
        </p:spPr>
        <p:txBody>
          <a:bodyPr/>
          <a:lstStyle/>
          <a:p>
            <a:r>
              <a:rPr lang="zh-CN" altLang="en-US" smtClean="0"/>
              <a:t>自动化时代开启</a:t>
            </a:r>
          </a:p>
        </p:txBody>
      </p:sp>
      <p:sp>
        <p:nvSpPr>
          <p:cNvPr id="17" name="同侧圆角矩形 16"/>
          <p:cNvSpPr/>
          <p:nvPr/>
        </p:nvSpPr>
        <p:spPr>
          <a:xfrm rot="5400000">
            <a:off x="-49213" y="681038"/>
            <a:ext cx="334963" cy="236538"/>
          </a:xfrm>
          <a:prstGeom prst="round2SameRect">
            <a:avLst>
              <a:gd name="adj1" fmla="val 1626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3013" y="1036638"/>
            <a:ext cx="2959100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Freeform 3"/>
          <p:cNvSpPr>
            <a:spLocks noEditPoints="1"/>
          </p:cNvSpPr>
          <p:nvPr/>
        </p:nvSpPr>
        <p:spPr bwMode="gray">
          <a:xfrm>
            <a:off x="766763" y="1863725"/>
            <a:ext cx="5943600" cy="4038600"/>
          </a:xfrm>
          <a:custGeom>
            <a:avLst/>
            <a:gdLst>
              <a:gd name="T0" fmla="*/ 1092 w 2820"/>
              <a:gd name="T1" fmla="*/ 50 h 2912"/>
              <a:gd name="T2" fmla="*/ 822 w 2820"/>
              <a:gd name="T3" fmla="*/ 168 h 2912"/>
              <a:gd name="T4" fmla="*/ 594 w 2820"/>
              <a:gd name="T5" fmla="*/ 300 h 2912"/>
              <a:gd name="T6" fmla="*/ 406 w 2820"/>
              <a:gd name="T7" fmla="*/ 446 h 2912"/>
              <a:gd name="T8" fmla="*/ 254 w 2820"/>
              <a:gd name="T9" fmla="*/ 604 h 2912"/>
              <a:gd name="T10" fmla="*/ 140 w 2820"/>
              <a:gd name="T11" fmla="*/ 772 h 2912"/>
              <a:gd name="T12" fmla="*/ 60 w 2820"/>
              <a:gd name="T13" fmla="*/ 944 h 2912"/>
              <a:gd name="T14" fmla="*/ 14 w 2820"/>
              <a:gd name="T15" fmla="*/ 1122 h 2912"/>
              <a:gd name="T16" fmla="*/ 0 w 2820"/>
              <a:gd name="T17" fmla="*/ 1300 h 2912"/>
              <a:gd name="T18" fmla="*/ 18 w 2820"/>
              <a:gd name="T19" fmla="*/ 1476 h 2912"/>
              <a:gd name="T20" fmla="*/ 64 w 2820"/>
              <a:gd name="T21" fmla="*/ 1650 h 2912"/>
              <a:gd name="T22" fmla="*/ 138 w 2820"/>
              <a:gd name="T23" fmla="*/ 1818 h 2912"/>
              <a:gd name="T24" fmla="*/ 238 w 2820"/>
              <a:gd name="T25" fmla="*/ 1978 h 2912"/>
              <a:gd name="T26" fmla="*/ 364 w 2820"/>
              <a:gd name="T27" fmla="*/ 2126 h 2912"/>
              <a:gd name="T28" fmla="*/ 512 w 2820"/>
              <a:gd name="T29" fmla="*/ 2262 h 2912"/>
              <a:gd name="T30" fmla="*/ 684 w 2820"/>
              <a:gd name="T31" fmla="*/ 2382 h 2912"/>
              <a:gd name="T32" fmla="*/ 874 w 2820"/>
              <a:gd name="T33" fmla="*/ 2484 h 2912"/>
              <a:gd name="T34" fmla="*/ 1086 w 2820"/>
              <a:gd name="T35" fmla="*/ 2564 h 2912"/>
              <a:gd name="T36" fmla="*/ 1314 w 2820"/>
              <a:gd name="T37" fmla="*/ 2622 h 2912"/>
              <a:gd name="T38" fmla="*/ 1558 w 2820"/>
              <a:gd name="T39" fmla="*/ 2654 h 2912"/>
              <a:gd name="T40" fmla="*/ 1818 w 2820"/>
              <a:gd name="T41" fmla="*/ 2658 h 2912"/>
              <a:gd name="T42" fmla="*/ 2090 w 2820"/>
              <a:gd name="T43" fmla="*/ 2632 h 2912"/>
              <a:gd name="T44" fmla="*/ 2374 w 2820"/>
              <a:gd name="T45" fmla="*/ 2574 h 2912"/>
              <a:gd name="T46" fmla="*/ 2544 w 2820"/>
              <a:gd name="T47" fmla="*/ 2912 h 2912"/>
              <a:gd name="T48" fmla="*/ 1868 w 2820"/>
              <a:gd name="T49" fmla="*/ 1552 h 2912"/>
              <a:gd name="T50" fmla="*/ 1956 w 2820"/>
              <a:gd name="T51" fmla="*/ 1914 h 2912"/>
              <a:gd name="T52" fmla="*/ 1788 w 2820"/>
              <a:gd name="T53" fmla="*/ 1936 h 2912"/>
              <a:gd name="T54" fmla="*/ 1616 w 2820"/>
              <a:gd name="T55" fmla="*/ 1934 h 2912"/>
              <a:gd name="T56" fmla="*/ 1442 w 2820"/>
              <a:gd name="T57" fmla="*/ 1912 h 2912"/>
              <a:gd name="T58" fmla="*/ 1272 w 2820"/>
              <a:gd name="T59" fmla="*/ 1872 h 2912"/>
              <a:gd name="T60" fmla="*/ 1108 w 2820"/>
              <a:gd name="T61" fmla="*/ 1812 h 2912"/>
              <a:gd name="T62" fmla="*/ 952 w 2820"/>
              <a:gd name="T63" fmla="*/ 1736 h 2912"/>
              <a:gd name="T64" fmla="*/ 810 w 2820"/>
              <a:gd name="T65" fmla="*/ 1646 h 2912"/>
              <a:gd name="T66" fmla="*/ 684 w 2820"/>
              <a:gd name="T67" fmla="*/ 1542 h 2912"/>
              <a:gd name="T68" fmla="*/ 578 w 2820"/>
              <a:gd name="T69" fmla="*/ 1428 h 2912"/>
              <a:gd name="T70" fmla="*/ 494 w 2820"/>
              <a:gd name="T71" fmla="*/ 1304 h 2912"/>
              <a:gd name="T72" fmla="*/ 438 w 2820"/>
              <a:gd name="T73" fmla="*/ 1170 h 2912"/>
              <a:gd name="T74" fmla="*/ 410 w 2820"/>
              <a:gd name="T75" fmla="*/ 1032 h 2912"/>
              <a:gd name="T76" fmla="*/ 416 w 2820"/>
              <a:gd name="T77" fmla="*/ 888 h 2912"/>
              <a:gd name="T78" fmla="*/ 460 w 2820"/>
              <a:gd name="T79" fmla="*/ 742 h 2912"/>
              <a:gd name="T80" fmla="*/ 544 w 2820"/>
              <a:gd name="T81" fmla="*/ 592 h 2912"/>
              <a:gd name="T82" fmla="*/ 670 w 2820"/>
              <a:gd name="T83" fmla="*/ 444 h 2912"/>
              <a:gd name="T84" fmla="*/ 844 w 2820"/>
              <a:gd name="T85" fmla="*/ 298 h 2912"/>
              <a:gd name="T86" fmla="*/ 1070 w 2820"/>
              <a:gd name="T87" fmla="*/ 154 h 2912"/>
              <a:gd name="T88" fmla="*/ 1348 w 2820"/>
              <a:gd name="T89" fmla="*/ 16 h 2912"/>
              <a:gd name="T90" fmla="*/ 1244 w 2820"/>
              <a:gd name="T91" fmla="*/ 0 h 2912"/>
              <a:gd name="T92" fmla="*/ 2820 w 2820"/>
              <a:gd name="T93" fmla="*/ 1934 h 2912"/>
              <a:gd name="T94" fmla="*/ 2820 w 2820"/>
              <a:gd name="T95" fmla="*/ 1934 h 29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0">
            <a:noFill/>
            <a:prstDash val="solid"/>
            <a:round/>
            <a:headEnd/>
            <a:tailEnd/>
          </a:ln>
          <a:effectLst>
            <a:outerShdw dist="206741" dir="8249373" algn="ctr" rotWithShape="0">
              <a:srgbClr val="000000">
                <a:alpha val="50000"/>
              </a:srgbClr>
            </a:outerShdw>
          </a:effec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prstClr val="black"/>
              </a:solidFill>
              <a:ea typeface="宋体" pitchFamily="2" charset="-122"/>
            </a:endParaRPr>
          </a:p>
        </p:txBody>
      </p:sp>
      <p:grpSp>
        <p:nvGrpSpPr>
          <p:cNvPr id="2" name="组合 20"/>
          <p:cNvGrpSpPr>
            <a:grpSpLocks/>
          </p:cNvGrpSpPr>
          <p:nvPr/>
        </p:nvGrpSpPr>
        <p:grpSpPr bwMode="auto">
          <a:xfrm>
            <a:off x="3333750" y="3863975"/>
            <a:ext cx="1504950" cy="1809750"/>
            <a:chOff x="3086100" y="2852724"/>
            <a:chExt cx="1704975" cy="1885950"/>
          </a:xfrm>
        </p:grpSpPr>
        <p:sp>
          <p:nvSpPr>
            <p:cNvPr id="22572" name="Oval 34"/>
            <p:cNvSpPr>
              <a:spLocks noChangeArrowheads="1"/>
            </p:cNvSpPr>
            <p:nvPr/>
          </p:nvSpPr>
          <p:spPr bwMode="gray">
            <a:xfrm rot="-723406">
              <a:off x="3154363" y="4071924"/>
              <a:ext cx="1438275" cy="66675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73" name="Oval 35"/>
            <p:cNvSpPr>
              <a:spLocks noChangeArrowheads="1"/>
            </p:cNvSpPr>
            <p:nvPr/>
          </p:nvSpPr>
          <p:spPr bwMode="gray">
            <a:xfrm>
              <a:off x="3086100" y="2852724"/>
              <a:ext cx="1704975" cy="1706563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74" name="Oval 36"/>
            <p:cNvSpPr>
              <a:spLocks noChangeArrowheads="1"/>
            </p:cNvSpPr>
            <p:nvPr/>
          </p:nvSpPr>
          <p:spPr bwMode="gray">
            <a:xfrm>
              <a:off x="3106738" y="2862249"/>
              <a:ext cx="1665287" cy="1663700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75" name="Oval 37"/>
            <p:cNvSpPr>
              <a:spLocks noChangeArrowheads="1"/>
            </p:cNvSpPr>
            <p:nvPr/>
          </p:nvSpPr>
          <p:spPr bwMode="gray">
            <a:xfrm>
              <a:off x="3124200" y="2878124"/>
              <a:ext cx="1584325" cy="155575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76" name="Oval 38"/>
            <p:cNvSpPr>
              <a:spLocks noChangeArrowheads="1"/>
            </p:cNvSpPr>
            <p:nvPr/>
          </p:nvSpPr>
          <p:spPr bwMode="gray">
            <a:xfrm>
              <a:off x="3216275" y="2922574"/>
              <a:ext cx="1409700" cy="126206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77" name="Text Box 46"/>
            <p:cNvSpPr txBox="1">
              <a:spLocks noChangeArrowheads="1"/>
            </p:cNvSpPr>
            <p:nvPr/>
          </p:nvSpPr>
          <p:spPr bwMode="gray">
            <a:xfrm>
              <a:off x="3357554" y="3429006"/>
              <a:ext cx="1136168" cy="6231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手工</a:t>
              </a:r>
              <a:endParaRPr lang="en-US" altLang="zh-CN" sz="2400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无法胜任</a:t>
              </a:r>
              <a:endParaRPr lang="en-US" altLang="zh-CN" sz="2400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grpSp>
        <p:nvGrpSpPr>
          <p:cNvPr id="3" name="组合 27"/>
          <p:cNvGrpSpPr>
            <a:grpSpLocks/>
          </p:cNvGrpSpPr>
          <p:nvPr/>
        </p:nvGrpSpPr>
        <p:grpSpPr bwMode="auto">
          <a:xfrm>
            <a:off x="1338263" y="1935163"/>
            <a:ext cx="1000125" cy="1068387"/>
            <a:chOff x="1471598" y="928676"/>
            <a:chExt cx="1100138" cy="1139825"/>
          </a:xfrm>
        </p:grpSpPr>
        <p:sp>
          <p:nvSpPr>
            <p:cNvPr id="22566" name="Oval 47"/>
            <p:cNvSpPr>
              <a:spLocks noChangeArrowheads="1"/>
            </p:cNvSpPr>
            <p:nvPr/>
          </p:nvSpPr>
          <p:spPr bwMode="gray">
            <a:xfrm>
              <a:off x="1471598" y="1535101"/>
              <a:ext cx="914400" cy="533400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67" name="Oval 48"/>
            <p:cNvSpPr>
              <a:spLocks noChangeArrowheads="1"/>
            </p:cNvSpPr>
            <p:nvPr/>
          </p:nvSpPr>
          <p:spPr bwMode="gray">
            <a:xfrm>
              <a:off x="1547798" y="928676"/>
              <a:ext cx="1023938" cy="1023938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68" name="Oval 49"/>
            <p:cNvSpPr>
              <a:spLocks noChangeArrowheads="1"/>
            </p:cNvSpPr>
            <p:nvPr/>
          </p:nvSpPr>
          <p:spPr bwMode="gray">
            <a:xfrm>
              <a:off x="1560498" y="933439"/>
              <a:ext cx="1000125" cy="1000125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69" name="Oval 50"/>
            <p:cNvSpPr>
              <a:spLocks noChangeArrowheads="1"/>
            </p:cNvSpPr>
            <p:nvPr/>
          </p:nvSpPr>
          <p:spPr bwMode="gray">
            <a:xfrm>
              <a:off x="1571611" y="944551"/>
              <a:ext cx="950912" cy="933450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70" name="Oval 51"/>
            <p:cNvSpPr>
              <a:spLocks noChangeArrowheads="1"/>
            </p:cNvSpPr>
            <p:nvPr/>
          </p:nvSpPr>
          <p:spPr bwMode="gray">
            <a:xfrm>
              <a:off x="1625586" y="969951"/>
              <a:ext cx="847725" cy="7572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71" name="Text Box 52"/>
            <p:cNvSpPr txBox="1">
              <a:spLocks noChangeArrowheads="1"/>
            </p:cNvSpPr>
            <p:nvPr/>
          </p:nvSpPr>
          <p:spPr bwMode="gray">
            <a:xfrm>
              <a:off x="1700198" y="1106476"/>
              <a:ext cx="544513" cy="5238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400" b="1" smtClean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步骤</a:t>
              </a:r>
              <a:endParaRPr lang="en-US" altLang="zh-CN" sz="1400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1400" b="1" smtClean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繁琐</a:t>
              </a:r>
              <a:endParaRPr lang="en-US" altLang="zh-CN" sz="1400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2536" name="Oval 53"/>
          <p:cNvSpPr>
            <a:spLocks noChangeArrowheads="1"/>
          </p:cNvSpPr>
          <p:nvPr/>
        </p:nvSpPr>
        <p:spPr bwMode="gray">
          <a:xfrm>
            <a:off x="2338388" y="2206625"/>
            <a:ext cx="685800" cy="228600"/>
          </a:xfrm>
          <a:prstGeom prst="ellipse">
            <a:avLst/>
          </a:prstGeom>
          <a:solidFill>
            <a:srgbClr val="0F2145">
              <a:alpha val="30196"/>
            </a:srgb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22537" name="Oval 54"/>
          <p:cNvSpPr>
            <a:spLocks noChangeArrowheads="1"/>
          </p:cNvSpPr>
          <p:nvPr/>
        </p:nvSpPr>
        <p:spPr bwMode="gray">
          <a:xfrm>
            <a:off x="2460625" y="1673225"/>
            <a:ext cx="682625" cy="682625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22538" name="Oval 55"/>
          <p:cNvSpPr>
            <a:spLocks noChangeArrowheads="1"/>
          </p:cNvSpPr>
          <p:nvPr/>
        </p:nvSpPr>
        <p:spPr bwMode="gray">
          <a:xfrm>
            <a:off x="2470150" y="1676400"/>
            <a:ext cx="665163" cy="66675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22539" name="Oval 56"/>
          <p:cNvSpPr>
            <a:spLocks noChangeArrowheads="1"/>
          </p:cNvSpPr>
          <p:nvPr/>
        </p:nvSpPr>
        <p:spPr bwMode="gray">
          <a:xfrm>
            <a:off x="2476500" y="1682750"/>
            <a:ext cx="633413" cy="622300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22540" name="Oval 57"/>
          <p:cNvSpPr>
            <a:spLocks noChangeArrowheads="1"/>
          </p:cNvSpPr>
          <p:nvPr/>
        </p:nvSpPr>
        <p:spPr bwMode="gray">
          <a:xfrm>
            <a:off x="2513013" y="1701800"/>
            <a:ext cx="563562" cy="50323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</p:spPr>
        <p:txBody>
          <a:bodyPr vert="eaVert"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mtClean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22541" name="Text Box 58"/>
          <p:cNvSpPr txBox="1">
            <a:spLocks noChangeArrowheads="1"/>
          </p:cNvSpPr>
          <p:nvPr/>
        </p:nvSpPr>
        <p:spPr bwMode="gray">
          <a:xfrm>
            <a:off x="2566988" y="1774825"/>
            <a:ext cx="466725" cy="4302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操作</a:t>
            </a:r>
            <a:endParaRPr lang="en-US" altLang="zh-CN" sz="1100" b="1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100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复杂</a:t>
            </a:r>
            <a:endParaRPr lang="en-US" altLang="zh-CN" sz="1100" b="1" smtClean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组合 40"/>
          <p:cNvGrpSpPr>
            <a:grpSpLocks/>
          </p:cNvGrpSpPr>
          <p:nvPr/>
        </p:nvGrpSpPr>
        <p:grpSpPr bwMode="auto">
          <a:xfrm>
            <a:off x="742950" y="3709988"/>
            <a:ext cx="1095375" cy="1154112"/>
            <a:chOff x="975847" y="2714626"/>
            <a:chExt cx="1095823" cy="1153036"/>
          </a:xfrm>
        </p:grpSpPr>
        <p:sp>
          <p:nvSpPr>
            <p:cNvPr id="22560" name="Oval 40"/>
            <p:cNvSpPr>
              <a:spLocks noChangeArrowheads="1"/>
            </p:cNvSpPr>
            <p:nvPr/>
          </p:nvSpPr>
          <p:spPr bwMode="gray">
            <a:xfrm rot="-772996">
              <a:off x="1111167" y="3409999"/>
              <a:ext cx="905186" cy="457663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61" name="Oval 42"/>
            <p:cNvSpPr>
              <a:spLocks noChangeArrowheads="1"/>
            </p:cNvSpPr>
            <p:nvPr/>
          </p:nvSpPr>
          <p:spPr bwMode="gray">
            <a:xfrm>
              <a:off x="975847" y="2714626"/>
              <a:ext cx="1095823" cy="1082720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62" name="Oval 43"/>
            <p:cNvSpPr>
              <a:spLocks noChangeArrowheads="1"/>
            </p:cNvSpPr>
            <p:nvPr/>
          </p:nvSpPr>
          <p:spPr bwMode="gray">
            <a:xfrm>
              <a:off x="990163" y="2720921"/>
              <a:ext cx="1068492" cy="105502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63" name="Oval 44"/>
            <p:cNvSpPr>
              <a:spLocks noChangeArrowheads="1"/>
            </p:cNvSpPr>
            <p:nvPr/>
          </p:nvSpPr>
          <p:spPr bwMode="gray">
            <a:xfrm>
              <a:off x="1000575" y="2730993"/>
              <a:ext cx="1016434" cy="98703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64" name="Oval 45"/>
            <p:cNvSpPr>
              <a:spLocks noChangeArrowheads="1"/>
            </p:cNvSpPr>
            <p:nvPr/>
          </p:nvSpPr>
          <p:spPr bwMode="gray">
            <a:xfrm>
              <a:off x="1057838" y="2758690"/>
              <a:ext cx="904509" cy="80070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65" name="Text Box 52"/>
            <p:cNvSpPr txBox="1">
              <a:spLocks noChangeArrowheads="1"/>
            </p:cNvSpPr>
            <p:nvPr/>
          </p:nvSpPr>
          <p:spPr bwMode="gray">
            <a:xfrm>
              <a:off x="1190562" y="2786064"/>
              <a:ext cx="791087" cy="646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b="1" smtClean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容易</a:t>
              </a:r>
              <a:endPara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b="1" smtClean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污染</a:t>
              </a:r>
              <a:endPara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2543" name="TextBox 47"/>
          <p:cNvSpPr txBox="1">
            <a:spLocks noChangeArrowheads="1"/>
          </p:cNvSpPr>
          <p:nvPr/>
        </p:nvSpPr>
        <p:spPr bwMode="auto">
          <a:xfrm>
            <a:off x="6176963" y="4068763"/>
            <a:ext cx="273367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32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圣湘</a:t>
            </a:r>
            <a:r>
              <a:rPr lang="en-US" altLang="zh-CN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Natch S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32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Natch CS</a:t>
            </a:r>
            <a:r>
              <a:rPr lang="zh-CN" altLang="en-US" sz="32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开启分子诊断自动化新时代</a:t>
            </a:r>
          </a:p>
        </p:txBody>
      </p:sp>
      <p:grpSp>
        <p:nvGrpSpPr>
          <p:cNvPr id="5" name="组合 48"/>
          <p:cNvGrpSpPr>
            <a:grpSpLocks/>
          </p:cNvGrpSpPr>
          <p:nvPr/>
        </p:nvGrpSpPr>
        <p:grpSpPr bwMode="auto">
          <a:xfrm>
            <a:off x="338138" y="2649538"/>
            <a:ext cx="1100137" cy="1143000"/>
            <a:chOff x="571472" y="1717677"/>
            <a:chExt cx="1100138" cy="1139825"/>
          </a:xfrm>
        </p:grpSpPr>
        <p:sp>
          <p:nvSpPr>
            <p:cNvPr id="22553" name="Oval 48"/>
            <p:cNvSpPr>
              <a:spLocks noChangeArrowheads="1"/>
            </p:cNvSpPr>
            <p:nvPr/>
          </p:nvSpPr>
          <p:spPr bwMode="gray">
            <a:xfrm>
              <a:off x="647672" y="1717677"/>
              <a:ext cx="1023938" cy="1023938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grpSp>
          <p:nvGrpSpPr>
            <p:cNvPr id="6" name="组合 47"/>
            <p:cNvGrpSpPr>
              <a:grpSpLocks/>
            </p:cNvGrpSpPr>
            <p:nvPr/>
          </p:nvGrpSpPr>
          <p:grpSpPr bwMode="auto">
            <a:xfrm>
              <a:off x="571472" y="1722440"/>
              <a:ext cx="1089025" cy="1135062"/>
              <a:chOff x="571472" y="1722440"/>
              <a:chExt cx="1089025" cy="1135062"/>
            </a:xfrm>
          </p:grpSpPr>
          <p:sp>
            <p:nvSpPr>
              <p:cNvPr id="22555" name="Oval 47"/>
              <p:cNvSpPr>
                <a:spLocks noChangeArrowheads="1"/>
              </p:cNvSpPr>
              <p:nvPr/>
            </p:nvSpPr>
            <p:spPr bwMode="gray">
              <a:xfrm>
                <a:off x="571472" y="2324102"/>
                <a:ext cx="914400" cy="533400"/>
              </a:xfrm>
              <a:prstGeom prst="ellipse">
                <a:avLst/>
              </a:prstGeom>
              <a:solidFill>
                <a:srgbClr val="0F2145">
                  <a:alpha val="30196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mtClean="0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  <p:sp>
            <p:nvSpPr>
              <p:cNvPr id="22556" name="Oval 49"/>
              <p:cNvSpPr>
                <a:spLocks noChangeArrowheads="1"/>
              </p:cNvSpPr>
              <p:nvPr/>
            </p:nvSpPr>
            <p:spPr bwMode="gray">
              <a:xfrm>
                <a:off x="660372" y="1722440"/>
                <a:ext cx="1000125" cy="1000125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mtClean="0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  <p:sp>
            <p:nvSpPr>
              <p:cNvPr id="22557" name="Oval 50"/>
              <p:cNvSpPr>
                <a:spLocks noChangeArrowheads="1"/>
              </p:cNvSpPr>
              <p:nvPr/>
            </p:nvSpPr>
            <p:spPr bwMode="gray">
              <a:xfrm>
                <a:off x="671485" y="1733552"/>
                <a:ext cx="950912" cy="933450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mtClean="0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  <p:sp>
            <p:nvSpPr>
              <p:cNvPr id="22558" name="Oval 51"/>
              <p:cNvSpPr>
                <a:spLocks noChangeArrowheads="1"/>
              </p:cNvSpPr>
              <p:nvPr/>
            </p:nvSpPr>
            <p:spPr bwMode="gray">
              <a:xfrm>
                <a:off x="725460" y="1758952"/>
                <a:ext cx="847725" cy="757238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endParaRPr lang="zh-CN" altLang="en-US" smtClean="0">
                  <a:solidFill>
                    <a:prstClr val="black"/>
                  </a:solidFill>
                  <a:ea typeface="宋体" pitchFamily="2" charset="-122"/>
                </a:endParaRPr>
              </a:p>
            </p:txBody>
          </p:sp>
          <p:sp>
            <p:nvSpPr>
              <p:cNvPr id="22559" name="Text Box 52"/>
              <p:cNvSpPr txBox="1">
                <a:spLocks noChangeArrowheads="1"/>
              </p:cNvSpPr>
              <p:nvPr/>
            </p:nvSpPr>
            <p:spPr bwMode="gray">
              <a:xfrm>
                <a:off x="800072" y="1895477"/>
                <a:ext cx="543739" cy="52322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1400" b="1" smtClean="0">
                    <a:solidFill>
                      <a:srgbClr val="002060"/>
                    </a:solidFill>
                    <a:latin typeface="黑体" pitchFamily="49" charset="-122"/>
                    <a:ea typeface="黑体" pitchFamily="49" charset="-122"/>
                  </a:rPr>
                  <a:t>项目</a:t>
                </a:r>
                <a:endParaRPr lang="en-US" altLang="zh-CN" sz="1400" b="1" smtClean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endParaRPr>
              </a:p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buNone/>
                </a:pPr>
                <a:r>
                  <a:rPr lang="zh-CN" altLang="en-US" sz="1400" b="1" smtClean="0">
                    <a:solidFill>
                      <a:srgbClr val="002060"/>
                    </a:solidFill>
                    <a:latin typeface="黑体" pitchFamily="49" charset="-122"/>
                    <a:ea typeface="黑体" pitchFamily="49" charset="-122"/>
                  </a:rPr>
                  <a:t>繁多</a:t>
                </a:r>
                <a:endParaRPr lang="en-US" altLang="zh-CN" sz="1400" b="1" smtClean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endParaRPr>
              </a:p>
            </p:txBody>
          </p:sp>
        </p:grpSp>
      </p:grpSp>
      <p:grpSp>
        <p:nvGrpSpPr>
          <p:cNvPr id="7" name="组合 56"/>
          <p:cNvGrpSpPr>
            <a:grpSpLocks/>
          </p:cNvGrpSpPr>
          <p:nvPr/>
        </p:nvGrpSpPr>
        <p:grpSpPr bwMode="auto">
          <a:xfrm>
            <a:off x="1766888" y="4221163"/>
            <a:ext cx="1357312" cy="1357312"/>
            <a:chOff x="975847" y="2714626"/>
            <a:chExt cx="1095823" cy="1153036"/>
          </a:xfrm>
        </p:grpSpPr>
        <p:sp>
          <p:nvSpPr>
            <p:cNvPr id="22547" name="Oval 40"/>
            <p:cNvSpPr>
              <a:spLocks noChangeArrowheads="1"/>
            </p:cNvSpPr>
            <p:nvPr/>
          </p:nvSpPr>
          <p:spPr bwMode="gray">
            <a:xfrm rot="-772996">
              <a:off x="1111167" y="3409999"/>
              <a:ext cx="905186" cy="457663"/>
            </a:xfrm>
            <a:prstGeom prst="ellipse">
              <a:avLst/>
            </a:prstGeom>
            <a:solidFill>
              <a:srgbClr val="0F2145">
                <a:alpha val="30196"/>
              </a:srgbClr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48" name="Oval 42"/>
            <p:cNvSpPr>
              <a:spLocks noChangeArrowheads="1"/>
            </p:cNvSpPr>
            <p:nvPr/>
          </p:nvSpPr>
          <p:spPr bwMode="gray">
            <a:xfrm>
              <a:off x="975847" y="2714626"/>
              <a:ext cx="1095823" cy="1082720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49" name="Oval 43"/>
            <p:cNvSpPr>
              <a:spLocks noChangeArrowheads="1"/>
            </p:cNvSpPr>
            <p:nvPr/>
          </p:nvSpPr>
          <p:spPr bwMode="gray">
            <a:xfrm>
              <a:off x="990163" y="2720921"/>
              <a:ext cx="1068492" cy="105502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50" name="Oval 44"/>
            <p:cNvSpPr>
              <a:spLocks noChangeArrowheads="1"/>
            </p:cNvSpPr>
            <p:nvPr/>
          </p:nvSpPr>
          <p:spPr bwMode="gray">
            <a:xfrm>
              <a:off x="1000575" y="2730993"/>
              <a:ext cx="1016434" cy="98703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51" name="Oval 45"/>
            <p:cNvSpPr>
              <a:spLocks noChangeArrowheads="1"/>
            </p:cNvSpPr>
            <p:nvPr/>
          </p:nvSpPr>
          <p:spPr bwMode="gray">
            <a:xfrm>
              <a:off x="1057838" y="2758690"/>
              <a:ext cx="904509" cy="800709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vert="eaVert"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mtClean="0">
                <a:solidFill>
                  <a:prstClr val="black"/>
                </a:solidFill>
                <a:ea typeface="宋体" pitchFamily="2" charset="-122"/>
              </a:endParaRPr>
            </a:p>
          </p:txBody>
        </p:sp>
        <p:sp>
          <p:nvSpPr>
            <p:cNvPr id="22552" name="Text Box 52"/>
            <p:cNvSpPr txBox="1">
              <a:spLocks noChangeArrowheads="1"/>
            </p:cNvSpPr>
            <p:nvPr/>
          </p:nvSpPr>
          <p:spPr bwMode="gray">
            <a:xfrm>
              <a:off x="1137707" y="3015178"/>
              <a:ext cx="791087" cy="54905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b="1" smtClean="0">
                  <a:solidFill>
                    <a:srgbClr val="002060"/>
                  </a:solidFill>
                  <a:latin typeface="黑体" pitchFamily="49" charset="-122"/>
                  <a:ea typeface="黑体" pitchFamily="49" charset="-122"/>
                </a:rPr>
                <a:t>人力成本高昂</a:t>
              </a:r>
              <a:endParaRPr lang="en-US" altLang="zh-CN" b="1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2546" name="图片 3" descr="圣湘生物-Natch CS设计方案2副本"/>
          <p:cNvPicPr>
            <a:picLocks noChangeAspect="1" noChangeArrowheads="1"/>
          </p:cNvPicPr>
          <p:nvPr/>
        </p:nvPicPr>
        <p:blipFill>
          <a:blip r:embed="rId3" cstate="print"/>
          <a:srcRect l="8144" t="4198" r="49646" b="2603"/>
          <a:stretch>
            <a:fillRect/>
          </a:stretch>
        </p:blipFill>
        <p:spPr bwMode="auto">
          <a:xfrm>
            <a:off x="6908800" y="1276350"/>
            <a:ext cx="2092325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51" y="1317507"/>
            <a:ext cx="2807381" cy="3839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69333" y="3383803"/>
            <a:ext cx="3474668" cy="34741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2" name="矩形 3"/>
          <p:cNvSpPr>
            <a:spLocks noChangeArrowheads="1"/>
          </p:cNvSpPr>
          <p:nvPr/>
        </p:nvSpPr>
        <p:spPr bwMode="auto">
          <a:xfrm>
            <a:off x="3276031" y="1606055"/>
            <a:ext cx="302999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 6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排</a:t>
            </a:r>
            <a:r>
              <a:rPr lang="en-US" altLang="zh-CN" sz="14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16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位高通量样本载架</a:t>
            </a:r>
            <a:endParaRPr lang="en-US" altLang="zh-CN" sz="14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 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直径</a:t>
            </a:r>
            <a:r>
              <a:rPr lang="en-US" altLang="zh-CN" sz="14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1.5cm</a:t>
            </a:r>
            <a:r>
              <a:rPr lang="zh-CN" altLang="en-US" sz="1400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以内原始样本管全兼容</a:t>
            </a:r>
            <a:endParaRPr lang="en-US" altLang="zh-CN" sz="1400" dirty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17413" name="矩形 4"/>
          <p:cNvSpPr>
            <a:spLocks noChangeArrowheads="1"/>
          </p:cNvSpPr>
          <p:nvPr/>
        </p:nvSpPr>
        <p:spPr bwMode="auto">
          <a:xfrm>
            <a:off x="1835985" y="5228671"/>
            <a:ext cx="32367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>
              <a:lnSpc>
                <a:spcPct val="200000"/>
              </a:lnSpc>
            </a:pPr>
            <a:r>
              <a:rPr lang="zh-CN" altLang="en-US" sz="1400">
                <a:latin typeface="黑体" pitchFamily="49" charset="-122"/>
                <a:ea typeface="黑体" pitchFamily="49" charset="-122"/>
                <a:cs typeface="Times New Roman" pitchFamily="18" charset="0"/>
              </a:rPr>
              <a:t>实时监控样本载架载入情况与软件连接</a:t>
            </a:r>
            <a:endParaRPr lang="en-US" altLang="zh-CN" sz="14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algn="r">
              <a:lnSpc>
                <a:spcPct val="200000"/>
              </a:lnSpc>
            </a:pPr>
            <a:r>
              <a:rPr lang="zh-CN" altLang="en-US" sz="1400">
                <a:latin typeface="黑体" pitchFamily="49" charset="-122"/>
                <a:ea typeface="黑体" pitchFamily="49" charset="-122"/>
                <a:cs typeface="Times New Roman" pitchFamily="18" charset="0"/>
              </a:rPr>
              <a:t>条码扫描实时录入样本信息</a:t>
            </a:r>
            <a:endParaRPr lang="en-US" altLang="zh-CN" sz="140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204509" y="5349282"/>
            <a:ext cx="0" cy="1246333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204606" y="1701275"/>
            <a:ext cx="0" cy="1248448"/>
          </a:xfrm>
          <a:prstGeom prst="line">
            <a:avLst/>
          </a:prstGeom>
          <a:ln w="254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396807" y="550164"/>
            <a:ext cx="54711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磁珠法</a:t>
            </a:r>
            <a:r>
              <a:rPr lang="en-US" altLang="zh-CN" sz="2000" b="1"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一步法兼容，高兼容样本载架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396807" y="550164"/>
            <a:ext cx="547116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细节体现创新，再无气溶胶污染之忧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0" y="1220940"/>
            <a:ext cx="457279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406" y="1413482"/>
            <a:ext cx="3160626" cy="1790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465" y="3225521"/>
            <a:ext cx="2043545" cy="3632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4715645" y="1745712"/>
            <a:ext cx="2447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AutoNum type="alphaUcPeriod"/>
            </a:pPr>
            <a:r>
              <a:rPr lang="zh-CN" altLang="en-US" sz="1600">
                <a:latin typeface="黑体" pitchFamily="49" charset="-122"/>
                <a:ea typeface="黑体" pitchFamily="49" charset="-122"/>
              </a:rPr>
              <a:t>全密闭退打枪头</a:t>
            </a:r>
            <a:endParaRPr lang="en-US" altLang="zh-CN" sz="160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AutoNum type="alphaUcPeriod"/>
            </a:pPr>
            <a:r>
              <a:rPr lang="zh-CN" altLang="en-US" sz="1600">
                <a:latin typeface="黑体" pitchFamily="49" charset="-122"/>
                <a:ea typeface="黑体" pitchFamily="49" charset="-122"/>
              </a:rPr>
              <a:t>集中密闭式废液处理</a:t>
            </a:r>
          </a:p>
        </p:txBody>
      </p:sp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6247" y="3237046"/>
            <a:ext cx="3082205" cy="3620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40" name="TextBox 9"/>
          <p:cNvSpPr txBox="1">
            <a:spLocks noChangeArrowheads="1"/>
          </p:cNvSpPr>
          <p:nvPr/>
        </p:nvSpPr>
        <p:spPr bwMode="auto">
          <a:xfrm>
            <a:off x="396807" y="4964168"/>
            <a:ext cx="10078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441" name="TextBox 10"/>
          <p:cNvSpPr txBox="1">
            <a:spLocks noChangeArrowheads="1"/>
          </p:cNvSpPr>
          <p:nvPr/>
        </p:nvSpPr>
        <p:spPr bwMode="auto">
          <a:xfrm>
            <a:off x="3780769" y="5156726"/>
            <a:ext cx="10078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442" name="TextBox 11"/>
          <p:cNvSpPr txBox="1">
            <a:spLocks noChangeArrowheads="1"/>
          </p:cNvSpPr>
          <p:nvPr/>
        </p:nvSpPr>
        <p:spPr bwMode="auto">
          <a:xfrm>
            <a:off x="6012406" y="4005614"/>
            <a:ext cx="295065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zh-CN" sz="1600">
                <a:latin typeface="黑体" pitchFamily="49" charset="-122"/>
                <a:ea typeface="黑体" pitchFamily="49" charset="-122"/>
              </a:rPr>
              <a:t>C. </a:t>
            </a:r>
            <a:r>
              <a:rPr lang="zh-CN" altLang="en-US" sz="1600">
                <a:latin typeface="黑体" pitchFamily="49" charset="-122"/>
                <a:ea typeface="黑体" pitchFamily="49" charset="-122"/>
              </a:rPr>
              <a:t>废液废料集中式处理系统</a:t>
            </a:r>
            <a:endParaRPr lang="en-US" altLang="zh-CN" sz="160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600">
                <a:latin typeface="黑体" pitchFamily="49" charset="-122"/>
                <a:ea typeface="黑体" pitchFamily="49" charset="-122"/>
              </a:rPr>
              <a:t>D. </a:t>
            </a:r>
            <a:r>
              <a:rPr lang="zh-CN" altLang="en-US" sz="1600">
                <a:latin typeface="黑体" pitchFamily="49" charset="-122"/>
                <a:ea typeface="黑体" pitchFamily="49" charset="-122"/>
              </a:rPr>
              <a:t>高效过滤全外排净化系统</a:t>
            </a:r>
            <a:endParaRPr lang="en-US" altLang="zh-CN" sz="1600">
              <a:latin typeface="黑体" pitchFamily="49" charset="-122"/>
              <a:ea typeface="黑体" pitchFamily="49" charset="-122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1600">
                <a:latin typeface="黑体" pitchFamily="49" charset="-122"/>
                <a:ea typeface="黑体" pitchFamily="49" charset="-122"/>
              </a:rPr>
              <a:t>E. </a:t>
            </a:r>
            <a:r>
              <a:rPr lang="zh-CN" altLang="en-US" sz="1600">
                <a:latin typeface="黑体" pitchFamily="49" charset="-122"/>
                <a:ea typeface="黑体" pitchFamily="49" charset="-122"/>
              </a:rPr>
              <a:t>紫外照射防污系统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443" y="1908016"/>
            <a:ext cx="2303341" cy="3632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539656" y="550164"/>
            <a:ext cx="5472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人性化产品设计，“无微不至”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" y="1125719"/>
            <a:ext cx="385219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50" y="1893368"/>
            <a:ext cx="2231938" cy="3524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252370" y="5732282"/>
            <a:ext cx="23760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便捷式枪头装载设计</a:t>
            </a:r>
          </a:p>
        </p:txBody>
      </p:sp>
      <p:sp>
        <p:nvSpPr>
          <p:cNvPr id="19463" name="TextBox 8"/>
          <p:cNvSpPr txBox="1">
            <a:spLocks noChangeArrowheads="1"/>
          </p:cNvSpPr>
          <p:nvPr/>
        </p:nvSpPr>
        <p:spPr bwMode="auto">
          <a:xfrm>
            <a:off x="2915732" y="5637060"/>
            <a:ext cx="23760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Air gap</a:t>
            </a:r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防挂液设计</a:t>
            </a: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19" y="2181299"/>
            <a:ext cx="3344387" cy="2678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465" name="TextBox 10"/>
          <p:cNvSpPr txBox="1">
            <a:spLocks noChangeArrowheads="1"/>
          </p:cNvSpPr>
          <p:nvPr/>
        </p:nvSpPr>
        <p:spPr bwMode="auto">
          <a:xfrm>
            <a:off x="6155256" y="5156725"/>
            <a:ext cx="25919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实时故障提示处理设计</a:t>
            </a:r>
            <a:endParaRPr lang="en-US" altLang="zh-CN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随时暂停随时处理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539656" y="550164"/>
            <a:ext cx="5472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黑体" pitchFamily="49" charset="-122"/>
                <a:ea typeface="黑体" pitchFamily="49" charset="-122"/>
              </a:rPr>
              <a:t>人性化产品设计，“无微不至”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" y="1125719"/>
            <a:ext cx="385219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84" name="TextBox 7"/>
          <p:cNvSpPr txBox="1">
            <a:spLocks noChangeArrowheads="1"/>
          </p:cNvSpPr>
          <p:nvPr/>
        </p:nvSpPr>
        <p:spPr bwMode="auto">
          <a:xfrm>
            <a:off x="252370" y="5732282"/>
            <a:ext cx="28077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黑体" pitchFamily="49" charset="-122"/>
                <a:ea typeface="黑体" pitchFamily="49" charset="-122"/>
              </a:rPr>
              <a:t>上下部可拆卸拼装式设计</a:t>
            </a:r>
            <a:endParaRPr lang="en-US" altLang="zh-CN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zh-CN" altLang="en-US" sz="1000">
                <a:latin typeface="黑体" pitchFamily="49" charset="-122"/>
                <a:ea typeface="黑体" pitchFamily="49" charset="-122"/>
              </a:rPr>
              <a:t>体积仅是现有一半</a:t>
            </a:r>
          </a:p>
        </p:txBody>
      </p:sp>
      <p:sp>
        <p:nvSpPr>
          <p:cNvPr id="20485" name="TextBox 8"/>
          <p:cNvSpPr txBox="1">
            <a:spLocks noChangeArrowheads="1"/>
          </p:cNvSpPr>
          <p:nvPr/>
        </p:nvSpPr>
        <p:spPr bwMode="auto">
          <a:xfrm>
            <a:off x="4068057" y="1508719"/>
            <a:ext cx="410297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黑体" pitchFamily="49" charset="-122"/>
                <a:ea typeface="黑体" pitchFamily="49" charset="-122"/>
              </a:rPr>
              <a:t>底部滚轮，便于安装腾挪</a:t>
            </a:r>
            <a:endParaRPr lang="en-US" altLang="zh-CN" sz="12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黑体" pitchFamily="49" charset="-122"/>
                <a:ea typeface="黑体" pitchFamily="49" charset="-122"/>
              </a:rPr>
              <a:t>搬挪固定位预留</a:t>
            </a:r>
            <a:endParaRPr lang="en-US" altLang="zh-CN" sz="12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latin typeface="黑体" pitchFamily="49" charset="-122"/>
                <a:ea typeface="黑体" pitchFamily="49" charset="-122"/>
              </a:rPr>
              <a:t>稳定耐操，无需经常校准</a:t>
            </a:r>
            <a:endParaRPr lang="en-US" altLang="zh-CN" sz="12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拆卸式仪器拼装设计</a:t>
            </a:r>
            <a:r>
              <a:rPr lang="zh-CN" altLang="en-US" sz="900">
                <a:latin typeface="黑体" pitchFamily="49" charset="-122"/>
                <a:ea typeface="黑体" pitchFamily="49" charset="-122"/>
              </a:rPr>
              <a:t>（依实验室条件定制安装方式）</a:t>
            </a:r>
            <a:endParaRPr lang="en-US" altLang="zh-CN" sz="900">
              <a:latin typeface="黑体" pitchFamily="49" charset="-122"/>
              <a:ea typeface="黑体" pitchFamily="49" charset="-122"/>
            </a:endParaRPr>
          </a:p>
          <a:p>
            <a:endParaRPr lang="zh-CN" altLang="en-US" sz="12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0486" name="Picture 3" descr="D:\Users\sansure\圣湘生物-Natch CS设计方案（正面透视图2）_副本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657" y="1796497"/>
            <a:ext cx="2448167" cy="333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直接连接符 12"/>
          <p:cNvCxnSpPr/>
          <p:nvPr/>
        </p:nvCxnSpPr>
        <p:spPr>
          <a:xfrm>
            <a:off x="180943" y="3332722"/>
            <a:ext cx="1942763" cy="973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等腰三角形 16"/>
          <p:cNvSpPr/>
          <p:nvPr/>
        </p:nvSpPr>
        <p:spPr bwMode="auto">
          <a:xfrm rot="16986671">
            <a:off x="3903808" y="1504978"/>
            <a:ext cx="431667" cy="4468037"/>
          </a:xfrm>
          <a:prstGeom prst="triangle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1850" y="3524978"/>
            <a:ext cx="2679243" cy="2206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20" name="直接连接符 19"/>
          <p:cNvCxnSpPr/>
          <p:nvPr/>
        </p:nvCxnSpPr>
        <p:spPr>
          <a:xfrm>
            <a:off x="3923619" y="1701275"/>
            <a:ext cx="0" cy="1343669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1" name="TextBox 21"/>
          <p:cNvSpPr txBox="1">
            <a:spLocks noChangeArrowheads="1"/>
          </p:cNvSpPr>
          <p:nvPr/>
        </p:nvSpPr>
        <p:spPr bwMode="auto">
          <a:xfrm>
            <a:off x="2123707" y="4964168"/>
            <a:ext cx="345697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>
                <a:latin typeface="黑体" pitchFamily="49" charset="-122"/>
                <a:ea typeface="黑体" pitchFamily="49" charset="-122"/>
              </a:rPr>
              <a:t>可视化窗口预留</a:t>
            </a:r>
            <a:endParaRPr lang="en-US" altLang="zh-CN" sz="1200">
              <a:latin typeface="黑体" pitchFamily="49" charset="-122"/>
              <a:ea typeface="黑体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全触屏式交互操作界面</a:t>
            </a:r>
            <a:endParaRPr lang="en-US" altLang="zh-CN" sz="12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200">
                <a:latin typeface="黑体" pitchFamily="49" charset="-122"/>
                <a:ea typeface="黑体" pitchFamily="49" charset="-122"/>
              </a:rPr>
              <a:t>中英文便捷式操作系统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723531" y="5061504"/>
            <a:ext cx="0" cy="1151111"/>
          </a:xfrm>
          <a:prstGeom prst="line">
            <a:avLst/>
          </a:prstGeom>
          <a:ln w="254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1" y="1220940"/>
            <a:ext cx="3852194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5" name="TextBox 10"/>
          <p:cNvSpPr txBox="1">
            <a:spLocks noChangeArrowheads="1"/>
          </p:cNvSpPr>
          <p:nvPr/>
        </p:nvSpPr>
        <p:spPr bwMode="auto">
          <a:xfrm>
            <a:off x="4139481" y="2084274"/>
            <a:ext cx="4247412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latin typeface="黑体" pitchFamily="49" charset="-122"/>
                <a:ea typeface="黑体" pitchFamily="49" charset="-122"/>
              </a:rPr>
              <a:t>更大样本处理体积</a:t>
            </a:r>
            <a:endParaRPr lang="en-US" altLang="zh-CN" sz="200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48</a:t>
            </a:r>
            <a:r>
              <a:rPr lang="zh-CN" altLang="en-US" sz="1400">
                <a:latin typeface="黑体" pitchFamily="49" charset="-122"/>
                <a:ea typeface="黑体" pitchFamily="49" charset="-122"/>
              </a:rPr>
              <a:t>个样本</a:t>
            </a:r>
            <a:r>
              <a:rPr lang="en-US" altLang="zh-CN" sz="1400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1400">
                <a:latin typeface="黑体" pitchFamily="49" charset="-122"/>
                <a:ea typeface="黑体" pitchFamily="49" charset="-122"/>
              </a:rPr>
              <a:t>批（磁珠法）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90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分钟</a:t>
            </a:r>
            <a:endParaRPr lang="en-US" altLang="zh-CN" sz="36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96</a:t>
            </a:r>
            <a:r>
              <a:rPr lang="zh-CN" altLang="en-US" sz="1400">
                <a:latin typeface="黑体" pitchFamily="49" charset="-122"/>
                <a:ea typeface="黑体" pitchFamily="49" charset="-122"/>
              </a:rPr>
              <a:t>个样本</a:t>
            </a:r>
            <a:r>
              <a:rPr lang="en-US" altLang="zh-CN" sz="1400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en-US" sz="1400">
                <a:latin typeface="黑体" pitchFamily="49" charset="-122"/>
                <a:ea typeface="黑体" pitchFamily="49" charset="-122"/>
              </a:rPr>
              <a:t>批（一步法）</a:t>
            </a:r>
            <a:r>
              <a:rPr lang="en-US" altLang="zh-CN" sz="14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30</a:t>
            </a:r>
            <a:r>
              <a:rPr lang="zh-CN" altLang="en-US" sz="36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分钟</a:t>
            </a:r>
            <a:endParaRPr lang="en-US" altLang="zh-CN" sz="360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5120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405" y="1893367"/>
            <a:ext cx="2043545" cy="3632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317" name="TextBox 2"/>
          <p:cNvSpPr txBox="1">
            <a:spLocks noChangeArrowheads="1"/>
          </p:cNvSpPr>
          <p:nvPr/>
        </p:nvSpPr>
        <p:spPr bwMode="auto">
          <a:xfrm>
            <a:off x="396806" y="550164"/>
            <a:ext cx="54727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工作效率</a:t>
            </a:r>
            <a:endParaRPr lang="zh-CN" altLang="en-US" sz="20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>
          <a:xfrm>
            <a:off x="346075" y="439738"/>
            <a:ext cx="7886700" cy="639762"/>
          </a:xfrm>
        </p:spPr>
        <p:txBody>
          <a:bodyPr/>
          <a:lstStyle/>
          <a:p>
            <a:r>
              <a:rPr lang="en-US" altLang="zh-CN" smtClean="0"/>
              <a:t>Natch S/Natch CS</a:t>
            </a:r>
            <a:r>
              <a:rPr lang="zh-CN" altLang="en-US" smtClean="0"/>
              <a:t>系统防污染</a:t>
            </a:r>
          </a:p>
        </p:txBody>
      </p:sp>
      <p:sp>
        <p:nvSpPr>
          <p:cNvPr id="17" name="同侧圆角矩形 16"/>
          <p:cNvSpPr/>
          <p:nvPr/>
        </p:nvSpPr>
        <p:spPr>
          <a:xfrm rot="5400000">
            <a:off x="-49213" y="681038"/>
            <a:ext cx="334963" cy="236538"/>
          </a:xfrm>
          <a:prstGeom prst="round2SameRect">
            <a:avLst>
              <a:gd name="adj1" fmla="val 1626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 bwMode="auto">
          <a:xfrm>
            <a:off x="531813" y="930275"/>
            <a:ext cx="76835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normAutofit fontScale="92500" lnSpcReduction="10000"/>
          </a:bodyPr>
          <a:lstStyle/>
          <a:p>
            <a:pPr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kumimoji="1" lang="zh-CN" altLang="en-US" sz="3200" b="1" dirty="0">
              <a:solidFill>
                <a:srgbClr val="E60039"/>
              </a:solidFill>
              <a:cs typeface="微软雅黑" charset="0"/>
            </a:endParaRPr>
          </a:p>
        </p:txBody>
      </p:sp>
      <p:sp>
        <p:nvSpPr>
          <p:cNvPr id="28677" name="TextBox 4"/>
          <p:cNvSpPr txBox="1">
            <a:spLocks noChangeArrowheads="1"/>
          </p:cNvSpPr>
          <p:nvPr/>
        </p:nvSpPr>
        <p:spPr bwMode="auto">
          <a:xfrm>
            <a:off x="571500" y="1885950"/>
            <a:ext cx="7929563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0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产物污染</a:t>
            </a:r>
            <a:r>
              <a:rPr lang="en-US" altLang="zh-CN" sz="20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---</a:t>
            </a:r>
            <a:r>
              <a:rPr lang="en-US" altLang="zh-CN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UNG+dNUPs</a:t>
            </a:r>
            <a:r>
              <a:rPr lang="zh-CN" altLang="en-US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防污体系</a:t>
            </a:r>
            <a:endParaRPr lang="en-US" altLang="zh-CN" sz="200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altLang="zh-CN" sz="200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altLang="zh-CN" sz="200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en-US" altLang="zh-CN" sz="20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0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交叉污染</a:t>
            </a:r>
            <a:r>
              <a:rPr lang="en-US" altLang="zh-CN" sz="20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---</a:t>
            </a:r>
            <a:r>
              <a:rPr lang="zh-CN" altLang="en-US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常温裂解</a:t>
            </a:r>
            <a:r>
              <a:rPr lang="en-US" altLang="zh-CN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科学台面布局</a:t>
            </a:r>
            <a:r>
              <a:rPr lang="en-US" altLang="zh-CN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紫外灯</a:t>
            </a:r>
            <a:r>
              <a:rPr lang="en-US" altLang="zh-CN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层流系统</a:t>
            </a:r>
            <a:r>
              <a:rPr lang="en-US" altLang="zh-CN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+</a:t>
            </a:r>
            <a:r>
              <a:rPr lang="zh-CN" altLang="en-US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细节设计</a:t>
            </a:r>
            <a:endParaRPr lang="en-US" altLang="zh-CN" sz="200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altLang="zh-CN" sz="200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endParaRPr lang="en-US" altLang="zh-CN" sz="2000" smtClean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zh-CN" altLang="en-US" sz="20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手工误差</a:t>
            </a:r>
            <a:r>
              <a:rPr lang="en-US" altLang="zh-CN" sz="20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--- </a:t>
            </a:r>
            <a:r>
              <a:rPr lang="en-US" altLang="zh-CN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Natch S/Natch CS</a:t>
            </a:r>
            <a:r>
              <a:rPr lang="zh-CN" altLang="en-US" sz="200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全自动操作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6075" y="439738"/>
            <a:ext cx="8645525" cy="6397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err="1" smtClean="0"/>
              <a:t>Natch</a:t>
            </a:r>
            <a:r>
              <a:rPr lang="en-US" altLang="zh-CN" dirty="0" smtClean="0"/>
              <a:t> S/</a:t>
            </a:r>
            <a:r>
              <a:rPr lang="en-US" altLang="zh-CN" dirty="0" err="1" smtClean="0"/>
              <a:t>Natch</a:t>
            </a:r>
            <a:r>
              <a:rPr lang="en-US" altLang="zh-CN" dirty="0" smtClean="0"/>
              <a:t> CS</a:t>
            </a:r>
            <a:r>
              <a:rPr lang="zh-CN" altLang="en-US" dirty="0" smtClean="0"/>
              <a:t>全自动分子诊断系统工作流程</a:t>
            </a:r>
            <a:endParaRPr lang="zh-CN" altLang="en-US" dirty="0"/>
          </a:p>
        </p:txBody>
      </p:sp>
      <p:sp>
        <p:nvSpPr>
          <p:cNvPr id="17" name="同侧圆角矩形 16"/>
          <p:cNvSpPr/>
          <p:nvPr/>
        </p:nvSpPr>
        <p:spPr>
          <a:xfrm rot="5400000">
            <a:off x="-49213" y="681038"/>
            <a:ext cx="334963" cy="236538"/>
          </a:xfrm>
          <a:prstGeom prst="round2SameRect">
            <a:avLst>
              <a:gd name="adj1" fmla="val 1626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/>
          </a:p>
        </p:txBody>
      </p:sp>
      <p:pic>
        <p:nvPicPr>
          <p:cNvPr id="30724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830388"/>
            <a:ext cx="26003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013" y="1830388"/>
            <a:ext cx="26003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1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788" y="1830388"/>
            <a:ext cx="2600325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7" name="矩形 2"/>
          <p:cNvSpPr>
            <a:spLocks noChangeArrowheads="1"/>
          </p:cNvSpPr>
          <p:nvPr/>
        </p:nvSpPr>
        <p:spPr bwMode="auto">
          <a:xfrm>
            <a:off x="198438" y="3668713"/>
            <a:ext cx="2493962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  <a:buClr>
                <a:srgbClr val="FF0000"/>
              </a:buClr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上载样品管及提取试剂</a:t>
            </a:r>
          </a:p>
        </p:txBody>
      </p:sp>
      <p:sp>
        <p:nvSpPr>
          <p:cNvPr id="30728" name="矩形 11"/>
          <p:cNvSpPr>
            <a:spLocks noChangeArrowheads="1"/>
          </p:cNvSpPr>
          <p:nvPr/>
        </p:nvSpPr>
        <p:spPr bwMode="auto">
          <a:xfrm>
            <a:off x="3756025" y="3668713"/>
            <a:ext cx="16383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  <a:buClr>
                <a:srgbClr val="FF0000"/>
              </a:buClr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上载预混试剂 </a:t>
            </a:r>
          </a:p>
        </p:txBody>
      </p:sp>
      <p:sp>
        <p:nvSpPr>
          <p:cNvPr id="30729" name="矩形 12"/>
          <p:cNvSpPr>
            <a:spLocks noChangeArrowheads="1"/>
          </p:cNvSpPr>
          <p:nvPr/>
        </p:nvSpPr>
        <p:spPr bwMode="auto">
          <a:xfrm>
            <a:off x="6199188" y="3668713"/>
            <a:ext cx="2801937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>
              <a:lnSpc>
                <a:spcPct val="150000"/>
              </a:lnSpc>
              <a:buClr>
                <a:srgbClr val="FF0000"/>
              </a:buClr>
            </a:pP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封板后放置于定量</a:t>
            </a:r>
            <a:r>
              <a:rPr lang="en-US" altLang="zh-CN" b="1">
                <a:latin typeface="微软雅黑" pitchFamily="34" charset="-122"/>
                <a:ea typeface="微软雅黑" pitchFamily="34" charset="-122"/>
              </a:rPr>
              <a:t>PCR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仪 </a:t>
            </a:r>
          </a:p>
        </p:txBody>
      </p:sp>
      <p:sp>
        <p:nvSpPr>
          <p:cNvPr id="10" name="矩形 9"/>
          <p:cNvSpPr/>
          <p:nvPr/>
        </p:nvSpPr>
        <p:spPr>
          <a:xfrm>
            <a:off x="725488" y="4602163"/>
            <a:ext cx="1439862" cy="504825"/>
          </a:xfrm>
          <a:prstGeom prst="rect">
            <a:avLst/>
          </a:prstGeom>
          <a:solidFill>
            <a:srgbClr val="00A8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</a:rPr>
              <a:t>样本提取</a:t>
            </a:r>
          </a:p>
        </p:txBody>
      </p:sp>
      <p:sp>
        <p:nvSpPr>
          <p:cNvPr id="11" name="矩形 10"/>
          <p:cNvSpPr/>
          <p:nvPr/>
        </p:nvSpPr>
        <p:spPr>
          <a:xfrm>
            <a:off x="3275013" y="4602163"/>
            <a:ext cx="2305050" cy="504825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latin typeface="微软雅黑" panose="020B0503020204020204" pitchFamily="34" charset="-122"/>
              </a:rPr>
              <a:t>PCR </a:t>
            </a:r>
            <a:r>
              <a:rPr lang="zh-CN" altLang="en-US" sz="2000" b="1" dirty="0">
                <a:latin typeface="微软雅黑" panose="020B0503020204020204" pitchFamily="34" charset="-122"/>
              </a:rPr>
              <a:t>反应板制备</a:t>
            </a:r>
          </a:p>
        </p:txBody>
      </p:sp>
      <p:sp>
        <p:nvSpPr>
          <p:cNvPr id="12" name="矩形 11"/>
          <p:cNvSpPr/>
          <p:nvPr/>
        </p:nvSpPr>
        <p:spPr>
          <a:xfrm>
            <a:off x="6861175" y="4602163"/>
            <a:ext cx="1477963" cy="50482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atin typeface="微软雅黑" panose="020B0503020204020204" pitchFamily="34" charset="-122"/>
              </a:rPr>
              <a:t>扩增与检测</a:t>
            </a:r>
          </a:p>
        </p:txBody>
      </p:sp>
      <p:sp>
        <p:nvSpPr>
          <p:cNvPr id="13" name="右箭头 12"/>
          <p:cNvSpPr/>
          <p:nvPr/>
        </p:nvSpPr>
        <p:spPr>
          <a:xfrm>
            <a:off x="2544763" y="4638675"/>
            <a:ext cx="439737" cy="4318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997575" y="4638675"/>
            <a:ext cx="439738" cy="431800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国内外慢性乙型肝炎诊疗新进展</a:t>
            </a:r>
            <a:endParaRPr lang="zh-CN" altLang="en-US" dirty="0"/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142875" y="2811451"/>
            <a:ext cx="8991600" cy="936625"/>
          </a:xfrm>
          <a:prstGeom prst="rightArrow">
            <a:avLst>
              <a:gd name="adj1" fmla="val 55361"/>
              <a:gd name="adj2" fmla="val 13517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  <a:defRPr/>
            </a:pPr>
            <a:endParaRPr lang="zh-CN" altLang="en-US" sz="1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66725" y="1857364"/>
            <a:ext cx="6127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zh-TW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1992</a:t>
            </a:r>
            <a:endParaRPr lang="en-US" altLang="zh-TW" sz="2000" baseline="30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1438" y="3873489"/>
            <a:ext cx="1677987" cy="584200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prstShdw prst="shdw17" dist="17961" dir="2700000">
              <a:srgbClr val="99995C"/>
            </a:prstShdw>
          </a:effectLst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干扰素被批准</a:t>
            </a:r>
          </a:p>
          <a:p>
            <a:pPr algn="ctr" eaLnBrk="1" hangingPunct="1">
              <a:buClrTx/>
              <a:buSzTx/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慢乙肝</a:t>
            </a:r>
            <a:r>
              <a:rPr lang="zh-TW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治疗</a:t>
            </a:r>
            <a:endParaRPr lang="en-US" altLang="zh-TW" sz="1600" baseline="300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2738438" y="2235189"/>
            <a:ext cx="0" cy="1681162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2662238" y="3225789"/>
            <a:ext cx="141287" cy="10795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330450" y="1857364"/>
            <a:ext cx="61118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zh-TW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1998</a:t>
            </a:r>
            <a:endParaRPr lang="en-US" altLang="zh-TW" sz="2000" baseline="30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187575" y="3944926"/>
            <a:ext cx="1241425" cy="369888"/>
          </a:xfrm>
          <a:prstGeom prst="rect">
            <a:avLst/>
          </a:prstGeom>
          <a:solidFill>
            <a:srgbClr val="FAE3A4"/>
          </a:solidFill>
          <a:ln>
            <a:noFill/>
          </a:ln>
          <a:effectLst>
            <a:prstShdw prst="shdw17" dist="17961" dir="2700000">
              <a:srgbClr val="968862"/>
            </a:prstShdw>
          </a:effectLst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zh-CN" altLang="en-US" sz="1800" dirty="0">
                <a:latin typeface="华文中宋" panose="02010600040101010101" pitchFamily="2" charset="-122"/>
                <a:ea typeface="华文中宋" panose="02010600040101010101" pitchFamily="2" charset="-122"/>
                <a:cs typeface="Arial" panose="020B0604020202020204" pitchFamily="34" charset="0"/>
              </a:rPr>
              <a:t>拉米夫定</a:t>
            </a:r>
            <a:endParaRPr lang="zh-CN" altLang="en-US" sz="1800" baseline="30000" dirty="0">
              <a:latin typeface="华文中宋" panose="02010600040101010101" pitchFamily="2" charset="-122"/>
              <a:ea typeface="华文中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5965825" y="2235189"/>
            <a:ext cx="1588" cy="2201862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 flipH="1">
            <a:off x="5033963" y="2235189"/>
            <a:ext cx="11112" cy="170338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4968875" y="3225789"/>
            <a:ext cx="141288" cy="10795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616450" y="1857364"/>
            <a:ext cx="6127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2003</a:t>
            </a:r>
            <a:endParaRPr lang="en-US" altLang="zh-CN" sz="2000" baseline="30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530850" y="1857364"/>
            <a:ext cx="61277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2005</a:t>
            </a:r>
            <a:endParaRPr lang="en-US" altLang="zh-CN" sz="2000" baseline="30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6429375" y="1857364"/>
            <a:ext cx="611188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2007</a:t>
            </a:r>
            <a:endParaRPr lang="en-US" altLang="zh-CN" sz="2000" baseline="30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6880225" y="2235189"/>
            <a:ext cx="0" cy="17399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5280025" y="5091101"/>
            <a:ext cx="1416050" cy="366713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prstShdw prst="shdw17" dist="17961" dir="2700000">
              <a:srgbClr val="99993D"/>
            </a:prstShdw>
          </a:effectLst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zh-CN" sz="1800" dirty="0">
                <a:latin typeface="华文中宋" panose="02010600040101010101" pitchFamily="2" charset="-122"/>
                <a:ea typeface="华文中宋" panose="02010600040101010101" pitchFamily="2" charset="-122"/>
                <a:cs typeface="Arial" panose="020B0604020202020204" pitchFamily="34" charset="0"/>
              </a:rPr>
              <a:t>Peg</a:t>
            </a: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Arial" panose="020B0604020202020204" pitchFamily="34" charset="0"/>
              </a:rPr>
              <a:t>干扰素</a:t>
            </a:r>
            <a:endParaRPr lang="zh-CN" altLang="en-US" sz="1800" baseline="30000">
              <a:latin typeface="华文中宋" panose="02010600040101010101" pitchFamily="2" charset="-122"/>
              <a:ea typeface="华文中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4451350" y="3908414"/>
            <a:ext cx="1120775" cy="369887"/>
          </a:xfrm>
          <a:prstGeom prst="rect">
            <a:avLst/>
          </a:prstGeom>
          <a:solidFill>
            <a:srgbClr val="CCFF33"/>
          </a:solidFill>
          <a:ln>
            <a:noFill/>
          </a:ln>
          <a:effectLst>
            <a:prstShdw prst="shdw17" dist="17961" dir="2700000">
              <a:srgbClr val="7A991F"/>
            </a:prstShdw>
          </a:effectLst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zh-CN" altLang="en-US" sz="1800" dirty="0">
                <a:latin typeface="华文中宋" panose="02010600040101010101" pitchFamily="2" charset="-122"/>
                <a:ea typeface="华文中宋" panose="02010600040101010101" pitchFamily="2" charset="-122"/>
                <a:cs typeface="Arial" panose="020B0604020202020204" pitchFamily="34" charset="0"/>
              </a:rPr>
              <a:t>阿德福韦</a:t>
            </a:r>
            <a:endParaRPr lang="zh-CN" altLang="en-US" sz="1800" baseline="30000" dirty="0">
              <a:latin typeface="华文中宋" panose="02010600040101010101" pitchFamily="2" charset="-122"/>
              <a:ea typeface="华文中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5445125" y="4437051"/>
            <a:ext cx="1127125" cy="369888"/>
          </a:xfrm>
          <a:prstGeom prst="rect">
            <a:avLst/>
          </a:prstGeom>
          <a:solidFill>
            <a:srgbClr val="CC00FF"/>
          </a:solidFill>
          <a:ln>
            <a:noFill/>
          </a:ln>
          <a:effectLst>
            <a:prstShdw prst="shdw17" dist="17961" dir="2700000">
              <a:srgbClr val="7A0099"/>
            </a:prstShdw>
          </a:effectLst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Arial" panose="020B0604020202020204" pitchFamily="34" charset="0"/>
              </a:rPr>
              <a:t>恩替卡韦</a:t>
            </a:r>
            <a:endParaRPr lang="zh-CN" altLang="en-US" sz="1800" baseline="30000">
              <a:latin typeface="华文中宋" panose="02010600040101010101" pitchFamily="2" charset="-122"/>
              <a:ea typeface="华文中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6281738" y="3938576"/>
            <a:ext cx="1147762" cy="369888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prstShdw prst="shdw17" dist="17961" dir="2700000">
              <a:srgbClr val="990000"/>
            </a:prstShdw>
          </a:effectLst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zh-CN" altLang="en-US" sz="1800">
                <a:solidFill>
                  <a:srgbClr val="FFFF00"/>
                </a:solidFill>
                <a:latin typeface="华文中宋" panose="02010600040101010101" pitchFamily="2" charset="-122"/>
                <a:ea typeface="华文中宋" panose="02010600040101010101" pitchFamily="2" charset="-122"/>
                <a:cs typeface="Arial" panose="020B0604020202020204" pitchFamily="34" charset="0"/>
              </a:rPr>
              <a:t>替比夫定</a:t>
            </a:r>
            <a:endParaRPr lang="zh-CN" altLang="en-US" sz="1800" baseline="30000">
              <a:solidFill>
                <a:srgbClr val="FFFF00"/>
              </a:solidFill>
              <a:latin typeface="华文中宋" panose="02010600040101010101" pitchFamily="2" charset="-122"/>
              <a:ea typeface="华文中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5889625" y="3227376"/>
            <a:ext cx="141288" cy="10795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6810375" y="3225789"/>
            <a:ext cx="141288" cy="10795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7072313" y="1857364"/>
            <a:ext cx="611187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2008</a:t>
            </a:r>
            <a:endParaRPr lang="en-US" altLang="zh-CN" sz="2000" baseline="30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7500938" y="2235189"/>
            <a:ext cx="11112" cy="22606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6931025" y="4514839"/>
            <a:ext cx="1212850" cy="369887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prstShdw prst="shdw17" dist="17961" dir="2700000">
              <a:srgbClr val="7A7A99"/>
            </a:prstShdw>
          </a:effectLst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Arial" panose="020B0604020202020204" pitchFamily="34" charset="0"/>
              </a:rPr>
              <a:t>替诺福韦</a:t>
            </a:r>
            <a:endParaRPr lang="zh-CN" altLang="en-US" sz="1800" baseline="30000">
              <a:latin typeface="华文中宋" panose="02010600040101010101" pitchFamily="2" charset="-122"/>
              <a:ea typeface="华文中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7458075" y="3238489"/>
            <a:ext cx="141288" cy="10795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828675" y="2235189"/>
            <a:ext cx="0" cy="163830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757238" y="3225789"/>
            <a:ext cx="141287" cy="107950"/>
          </a:xfrm>
          <a:prstGeom prst="ellipse">
            <a:avLst/>
          </a:prstGeom>
          <a:solidFill>
            <a:schemeClr val="tx1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8253413" y="1857364"/>
            <a:ext cx="8191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ClrTx/>
              <a:buSzTx/>
              <a:buFontTx/>
              <a:buNone/>
            </a:pPr>
            <a:r>
              <a:rPr lang="en-US" altLang="zh-CN" sz="20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2014</a:t>
            </a:r>
            <a:endParaRPr lang="en-US" altLang="zh-CN" sz="2000" baseline="30000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Text Box 24"/>
          <p:cNvSpPr txBox="1">
            <a:spLocks noChangeArrowheads="1"/>
          </p:cNvSpPr>
          <p:nvPr/>
        </p:nvSpPr>
        <p:spPr bwMode="auto">
          <a:xfrm>
            <a:off x="7931150" y="5119676"/>
            <a:ext cx="1212850" cy="369888"/>
          </a:xfrm>
          <a:prstGeom prst="rect">
            <a:avLst/>
          </a:prstGeom>
          <a:solidFill>
            <a:srgbClr val="CCCCFF"/>
          </a:solidFill>
          <a:ln>
            <a:noFill/>
          </a:ln>
          <a:effectLst>
            <a:prstShdw prst="shdw17" dist="17961" dir="2700000">
              <a:srgbClr val="7A7A99"/>
            </a:prstShdw>
          </a:effectLst>
          <a:extLst>
            <a:ext uri="{91240B29-F687-4F45-9708-019B960494DF}">
              <a14:hiddenLine xmlns=""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ClrTx/>
              <a:buSzTx/>
              <a:buFontTx/>
              <a:buNone/>
            </a:pPr>
            <a:r>
              <a:rPr lang="zh-CN" altLang="en-US" sz="1800">
                <a:latin typeface="华文中宋" panose="02010600040101010101" pitchFamily="2" charset="-122"/>
                <a:ea typeface="华文中宋" panose="02010600040101010101" pitchFamily="2" charset="-122"/>
                <a:cs typeface="Arial" panose="020B0604020202020204" pitchFamily="34" charset="0"/>
              </a:rPr>
              <a:t>替诺福韦</a:t>
            </a:r>
            <a:endParaRPr lang="zh-CN" altLang="en-US" sz="1800" baseline="30000">
              <a:latin typeface="华文中宋" panose="02010600040101010101" pitchFamily="2" charset="-122"/>
              <a:ea typeface="华文中宋" panose="0201060004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rot="16200000" flipH="1">
            <a:off x="7270751" y="3675051"/>
            <a:ext cx="2874962" cy="1428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4"/>
          <p:cNvSpPr txBox="1">
            <a:spLocks noChangeArrowheads="1"/>
          </p:cNvSpPr>
          <p:nvPr/>
        </p:nvSpPr>
        <p:spPr bwMode="auto">
          <a:xfrm>
            <a:off x="8358188" y="5691176"/>
            <a:ext cx="7143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0"/>
              </a:spcBef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ClrTx/>
              <a:buSzTx/>
              <a:buFontTx/>
              <a:buNone/>
            </a:pPr>
            <a:r>
              <a:rPr lang="zh-CN" altLang="en-US" sz="1800" dirty="0"/>
              <a:t>中国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6075" y="571500"/>
            <a:ext cx="8361363" cy="6397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err="1" smtClean="0"/>
              <a:t>Natch</a:t>
            </a:r>
            <a:r>
              <a:rPr lang="en-US" altLang="zh-CN" dirty="0" smtClean="0"/>
              <a:t> S/</a:t>
            </a:r>
            <a:r>
              <a:rPr lang="en-US" altLang="zh-CN" dirty="0" err="1" smtClean="0"/>
              <a:t>Natch</a:t>
            </a:r>
            <a:r>
              <a:rPr lang="en-US" altLang="zh-CN" dirty="0" smtClean="0"/>
              <a:t> CS</a:t>
            </a:r>
            <a:r>
              <a:rPr lang="zh-CN" altLang="en-US" dirty="0" smtClean="0"/>
              <a:t>全自动核酸检测平台工作流程</a:t>
            </a:r>
            <a:r>
              <a:rPr lang="zh-CN" altLang="en-US" dirty="0" smtClean="0">
                <a:solidFill>
                  <a:schemeClr val="bg1"/>
                </a:solidFill>
                <a:latin typeface="微软雅黑"/>
                <a:cs typeface="微软雅黑"/>
              </a:rPr>
              <a:t/>
            </a:r>
            <a:br>
              <a:rPr lang="zh-CN" altLang="en-US" dirty="0" smtClean="0">
                <a:solidFill>
                  <a:schemeClr val="bg1"/>
                </a:solidFill>
                <a:latin typeface="微软雅黑"/>
                <a:cs typeface="微软雅黑"/>
              </a:rPr>
            </a:br>
            <a:endParaRPr lang="zh-CN" altLang="en-US" dirty="0"/>
          </a:p>
        </p:txBody>
      </p:sp>
      <p:sp>
        <p:nvSpPr>
          <p:cNvPr id="17" name="同侧圆角矩形 16"/>
          <p:cNvSpPr/>
          <p:nvPr/>
        </p:nvSpPr>
        <p:spPr>
          <a:xfrm rot="5400000">
            <a:off x="-49213" y="681038"/>
            <a:ext cx="334963" cy="236538"/>
          </a:xfrm>
          <a:prstGeom prst="round2SameRect">
            <a:avLst>
              <a:gd name="adj1" fmla="val 1626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/>
          </a:p>
        </p:txBody>
      </p:sp>
      <p:grpSp>
        <p:nvGrpSpPr>
          <p:cNvPr id="3" name="组合 4"/>
          <p:cNvGrpSpPr>
            <a:grpSpLocks/>
          </p:cNvGrpSpPr>
          <p:nvPr/>
        </p:nvGrpSpPr>
        <p:grpSpPr bwMode="auto">
          <a:xfrm>
            <a:off x="457200" y="2051050"/>
            <a:ext cx="8299450" cy="3487738"/>
            <a:chOff x="457799" y="1532781"/>
            <a:chExt cx="8298851" cy="3487812"/>
          </a:xfrm>
        </p:grpSpPr>
        <p:sp>
          <p:nvSpPr>
            <p:cNvPr id="29703" name="AutoShape 21"/>
            <p:cNvSpPr>
              <a:spLocks noChangeArrowheads="1"/>
            </p:cNvSpPr>
            <p:nvPr/>
          </p:nvSpPr>
          <p:spPr bwMode="auto">
            <a:xfrm>
              <a:off x="457799" y="3248628"/>
              <a:ext cx="1808350" cy="793750"/>
            </a:xfrm>
            <a:prstGeom prst="flowChartProcess">
              <a:avLst/>
            </a:prstGeom>
            <a:solidFill>
              <a:srgbClr val="00A8A7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342900" indent="-342900" algn="ctr" eaLnBrk="0" latinLnBrk="1" hangingPunct="0"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装载试剂</a:t>
              </a:r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样品</a:t>
              </a:r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/</a:t>
              </a: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耗材</a:t>
              </a:r>
            </a:p>
            <a:p>
              <a:pPr marL="342900" indent="-342900" algn="ctr" eaLnBrk="0" latinLnBrk="1" hangingPunct="0">
                <a:spcBef>
                  <a:spcPct val="50000"/>
                </a:spcBef>
              </a:pP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准备工作</a:t>
              </a:r>
            </a:p>
          </p:txBody>
        </p:sp>
        <p:sp>
          <p:nvSpPr>
            <p:cNvPr id="29704" name="Rectangle 22"/>
            <p:cNvSpPr>
              <a:spLocks noChangeArrowheads="1"/>
            </p:cNvSpPr>
            <p:nvPr/>
          </p:nvSpPr>
          <p:spPr bwMode="auto">
            <a:xfrm>
              <a:off x="2252567" y="3248628"/>
              <a:ext cx="1731963" cy="79375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342900" indent="-342900" algn="ctr" eaLnBrk="0" latinLnBrk="1" hangingPunct="0"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磁珠分离技术</a:t>
              </a:r>
            </a:p>
            <a:p>
              <a:pPr marL="342900" indent="-342900" algn="ctr" eaLnBrk="0" latinLnBrk="1" hangingPunct="0">
                <a:spcBef>
                  <a:spcPct val="50000"/>
                </a:spcBef>
              </a:pP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核酸提取</a:t>
              </a:r>
            </a:p>
          </p:txBody>
        </p:sp>
        <p:sp>
          <p:nvSpPr>
            <p:cNvPr id="8" name="Rectangle 23"/>
            <p:cNvSpPr>
              <a:spLocks noChangeArrowheads="1"/>
            </p:cNvSpPr>
            <p:nvPr/>
          </p:nvSpPr>
          <p:spPr bwMode="auto">
            <a:xfrm>
              <a:off x="3984969" y="3252080"/>
              <a:ext cx="876237" cy="79217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342900" indent="-342900" algn="ctr" eaLnBrk="0" fontAlgn="auto" latinLnBrk="1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建立</a:t>
              </a:r>
            </a:p>
            <a:p>
              <a:pPr marL="342900" indent="-342900" algn="ctr" eaLnBrk="0" fontAlgn="auto" latinLnBrk="1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反应体系</a:t>
              </a:r>
            </a:p>
          </p:txBody>
        </p:sp>
        <p:sp>
          <p:nvSpPr>
            <p:cNvPr id="29706" name="AutoShape 24"/>
            <p:cNvSpPr>
              <a:spLocks noChangeArrowheads="1"/>
            </p:cNvSpPr>
            <p:nvPr/>
          </p:nvSpPr>
          <p:spPr bwMode="auto">
            <a:xfrm>
              <a:off x="4861509" y="2859633"/>
              <a:ext cx="3895141" cy="1584325"/>
            </a:xfrm>
            <a:prstGeom prst="rightArrow">
              <a:avLst>
                <a:gd name="adj1" fmla="val 50000"/>
                <a:gd name="adj2" fmla="val 63752"/>
              </a:avLst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342900" indent="-342900" algn="ctr" eaLnBrk="0" latinLnBrk="1" hangingPunct="0"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实时</a:t>
              </a:r>
              <a:r>
                <a:rPr lang="en-US" altLang="zh-CN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PCR</a:t>
              </a:r>
            </a:p>
            <a:p>
              <a:pPr marL="342900" indent="-342900" algn="ctr" eaLnBrk="0" latinLnBrk="1" hangingPunct="0">
                <a:spcBef>
                  <a:spcPct val="50000"/>
                </a:spcBef>
              </a:pPr>
              <a:r>
                <a:rPr lang="en-US" altLang="zh-CN" sz="1600" b="1">
                  <a:latin typeface="微软雅黑" pitchFamily="34" charset="-122"/>
                  <a:ea typeface="微软雅黑" pitchFamily="34" charset="-122"/>
                </a:rPr>
                <a:t>PCR</a:t>
              </a:r>
              <a:r>
                <a:rPr lang="zh-CN" altLang="en-US" sz="1600" b="1">
                  <a:latin typeface="微软雅黑" pitchFamily="34" charset="-122"/>
                  <a:ea typeface="微软雅黑" pitchFamily="34" charset="-122"/>
                </a:rPr>
                <a:t>扩增和检测</a:t>
              </a:r>
            </a:p>
          </p:txBody>
        </p:sp>
        <p:sp>
          <p:nvSpPr>
            <p:cNvPr id="29707" name="Line 26"/>
            <p:cNvSpPr>
              <a:spLocks noChangeShapeType="1"/>
            </p:cNvSpPr>
            <p:nvPr/>
          </p:nvSpPr>
          <p:spPr bwMode="auto">
            <a:xfrm>
              <a:off x="582613" y="4804693"/>
              <a:ext cx="791051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 type="diamond" w="med" len="med"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8" name="Text Box 27"/>
            <p:cNvSpPr txBox="1">
              <a:spLocks noChangeArrowheads="1"/>
            </p:cNvSpPr>
            <p:nvPr/>
          </p:nvSpPr>
          <p:spPr bwMode="auto">
            <a:xfrm>
              <a:off x="582613" y="4372893"/>
              <a:ext cx="76454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eaLnBrk="0" latinLnBrk="1" hangingPunct="0">
                <a:spcBef>
                  <a:spcPct val="50000"/>
                </a:spcBef>
              </a:pPr>
              <a:r>
                <a:rPr lang="en-US" altLang="zh-CN" sz="1600">
                  <a:latin typeface="Imago"/>
                </a:rPr>
                <a:t>                                </a:t>
              </a:r>
              <a:r>
                <a:rPr lang="en-US" altLang="zh-CN" sz="16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&lt; 90</a:t>
              </a:r>
              <a:r>
                <a:rPr lang="zh-CN" altLang="en-US" sz="16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分钟                                             </a:t>
              </a:r>
              <a:r>
                <a:rPr lang="en-US" altLang="zh-CN" sz="16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1.5</a:t>
              </a:r>
              <a:r>
                <a:rPr lang="zh-CN" altLang="en-US" sz="1600" b="1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小时</a:t>
              </a:r>
            </a:p>
          </p:txBody>
        </p:sp>
        <p:sp>
          <p:nvSpPr>
            <p:cNvPr id="29709" name="Line 28"/>
            <p:cNvSpPr>
              <a:spLocks noChangeShapeType="1"/>
            </p:cNvSpPr>
            <p:nvPr/>
          </p:nvSpPr>
          <p:spPr bwMode="auto">
            <a:xfrm>
              <a:off x="4886135" y="4415753"/>
              <a:ext cx="0" cy="574675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0" name="Line 29"/>
            <p:cNvSpPr>
              <a:spLocks noChangeShapeType="1"/>
            </p:cNvSpPr>
            <p:nvPr/>
          </p:nvSpPr>
          <p:spPr bwMode="auto">
            <a:xfrm>
              <a:off x="517525" y="4588793"/>
              <a:ext cx="0" cy="43180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70498" y="1532781"/>
              <a:ext cx="504789" cy="1182713"/>
            </a:xfrm>
            <a:prstGeom prst="rect">
              <a:avLst/>
            </a:prstGeom>
            <a:solidFill>
              <a:srgbClr val="00A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系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统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启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动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1441978" y="1532781"/>
              <a:ext cx="504789" cy="1182713"/>
            </a:xfrm>
            <a:prstGeom prst="rect">
              <a:avLst/>
            </a:prstGeom>
            <a:solidFill>
              <a:srgbClr val="00A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装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载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试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剂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2413458" y="1532781"/>
              <a:ext cx="504789" cy="1182713"/>
            </a:xfrm>
            <a:prstGeom prst="rect">
              <a:avLst/>
            </a:prstGeom>
            <a:solidFill>
              <a:srgbClr val="00A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样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品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解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冻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384938" y="1532781"/>
              <a:ext cx="504789" cy="1182713"/>
            </a:xfrm>
            <a:prstGeom prst="rect">
              <a:avLst/>
            </a:prstGeom>
            <a:solidFill>
              <a:srgbClr val="00A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装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载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耗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材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4358005" y="1532781"/>
              <a:ext cx="503201" cy="1182713"/>
            </a:xfrm>
            <a:prstGeom prst="rect">
              <a:avLst/>
            </a:prstGeom>
            <a:solidFill>
              <a:srgbClr val="00A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样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品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准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备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5329485" y="1532781"/>
              <a:ext cx="503201" cy="1182713"/>
            </a:xfrm>
            <a:prstGeom prst="rect">
              <a:avLst/>
            </a:prstGeom>
            <a:solidFill>
              <a:srgbClr val="00A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仪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器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运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行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6300965" y="1532781"/>
              <a:ext cx="504789" cy="1182713"/>
            </a:xfrm>
            <a:prstGeom prst="rect">
              <a:avLst/>
            </a:prstGeom>
            <a:solidFill>
              <a:srgbClr val="00A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样品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微软雅黑" panose="020B0503020204020204" pitchFamily="34" charset="-122"/>
                </a:rPr>
                <a:t>转运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7272445" y="1532781"/>
              <a:ext cx="504789" cy="1182713"/>
            </a:xfrm>
            <a:prstGeom prst="rect">
              <a:avLst/>
            </a:prstGeom>
            <a:solidFill>
              <a:srgbClr val="00A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Imago" pitchFamily="2" charset="0"/>
                </a:rPr>
                <a:t>结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Imago" pitchFamily="2" charset="0"/>
                </a:rPr>
                <a:t>果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Imago" pitchFamily="2" charset="0"/>
                </a:rPr>
                <a:t>审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Imago" pitchFamily="2" charset="0"/>
                </a:rPr>
                <a:t>查</a:t>
              </a:r>
            </a:p>
          </p:txBody>
        </p:sp>
        <p:sp>
          <p:nvSpPr>
            <p:cNvPr id="23" name="矩形 22"/>
            <p:cNvSpPr/>
            <p:nvPr/>
          </p:nvSpPr>
          <p:spPr>
            <a:xfrm>
              <a:off x="8243925" y="1532781"/>
              <a:ext cx="504789" cy="1182713"/>
            </a:xfrm>
            <a:prstGeom prst="rect">
              <a:avLst/>
            </a:prstGeom>
            <a:solidFill>
              <a:srgbClr val="00A8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Imago" pitchFamily="2" charset="0"/>
                </a:rPr>
                <a:t>清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Imago" pitchFamily="2" charset="0"/>
                </a:rPr>
                <a:t>除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Imago" pitchFamily="2" charset="0"/>
                </a:rPr>
                <a:t>废</a:t>
              </a:r>
            </a:p>
            <a:p>
              <a:pPr algn="ctr" eaLnBrk="0" fontAlgn="auto" latinLnBrk="1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b="1" dirty="0">
                  <a:latin typeface="Imago" pitchFamily="2" charset="0"/>
                </a:rPr>
                <a:t>品</a:t>
              </a:r>
            </a:p>
          </p:txBody>
        </p:sp>
        <p:sp>
          <p:nvSpPr>
            <p:cNvPr id="24" name="右箭头 23"/>
            <p:cNvSpPr/>
            <p:nvPr/>
          </p:nvSpPr>
          <p:spPr>
            <a:xfrm>
              <a:off x="1072118" y="1964590"/>
              <a:ext cx="261918" cy="288931"/>
            </a:xfrm>
            <a:prstGeom prst="rightArrow">
              <a:avLst/>
            </a:prstGeom>
            <a:solidFill>
              <a:srgbClr val="FCB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" name="右箭头 24"/>
            <p:cNvSpPr/>
            <p:nvPr/>
          </p:nvSpPr>
          <p:spPr>
            <a:xfrm>
              <a:off x="2084870" y="1964590"/>
              <a:ext cx="263506" cy="288931"/>
            </a:xfrm>
            <a:prstGeom prst="rightArrow">
              <a:avLst/>
            </a:prstGeom>
            <a:solidFill>
              <a:srgbClr val="FCB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6" name="右箭头 25"/>
            <p:cNvSpPr/>
            <p:nvPr/>
          </p:nvSpPr>
          <p:spPr>
            <a:xfrm>
              <a:off x="3043650" y="1964590"/>
              <a:ext cx="263506" cy="288931"/>
            </a:xfrm>
            <a:prstGeom prst="rightArrow">
              <a:avLst/>
            </a:prstGeom>
            <a:solidFill>
              <a:srgbClr val="FCB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右箭头 26"/>
            <p:cNvSpPr/>
            <p:nvPr/>
          </p:nvSpPr>
          <p:spPr>
            <a:xfrm>
              <a:off x="4002431" y="1964590"/>
              <a:ext cx="263506" cy="288931"/>
            </a:xfrm>
            <a:prstGeom prst="rightArrow">
              <a:avLst/>
            </a:prstGeom>
            <a:solidFill>
              <a:srgbClr val="FCB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右箭头 27"/>
            <p:cNvSpPr/>
            <p:nvPr/>
          </p:nvSpPr>
          <p:spPr>
            <a:xfrm>
              <a:off x="4961212" y="1964590"/>
              <a:ext cx="261918" cy="288931"/>
            </a:xfrm>
            <a:prstGeom prst="rightArrow">
              <a:avLst/>
            </a:prstGeom>
            <a:solidFill>
              <a:srgbClr val="FCB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" name="右箭头 28"/>
            <p:cNvSpPr/>
            <p:nvPr/>
          </p:nvSpPr>
          <p:spPr>
            <a:xfrm>
              <a:off x="5918405" y="1964590"/>
              <a:ext cx="263506" cy="288931"/>
            </a:xfrm>
            <a:prstGeom prst="rightArrow">
              <a:avLst/>
            </a:prstGeom>
            <a:solidFill>
              <a:srgbClr val="FCB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" name="右箭头 29"/>
            <p:cNvSpPr/>
            <p:nvPr/>
          </p:nvSpPr>
          <p:spPr>
            <a:xfrm>
              <a:off x="6943856" y="1964590"/>
              <a:ext cx="263506" cy="288931"/>
            </a:xfrm>
            <a:prstGeom prst="rightArrow">
              <a:avLst/>
            </a:prstGeom>
            <a:solidFill>
              <a:srgbClr val="FCB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右箭头 30"/>
            <p:cNvSpPr/>
            <p:nvPr/>
          </p:nvSpPr>
          <p:spPr>
            <a:xfrm>
              <a:off x="7869302" y="1964590"/>
              <a:ext cx="263506" cy="288931"/>
            </a:xfrm>
            <a:prstGeom prst="rightArrow">
              <a:avLst/>
            </a:prstGeom>
            <a:solidFill>
              <a:srgbClr val="FCB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9701" name="矩形 3"/>
          <p:cNvSpPr>
            <a:spLocks noChangeArrowheads="1"/>
          </p:cNvSpPr>
          <p:nvPr/>
        </p:nvSpPr>
        <p:spPr bwMode="auto">
          <a:xfrm>
            <a:off x="2916238" y="1360488"/>
            <a:ext cx="335438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lang="zh-CN" altLang="en-US" sz="2400" b="1">
                <a:solidFill>
                  <a:srgbClr val="00A8A7"/>
                </a:solidFill>
                <a:latin typeface="微软雅黑" pitchFamily="34" charset="-122"/>
                <a:ea typeface="微软雅黑" pitchFamily="34" charset="-122"/>
              </a:rPr>
              <a:t>从“样品” 到“结果”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2184400" y="5800725"/>
            <a:ext cx="4530725" cy="9350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800" dirty="0">
                <a:solidFill>
                  <a:srgbClr val="FF0000"/>
                </a:solidFill>
              </a:rPr>
              <a:t>3</a:t>
            </a:r>
            <a:r>
              <a:rPr lang="zh-CN" altLang="en-US" sz="2800" dirty="0">
                <a:solidFill>
                  <a:srgbClr val="FF0000"/>
                </a:solidFill>
              </a:rPr>
              <a:t>小时全自动完成所有操作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3" descr="圣湘生物-Natch CS设计方案2副本"/>
          <p:cNvPicPr>
            <a:picLocks noChangeAspect="1" noChangeArrowheads="1"/>
          </p:cNvPicPr>
          <p:nvPr/>
        </p:nvPicPr>
        <p:blipFill>
          <a:blip r:embed="rId2" cstate="print"/>
          <a:srcRect l="8144" t="4198" r="49646" b="2603"/>
          <a:stretch>
            <a:fillRect/>
          </a:stretch>
        </p:blipFill>
        <p:spPr bwMode="auto">
          <a:xfrm>
            <a:off x="212725" y="969963"/>
            <a:ext cx="3705225" cy="460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标题 1"/>
          <p:cNvSpPr>
            <a:spLocks noGrp="1"/>
          </p:cNvSpPr>
          <p:nvPr>
            <p:ph type="title"/>
          </p:nvPr>
        </p:nvSpPr>
        <p:spPr>
          <a:xfrm>
            <a:off x="346075" y="439738"/>
            <a:ext cx="7886700" cy="639762"/>
          </a:xfrm>
        </p:spPr>
        <p:txBody>
          <a:bodyPr/>
          <a:lstStyle/>
          <a:p>
            <a:endParaRPr lang="zh-CN" altLang="en-US" smtClean="0"/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567363" y="1757363"/>
            <a:ext cx="3576637" cy="3194050"/>
            <a:chOff x="10325" y="1040"/>
            <a:chExt cx="8448" cy="6183"/>
          </a:xfrm>
        </p:grpSpPr>
        <p:sp>
          <p:nvSpPr>
            <p:cNvPr id="5" name="文本框 6"/>
            <p:cNvSpPr txBox="1"/>
            <p:nvPr/>
          </p:nvSpPr>
          <p:spPr>
            <a:xfrm>
              <a:off x="10325" y="6329"/>
              <a:ext cx="8448" cy="89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zh-CN" sz="2400" noProof="1">
                  <a:solidFill>
                    <a:srgbClr val="203864"/>
                  </a:solidFill>
                  <a:ea typeface="微软雅黑" pitchFamily="34" charset="-122"/>
                </a:rPr>
                <a:t>统一提取平台试剂</a:t>
              </a:r>
              <a:r>
                <a:rPr lang="en-US" altLang="zh-CN" sz="2400" noProof="1">
                  <a:solidFill>
                    <a:srgbClr val="203864"/>
                  </a:solidFill>
                  <a:ea typeface="微软雅黑" pitchFamily="34" charset="-122"/>
                </a:rPr>
                <a:t>S1006</a:t>
              </a:r>
            </a:p>
          </p:txBody>
        </p:sp>
        <p:grpSp>
          <p:nvGrpSpPr>
            <p:cNvPr id="3" name="组合 8"/>
            <p:cNvGrpSpPr>
              <a:grpSpLocks noChangeAspect="1"/>
            </p:cNvGrpSpPr>
            <p:nvPr/>
          </p:nvGrpSpPr>
          <p:grpSpPr bwMode="auto">
            <a:xfrm>
              <a:off x="11333" y="1040"/>
              <a:ext cx="5420" cy="5323"/>
              <a:chOff x="0" y="0"/>
              <a:chExt cx="3899014" cy="3831196"/>
            </a:xfrm>
          </p:grpSpPr>
          <p:pic>
            <p:nvPicPr>
              <p:cNvPr id="33802" name="图片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3116351" cy="31547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803" name="图片 6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819467" y="566968"/>
                <a:ext cx="3079547" cy="32642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33797" name="Freeform 30"/>
          <p:cNvSpPr>
            <a:spLocks noChangeArrowheads="1"/>
          </p:cNvSpPr>
          <p:nvPr/>
        </p:nvSpPr>
        <p:spPr bwMode="auto">
          <a:xfrm>
            <a:off x="4500563" y="2701925"/>
            <a:ext cx="1057275" cy="1108075"/>
          </a:xfrm>
          <a:custGeom>
            <a:avLst/>
            <a:gdLst>
              <a:gd name="T0" fmla="*/ 476 w 1116"/>
              <a:gd name="T1" fmla="*/ 778 h 1116"/>
              <a:gd name="T2" fmla="*/ 452 w 1116"/>
              <a:gd name="T3" fmla="*/ 700 h 1116"/>
              <a:gd name="T4" fmla="*/ 390 w 1116"/>
              <a:gd name="T5" fmla="*/ 650 h 1116"/>
              <a:gd name="T6" fmla="*/ 218 w 1116"/>
              <a:gd name="T7" fmla="*/ 640 h 1116"/>
              <a:gd name="T8" fmla="*/ 154 w 1116"/>
              <a:gd name="T9" fmla="*/ 616 h 1116"/>
              <a:gd name="T10" fmla="*/ 132 w 1116"/>
              <a:gd name="T11" fmla="*/ 542 h 1116"/>
              <a:gd name="T12" fmla="*/ 196 w 1116"/>
              <a:gd name="T13" fmla="*/ 478 h 1116"/>
              <a:gd name="T14" fmla="*/ 282 w 1116"/>
              <a:gd name="T15" fmla="*/ 352 h 1116"/>
              <a:gd name="T16" fmla="*/ 170 w 1116"/>
              <a:gd name="T17" fmla="*/ 350 h 1116"/>
              <a:gd name="T18" fmla="*/ 62 w 1116"/>
              <a:gd name="T19" fmla="*/ 408 h 1116"/>
              <a:gd name="T20" fmla="*/ 4 w 1116"/>
              <a:gd name="T21" fmla="*/ 516 h 1116"/>
              <a:gd name="T22" fmla="*/ 16 w 1116"/>
              <a:gd name="T23" fmla="*/ 638 h 1116"/>
              <a:gd name="T24" fmla="*/ 94 w 1116"/>
              <a:gd name="T25" fmla="*/ 734 h 1116"/>
              <a:gd name="T26" fmla="*/ 204 w 1116"/>
              <a:gd name="T27" fmla="*/ 770 h 1116"/>
              <a:gd name="T28" fmla="*/ 340 w 1116"/>
              <a:gd name="T29" fmla="*/ 776 h 1116"/>
              <a:gd name="T30" fmla="*/ 346 w 1116"/>
              <a:gd name="T31" fmla="*/ 906 h 1116"/>
              <a:gd name="T32" fmla="*/ 382 w 1116"/>
              <a:gd name="T33" fmla="*/ 1022 h 1116"/>
              <a:gd name="T34" fmla="*/ 476 w 1116"/>
              <a:gd name="T35" fmla="*/ 1100 h 1116"/>
              <a:gd name="T36" fmla="*/ 598 w 1116"/>
              <a:gd name="T37" fmla="*/ 1112 h 1116"/>
              <a:gd name="T38" fmla="*/ 708 w 1116"/>
              <a:gd name="T39" fmla="*/ 1054 h 1116"/>
              <a:gd name="T40" fmla="*/ 766 w 1116"/>
              <a:gd name="T41" fmla="*/ 946 h 1116"/>
              <a:gd name="T42" fmla="*/ 770 w 1116"/>
              <a:gd name="T43" fmla="*/ 758 h 1116"/>
              <a:gd name="T44" fmla="*/ 744 w 1116"/>
              <a:gd name="T45" fmla="*/ 604 h 1116"/>
              <a:gd name="T46" fmla="*/ 650 w 1116"/>
              <a:gd name="T47" fmla="*/ 520 h 1116"/>
              <a:gd name="T48" fmla="*/ 522 w 1116"/>
              <a:gd name="T49" fmla="*/ 478 h 1116"/>
              <a:gd name="T50" fmla="*/ 476 w 1116"/>
              <a:gd name="T51" fmla="*/ 382 h 1116"/>
              <a:gd name="T52" fmla="*/ 476 w 1116"/>
              <a:gd name="T53" fmla="*/ 212 h 1116"/>
              <a:gd name="T54" fmla="*/ 526 w 1116"/>
              <a:gd name="T55" fmla="*/ 136 h 1116"/>
              <a:gd name="T56" fmla="*/ 614 w 1116"/>
              <a:gd name="T57" fmla="*/ 154 h 1116"/>
              <a:gd name="T58" fmla="*/ 638 w 1116"/>
              <a:gd name="T59" fmla="*/ 336 h 1116"/>
              <a:gd name="T60" fmla="*/ 656 w 1116"/>
              <a:gd name="T61" fmla="*/ 404 h 1116"/>
              <a:gd name="T62" fmla="*/ 712 w 1116"/>
              <a:gd name="T63" fmla="*/ 460 h 1116"/>
              <a:gd name="T64" fmla="*/ 780 w 1116"/>
              <a:gd name="T65" fmla="*/ 476 h 1116"/>
              <a:gd name="T66" fmla="*/ 948 w 1116"/>
              <a:gd name="T67" fmla="*/ 490 h 1116"/>
              <a:gd name="T68" fmla="*/ 984 w 1116"/>
              <a:gd name="T69" fmla="*/ 558 h 1116"/>
              <a:gd name="T70" fmla="*/ 934 w 1116"/>
              <a:gd name="T71" fmla="*/ 634 h 1116"/>
              <a:gd name="T72" fmla="*/ 832 w 1116"/>
              <a:gd name="T73" fmla="*/ 644 h 1116"/>
              <a:gd name="T74" fmla="*/ 924 w 1116"/>
              <a:gd name="T75" fmla="*/ 768 h 1116"/>
              <a:gd name="T76" fmla="*/ 1038 w 1116"/>
              <a:gd name="T77" fmla="*/ 722 h 1116"/>
              <a:gd name="T78" fmla="*/ 1106 w 1116"/>
              <a:gd name="T79" fmla="*/ 620 h 1116"/>
              <a:gd name="T80" fmla="*/ 1106 w 1116"/>
              <a:gd name="T81" fmla="*/ 496 h 1116"/>
              <a:gd name="T82" fmla="*/ 1038 w 1116"/>
              <a:gd name="T83" fmla="*/ 394 h 1116"/>
              <a:gd name="T84" fmla="*/ 930 w 1116"/>
              <a:gd name="T85" fmla="*/ 348 h 1116"/>
              <a:gd name="T86" fmla="*/ 780 w 1116"/>
              <a:gd name="T87" fmla="*/ 344 h 1116"/>
              <a:gd name="T88" fmla="*/ 770 w 1116"/>
              <a:gd name="T89" fmla="*/ 216 h 1116"/>
              <a:gd name="T90" fmla="*/ 744 w 1116"/>
              <a:gd name="T91" fmla="*/ 112 h 1116"/>
              <a:gd name="T92" fmla="*/ 658 w 1116"/>
              <a:gd name="T93" fmla="*/ 24 h 1116"/>
              <a:gd name="T94" fmla="*/ 536 w 1116"/>
              <a:gd name="T95" fmla="*/ 0 h 1116"/>
              <a:gd name="T96" fmla="*/ 424 w 1116"/>
              <a:gd name="T97" fmla="*/ 48 h 1116"/>
              <a:gd name="T98" fmla="*/ 354 w 1116"/>
              <a:gd name="T99" fmla="*/ 150 h 1116"/>
              <a:gd name="T100" fmla="*/ 346 w 1116"/>
              <a:gd name="T101" fmla="*/ 354 h 1116"/>
              <a:gd name="T102" fmla="*/ 364 w 1116"/>
              <a:gd name="T103" fmla="*/ 492 h 1116"/>
              <a:gd name="T104" fmla="*/ 444 w 1116"/>
              <a:gd name="T105" fmla="*/ 586 h 1116"/>
              <a:gd name="T106" fmla="*/ 578 w 1116"/>
              <a:gd name="T107" fmla="*/ 632 h 1116"/>
              <a:gd name="T108" fmla="*/ 636 w 1116"/>
              <a:gd name="T109" fmla="*/ 708 h 1116"/>
              <a:gd name="T110" fmla="*/ 638 w 1116"/>
              <a:gd name="T111" fmla="*/ 898 h 1116"/>
              <a:gd name="T112" fmla="*/ 602 w 1116"/>
              <a:gd name="T113" fmla="*/ 972 h 1116"/>
              <a:gd name="T114" fmla="*/ 512 w 1116"/>
              <a:gd name="T115" fmla="*/ 972 h 111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16"/>
              <a:gd name="T175" fmla="*/ 0 h 1116"/>
              <a:gd name="T176" fmla="*/ 1116 w 1116"/>
              <a:gd name="T177" fmla="*/ 1116 h 111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16" h="1116">
                <a:moveTo>
                  <a:pt x="478" y="920"/>
                </a:moveTo>
                <a:lnTo>
                  <a:pt x="478" y="920"/>
                </a:lnTo>
                <a:lnTo>
                  <a:pt x="476" y="908"/>
                </a:lnTo>
                <a:lnTo>
                  <a:pt x="476" y="906"/>
                </a:lnTo>
                <a:lnTo>
                  <a:pt x="476" y="780"/>
                </a:lnTo>
                <a:lnTo>
                  <a:pt x="476" y="778"/>
                </a:lnTo>
                <a:lnTo>
                  <a:pt x="476" y="764"/>
                </a:lnTo>
                <a:lnTo>
                  <a:pt x="474" y="750"/>
                </a:lnTo>
                <a:lnTo>
                  <a:pt x="470" y="736"/>
                </a:lnTo>
                <a:lnTo>
                  <a:pt x="464" y="724"/>
                </a:lnTo>
                <a:lnTo>
                  <a:pt x="458" y="712"/>
                </a:lnTo>
                <a:lnTo>
                  <a:pt x="452" y="700"/>
                </a:lnTo>
                <a:lnTo>
                  <a:pt x="444" y="690"/>
                </a:lnTo>
                <a:lnTo>
                  <a:pt x="434" y="680"/>
                </a:lnTo>
                <a:lnTo>
                  <a:pt x="424" y="672"/>
                </a:lnTo>
                <a:lnTo>
                  <a:pt x="414" y="664"/>
                </a:lnTo>
                <a:lnTo>
                  <a:pt x="402" y="656"/>
                </a:lnTo>
                <a:lnTo>
                  <a:pt x="390" y="650"/>
                </a:lnTo>
                <a:lnTo>
                  <a:pt x="378" y="646"/>
                </a:lnTo>
                <a:lnTo>
                  <a:pt x="364" y="642"/>
                </a:lnTo>
                <a:lnTo>
                  <a:pt x="350" y="640"/>
                </a:lnTo>
                <a:lnTo>
                  <a:pt x="336" y="640"/>
                </a:lnTo>
                <a:lnTo>
                  <a:pt x="334" y="640"/>
                </a:lnTo>
                <a:lnTo>
                  <a:pt x="218" y="640"/>
                </a:lnTo>
                <a:lnTo>
                  <a:pt x="216" y="640"/>
                </a:lnTo>
                <a:lnTo>
                  <a:pt x="212" y="640"/>
                </a:lnTo>
                <a:lnTo>
                  <a:pt x="196" y="638"/>
                </a:lnTo>
                <a:lnTo>
                  <a:pt x="180" y="632"/>
                </a:lnTo>
                <a:lnTo>
                  <a:pt x="166" y="626"/>
                </a:lnTo>
                <a:lnTo>
                  <a:pt x="154" y="616"/>
                </a:lnTo>
                <a:lnTo>
                  <a:pt x="152" y="614"/>
                </a:lnTo>
                <a:lnTo>
                  <a:pt x="144" y="602"/>
                </a:lnTo>
                <a:lnTo>
                  <a:pt x="136" y="588"/>
                </a:lnTo>
                <a:lnTo>
                  <a:pt x="132" y="574"/>
                </a:lnTo>
                <a:lnTo>
                  <a:pt x="130" y="558"/>
                </a:lnTo>
                <a:lnTo>
                  <a:pt x="132" y="542"/>
                </a:lnTo>
                <a:lnTo>
                  <a:pt x="136" y="526"/>
                </a:lnTo>
                <a:lnTo>
                  <a:pt x="144" y="512"/>
                </a:lnTo>
                <a:lnTo>
                  <a:pt x="154" y="500"/>
                </a:lnTo>
                <a:lnTo>
                  <a:pt x="166" y="490"/>
                </a:lnTo>
                <a:lnTo>
                  <a:pt x="180" y="482"/>
                </a:lnTo>
                <a:lnTo>
                  <a:pt x="196" y="478"/>
                </a:lnTo>
                <a:lnTo>
                  <a:pt x="210" y="476"/>
                </a:lnTo>
                <a:lnTo>
                  <a:pt x="214" y="476"/>
                </a:lnTo>
                <a:lnTo>
                  <a:pt x="278" y="476"/>
                </a:lnTo>
                <a:lnTo>
                  <a:pt x="282" y="476"/>
                </a:lnTo>
                <a:lnTo>
                  <a:pt x="282" y="472"/>
                </a:lnTo>
                <a:lnTo>
                  <a:pt x="282" y="352"/>
                </a:lnTo>
                <a:lnTo>
                  <a:pt x="282" y="346"/>
                </a:lnTo>
                <a:lnTo>
                  <a:pt x="278" y="346"/>
                </a:lnTo>
                <a:lnTo>
                  <a:pt x="214" y="346"/>
                </a:lnTo>
                <a:lnTo>
                  <a:pt x="210" y="346"/>
                </a:lnTo>
                <a:lnTo>
                  <a:pt x="190" y="348"/>
                </a:lnTo>
                <a:lnTo>
                  <a:pt x="170" y="350"/>
                </a:lnTo>
                <a:lnTo>
                  <a:pt x="150" y="356"/>
                </a:lnTo>
                <a:lnTo>
                  <a:pt x="130" y="362"/>
                </a:lnTo>
                <a:lnTo>
                  <a:pt x="112" y="372"/>
                </a:lnTo>
                <a:lnTo>
                  <a:pt x="94" y="382"/>
                </a:lnTo>
                <a:lnTo>
                  <a:pt x="76" y="394"/>
                </a:lnTo>
                <a:lnTo>
                  <a:pt x="62" y="408"/>
                </a:lnTo>
                <a:lnTo>
                  <a:pt x="48" y="424"/>
                </a:lnTo>
                <a:lnTo>
                  <a:pt x="34" y="440"/>
                </a:lnTo>
                <a:lnTo>
                  <a:pt x="24" y="458"/>
                </a:lnTo>
                <a:lnTo>
                  <a:pt x="16" y="476"/>
                </a:lnTo>
                <a:lnTo>
                  <a:pt x="8" y="496"/>
                </a:lnTo>
                <a:lnTo>
                  <a:pt x="4" y="516"/>
                </a:lnTo>
                <a:lnTo>
                  <a:pt x="0" y="536"/>
                </a:lnTo>
                <a:lnTo>
                  <a:pt x="0" y="558"/>
                </a:lnTo>
                <a:lnTo>
                  <a:pt x="0" y="578"/>
                </a:lnTo>
                <a:lnTo>
                  <a:pt x="4" y="600"/>
                </a:lnTo>
                <a:lnTo>
                  <a:pt x="8" y="620"/>
                </a:lnTo>
                <a:lnTo>
                  <a:pt x="16" y="638"/>
                </a:lnTo>
                <a:lnTo>
                  <a:pt x="24" y="658"/>
                </a:lnTo>
                <a:lnTo>
                  <a:pt x="34" y="676"/>
                </a:lnTo>
                <a:lnTo>
                  <a:pt x="48" y="692"/>
                </a:lnTo>
                <a:lnTo>
                  <a:pt x="62" y="708"/>
                </a:lnTo>
                <a:lnTo>
                  <a:pt x="76" y="722"/>
                </a:lnTo>
                <a:lnTo>
                  <a:pt x="94" y="734"/>
                </a:lnTo>
                <a:lnTo>
                  <a:pt x="112" y="744"/>
                </a:lnTo>
                <a:lnTo>
                  <a:pt x="130" y="754"/>
                </a:lnTo>
                <a:lnTo>
                  <a:pt x="148" y="760"/>
                </a:lnTo>
                <a:lnTo>
                  <a:pt x="166" y="766"/>
                </a:lnTo>
                <a:lnTo>
                  <a:pt x="184" y="768"/>
                </a:lnTo>
                <a:lnTo>
                  <a:pt x="204" y="770"/>
                </a:lnTo>
                <a:lnTo>
                  <a:pt x="206" y="770"/>
                </a:lnTo>
                <a:lnTo>
                  <a:pt x="212" y="770"/>
                </a:lnTo>
                <a:lnTo>
                  <a:pt x="324" y="770"/>
                </a:lnTo>
                <a:lnTo>
                  <a:pt x="330" y="770"/>
                </a:lnTo>
                <a:lnTo>
                  <a:pt x="334" y="772"/>
                </a:lnTo>
                <a:lnTo>
                  <a:pt x="340" y="776"/>
                </a:lnTo>
                <a:lnTo>
                  <a:pt x="344" y="782"/>
                </a:lnTo>
                <a:lnTo>
                  <a:pt x="346" y="790"/>
                </a:lnTo>
                <a:lnTo>
                  <a:pt x="346" y="792"/>
                </a:lnTo>
                <a:lnTo>
                  <a:pt x="346" y="898"/>
                </a:lnTo>
                <a:lnTo>
                  <a:pt x="346" y="900"/>
                </a:lnTo>
                <a:lnTo>
                  <a:pt x="346" y="906"/>
                </a:lnTo>
                <a:lnTo>
                  <a:pt x="346" y="926"/>
                </a:lnTo>
                <a:lnTo>
                  <a:pt x="350" y="946"/>
                </a:lnTo>
                <a:lnTo>
                  <a:pt x="354" y="966"/>
                </a:lnTo>
                <a:lnTo>
                  <a:pt x="362" y="986"/>
                </a:lnTo>
                <a:lnTo>
                  <a:pt x="370" y="1004"/>
                </a:lnTo>
                <a:lnTo>
                  <a:pt x="382" y="1022"/>
                </a:lnTo>
                <a:lnTo>
                  <a:pt x="394" y="1038"/>
                </a:lnTo>
                <a:lnTo>
                  <a:pt x="408" y="1054"/>
                </a:lnTo>
                <a:lnTo>
                  <a:pt x="424" y="1068"/>
                </a:lnTo>
                <a:lnTo>
                  <a:pt x="440" y="1080"/>
                </a:lnTo>
                <a:lnTo>
                  <a:pt x="458" y="1092"/>
                </a:lnTo>
                <a:lnTo>
                  <a:pt x="476" y="1100"/>
                </a:lnTo>
                <a:lnTo>
                  <a:pt x="496" y="1108"/>
                </a:lnTo>
                <a:lnTo>
                  <a:pt x="516" y="1112"/>
                </a:lnTo>
                <a:lnTo>
                  <a:pt x="536" y="1116"/>
                </a:lnTo>
                <a:lnTo>
                  <a:pt x="558" y="1116"/>
                </a:lnTo>
                <a:lnTo>
                  <a:pt x="578" y="1116"/>
                </a:lnTo>
                <a:lnTo>
                  <a:pt x="598" y="1112"/>
                </a:lnTo>
                <a:lnTo>
                  <a:pt x="620" y="1108"/>
                </a:lnTo>
                <a:lnTo>
                  <a:pt x="638" y="1100"/>
                </a:lnTo>
                <a:lnTo>
                  <a:pt x="658" y="1092"/>
                </a:lnTo>
                <a:lnTo>
                  <a:pt x="676" y="1080"/>
                </a:lnTo>
                <a:lnTo>
                  <a:pt x="692" y="1068"/>
                </a:lnTo>
                <a:lnTo>
                  <a:pt x="708" y="1054"/>
                </a:lnTo>
                <a:lnTo>
                  <a:pt x="722" y="1038"/>
                </a:lnTo>
                <a:lnTo>
                  <a:pt x="734" y="1022"/>
                </a:lnTo>
                <a:lnTo>
                  <a:pt x="744" y="1004"/>
                </a:lnTo>
                <a:lnTo>
                  <a:pt x="754" y="986"/>
                </a:lnTo>
                <a:lnTo>
                  <a:pt x="760" y="966"/>
                </a:lnTo>
                <a:lnTo>
                  <a:pt x="766" y="946"/>
                </a:lnTo>
                <a:lnTo>
                  <a:pt x="768" y="926"/>
                </a:lnTo>
                <a:lnTo>
                  <a:pt x="770" y="904"/>
                </a:lnTo>
                <a:lnTo>
                  <a:pt x="770" y="772"/>
                </a:lnTo>
                <a:lnTo>
                  <a:pt x="770" y="764"/>
                </a:lnTo>
                <a:lnTo>
                  <a:pt x="770" y="762"/>
                </a:lnTo>
                <a:lnTo>
                  <a:pt x="770" y="758"/>
                </a:lnTo>
                <a:lnTo>
                  <a:pt x="768" y="708"/>
                </a:lnTo>
                <a:lnTo>
                  <a:pt x="766" y="684"/>
                </a:lnTo>
                <a:lnTo>
                  <a:pt x="762" y="664"/>
                </a:lnTo>
                <a:lnTo>
                  <a:pt x="758" y="642"/>
                </a:lnTo>
                <a:lnTo>
                  <a:pt x="752" y="624"/>
                </a:lnTo>
                <a:lnTo>
                  <a:pt x="744" y="604"/>
                </a:lnTo>
                <a:lnTo>
                  <a:pt x="734" y="588"/>
                </a:lnTo>
                <a:lnTo>
                  <a:pt x="720" y="570"/>
                </a:lnTo>
                <a:lnTo>
                  <a:pt x="706" y="556"/>
                </a:lnTo>
                <a:lnTo>
                  <a:pt x="690" y="542"/>
                </a:lnTo>
                <a:lnTo>
                  <a:pt x="672" y="530"/>
                </a:lnTo>
                <a:lnTo>
                  <a:pt x="650" y="520"/>
                </a:lnTo>
                <a:lnTo>
                  <a:pt x="628" y="510"/>
                </a:lnTo>
                <a:lnTo>
                  <a:pt x="602" y="502"/>
                </a:lnTo>
                <a:lnTo>
                  <a:pt x="572" y="494"/>
                </a:lnTo>
                <a:lnTo>
                  <a:pt x="554" y="490"/>
                </a:lnTo>
                <a:lnTo>
                  <a:pt x="536" y="484"/>
                </a:lnTo>
                <a:lnTo>
                  <a:pt x="522" y="478"/>
                </a:lnTo>
                <a:lnTo>
                  <a:pt x="508" y="468"/>
                </a:lnTo>
                <a:lnTo>
                  <a:pt x="498" y="458"/>
                </a:lnTo>
                <a:lnTo>
                  <a:pt x="488" y="444"/>
                </a:lnTo>
                <a:lnTo>
                  <a:pt x="482" y="428"/>
                </a:lnTo>
                <a:lnTo>
                  <a:pt x="478" y="408"/>
                </a:lnTo>
                <a:lnTo>
                  <a:pt x="476" y="382"/>
                </a:lnTo>
                <a:lnTo>
                  <a:pt x="476" y="348"/>
                </a:lnTo>
                <a:lnTo>
                  <a:pt x="476" y="344"/>
                </a:lnTo>
                <a:lnTo>
                  <a:pt x="476" y="340"/>
                </a:lnTo>
                <a:lnTo>
                  <a:pt x="476" y="220"/>
                </a:lnTo>
                <a:lnTo>
                  <a:pt x="476" y="218"/>
                </a:lnTo>
                <a:lnTo>
                  <a:pt x="476" y="212"/>
                </a:lnTo>
                <a:lnTo>
                  <a:pt x="478" y="196"/>
                </a:lnTo>
                <a:lnTo>
                  <a:pt x="482" y="180"/>
                </a:lnTo>
                <a:lnTo>
                  <a:pt x="490" y="166"/>
                </a:lnTo>
                <a:lnTo>
                  <a:pt x="500" y="154"/>
                </a:lnTo>
                <a:lnTo>
                  <a:pt x="512" y="144"/>
                </a:lnTo>
                <a:lnTo>
                  <a:pt x="526" y="136"/>
                </a:lnTo>
                <a:lnTo>
                  <a:pt x="542" y="132"/>
                </a:lnTo>
                <a:lnTo>
                  <a:pt x="558" y="130"/>
                </a:lnTo>
                <a:lnTo>
                  <a:pt x="574" y="132"/>
                </a:lnTo>
                <a:lnTo>
                  <a:pt x="588" y="136"/>
                </a:lnTo>
                <a:lnTo>
                  <a:pt x="602" y="144"/>
                </a:lnTo>
                <a:lnTo>
                  <a:pt x="614" y="154"/>
                </a:lnTo>
                <a:lnTo>
                  <a:pt x="626" y="166"/>
                </a:lnTo>
                <a:lnTo>
                  <a:pt x="632" y="180"/>
                </a:lnTo>
                <a:lnTo>
                  <a:pt x="638" y="196"/>
                </a:lnTo>
                <a:lnTo>
                  <a:pt x="638" y="208"/>
                </a:lnTo>
                <a:lnTo>
                  <a:pt x="638" y="210"/>
                </a:lnTo>
                <a:lnTo>
                  <a:pt x="638" y="336"/>
                </a:lnTo>
                <a:lnTo>
                  <a:pt x="638" y="338"/>
                </a:lnTo>
                <a:lnTo>
                  <a:pt x="640" y="352"/>
                </a:lnTo>
                <a:lnTo>
                  <a:pt x="642" y="366"/>
                </a:lnTo>
                <a:lnTo>
                  <a:pt x="646" y="380"/>
                </a:lnTo>
                <a:lnTo>
                  <a:pt x="650" y="392"/>
                </a:lnTo>
                <a:lnTo>
                  <a:pt x="656" y="404"/>
                </a:lnTo>
                <a:lnTo>
                  <a:pt x="664" y="416"/>
                </a:lnTo>
                <a:lnTo>
                  <a:pt x="672" y="426"/>
                </a:lnTo>
                <a:lnTo>
                  <a:pt x="680" y="436"/>
                </a:lnTo>
                <a:lnTo>
                  <a:pt x="690" y="444"/>
                </a:lnTo>
                <a:lnTo>
                  <a:pt x="702" y="452"/>
                </a:lnTo>
                <a:lnTo>
                  <a:pt x="712" y="460"/>
                </a:lnTo>
                <a:lnTo>
                  <a:pt x="724" y="466"/>
                </a:lnTo>
                <a:lnTo>
                  <a:pt x="738" y="470"/>
                </a:lnTo>
                <a:lnTo>
                  <a:pt x="750" y="474"/>
                </a:lnTo>
                <a:lnTo>
                  <a:pt x="764" y="476"/>
                </a:lnTo>
                <a:lnTo>
                  <a:pt x="778" y="476"/>
                </a:lnTo>
                <a:lnTo>
                  <a:pt x="780" y="476"/>
                </a:lnTo>
                <a:lnTo>
                  <a:pt x="896" y="476"/>
                </a:lnTo>
                <a:lnTo>
                  <a:pt x="898" y="476"/>
                </a:lnTo>
                <a:lnTo>
                  <a:pt x="904" y="476"/>
                </a:lnTo>
                <a:lnTo>
                  <a:pt x="920" y="478"/>
                </a:lnTo>
                <a:lnTo>
                  <a:pt x="934" y="484"/>
                </a:lnTo>
                <a:lnTo>
                  <a:pt x="948" y="490"/>
                </a:lnTo>
                <a:lnTo>
                  <a:pt x="962" y="500"/>
                </a:lnTo>
                <a:lnTo>
                  <a:pt x="962" y="502"/>
                </a:lnTo>
                <a:lnTo>
                  <a:pt x="972" y="514"/>
                </a:lnTo>
                <a:lnTo>
                  <a:pt x="978" y="528"/>
                </a:lnTo>
                <a:lnTo>
                  <a:pt x="984" y="542"/>
                </a:lnTo>
                <a:lnTo>
                  <a:pt x="984" y="558"/>
                </a:lnTo>
                <a:lnTo>
                  <a:pt x="984" y="574"/>
                </a:lnTo>
                <a:lnTo>
                  <a:pt x="978" y="590"/>
                </a:lnTo>
                <a:lnTo>
                  <a:pt x="972" y="604"/>
                </a:lnTo>
                <a:lnTo>
                  <a:pt x="962" y="616"/>
                </a:lnTo>
                <a:lnTo>
                  <a:pt x="948" y="626"/>
                </a:lnTo>
                <a:lnTo>
                  <a:pt x="934" y="634"/>
                </a:lnTo>
                <a:lnTo>
                  <a:pt x="920" y="638"/>
                </a:lnTo>
                <a:lnTo>
                  <a:pt x="904" y="640"/>
                </a:lnTo>
                <a:lnTo>
                  <a:pt x="902" y="640"/>
                </a:lnTo>
                <a:lnTo>
                  <a:pt x="838" y="640"/>
                </a:lnTo>
                <a:lnTo>
                  <a:pt x="832" y="640"/>
                </a:lnTo>
                <a:lnTo>
                  <a:pt x="832" y="644"/>
                </a:lnTo>
                <a:lnTo>
                  <a:pt x="832" y="764"/>
                </a:lnTo>
                <a:lnTo>
                  <a:pt x="832" y="770"/>
                </a:lnTo>
                <a:lnTo>
                  <a:pt x="838" y="770"/>
                </a:lnTo>
                <a:lnTo>
                  <a:pt x="902" y="770"/>
                </a:lnTo>
                <a:lnTo>
                  <a:pt x="904" y="770"/>
                </a:lnTo>
                <a:lnTo>
                  <a:pt x="924" y="768"/>
                </a:lnTo>
                <a:lnTo>
                  <a:pt x="946" y="766"/>
                </a:lnTo>
                <a:lnTo>
                  <a:pt x="966" y="760"/>
                </a:lnTo>
                <a:lnTo>
                  <a:pt x="984" y="754"/>
                </a:lnTo>
                <a:lnTo>
                  <a:pt x="1004" y="744"/>
                </a:lnTo>
                <a:lnTo>
                  <a:pt x="1022" y="734"/>
                </a:lnTo>
                <a:lnTo>
                  <a:pt x="1038" y="722"/>
                </a:lnTo>
                <a:lnTo>
                  <a:pt x="1054" y="708"/>
                </a:lnTo>
                <a:lnTo>
                  <a:pt x="1068" y="692"/>
                </a:lnTo>
                <a:lnTo>
                  <a:pt x="1080" y="676"/>
                </a:lnTo>
                <a:lnTo>
                  <a:pt x="1090" y="658"/>
                </a:lnTo>
                <a:lnTo>
                  <a:pt x="1100" y="640"/>
                </a:lnTo>
                <a:lnTo>
                  <a:pt x="1106" y="620"/>
                </a:lnTo>
                <a:lnTo>
                  <a:pt x="1112" y="600"/>
                </a:lnTo>
                <a:lnTo>
                  <a:pt x="1114" y="580"/>
                </a:lnTo>
                <a:lnTo>
                  <a:pt x="1116" y="558"/>
                </a:lnTo>
                <a:lnTo>
                  <a:pt x="1114" y="538"/>
                </a:lnTo>
                <a:lnTo>
                  <a:pt x="1112" y="516"/>
                </a:lnTo>
                <a:lnTo>
                  <a:pt x="1106" y="496"/>
                </a:lnTo>
                <a:lnTo>
                  <a:pt x="1100" y="478"/>
                </a:lnTo>
                <a:lnTo>
                  <a:pt x="1090" y="458"/>
                </a:lnTo>
                <a:lnTo>
                  <a:pt x="1080" y="440"/>
                </a:lnTo>
                <a:lnTo>
                  <a:pt x="1068" y="424"/>
                </a:lnTo>
                <a:lnTo>
                  <a:pt x="1054" y="408"/>
                </a:lnTo>
                <a:lnTo>
                  <a:pt x="1038" y="394"/>
                </a:lnTo>
                <a:lnTo>
                  <a:pt x="1022" y="382"/>
                </a:lnTo>
                <a:lnTo>
                  <a:pt x="1004" y="372"/>
                </a:lnTo>
                <a:lnTo>
                  <a:pt x="984" y="362"/>
                </a:lnTo>
                <a:lnTo>
                  <a:pt x="968" y="356"/>
                </a:lnTo>
                <a:lnTo>
                  <a:pt x="948" y="350"/>
                </a:lnTo>
                <a:lnTo>
                  <a:pt x="930" y="348"/>
                </a:lnTo>
                <a:lnTo>
                  <a:pt x="912" y="346"/>
                </a:lnTo>
                <a:lnTo>
                  <a:pt x="908" y="346"/>
                </a:lnTo>
                <a:lnTo>
                  <a:pt x="904" y="346"/>
                </a:lnTo>
                <a:lnTo>
                  <a:pt x="790" y="346"/>
                </a:lnTo>
                <a:lnTo>
                  <a:pt x="784" y="346"/>
                </a:lnTo>
                <a:lnTo>
                  <a:pt x="780" y="344"/>
                </a:lnTo>
                <a:lnTo>
                  <a:pt x="776" y="340"/>
                </a:lnTo>
                <a:lnTo>
                  <a:pt x="772" y="334"/>
                </a:lnTo>
                <a:lnTo>
                  <a:pt x="770" y="326"/>
                </a:lnTo>
                <a:lnTo>
                  <a:pt x="770" y="324"/>
                </a:lnTo>
                <a:lnTo>
                  <a:pt x="770" y="218"/>
                </a:lnTo>
                <a:lnTo>
                  <a:pt x="770" y="216"/>
                </a:lnTo>
                <a:lnTo>
                  <a:pt x="770" y="210"/>
                </a:lnTo>
                <a:lnTo>
                  <a:pt x="768" y="190"/>
                </a:lnTo>
                <a:lnTo>
                  <a:pt x="766" y="170"/>
                </a:lnTo>
                <a:lnTo>
                  <a:pt x="760" y="150"/>
                </a:lnTo>
                <a:lnTo>
                  <a:pt x="754" y="130"/>
                </a:lnTo>
                <a:lnTo>
                  <a:pt x="744" y="112"/>
                </a:lnTo>
                <a:lnTo>
                  <a:pt x="734" y="94"/>
                </a:lnTo>
                <a:lnTo>
                  <a:pt x="722" y="78"/>
                </a:lnTo>
                <a:lnTo>
                  <a:pt x="708" y="62"/>
                </a:lnTo>
                <a:lnTo>
                  <a:pt x="692" y="48"/>
                </a:lnTo>
                <a:lnTo>
                  <a:pt x="676" y="36"/>
                </a:lnTo>
                <a:lnTo>
                  <a:pt x="658" y="24"/>
                </a:lnTo>
                <a:lnTo>
                  <a:pt x="638" y="16"/>
                </a:lnTo>
                <a:lnTo>
                  <a:pt x="620" y="8"/>
                </a:lnTo>
                <a:lnTo>
                  <a:pt x="598" y="4"/>
                </a:lnTo>
                <a:lnTo>
                  <a:pt x="578" y="0"/>
                </a:lnTo>
                <a:lnTo>
                  <a:pt x="558" y="0"/>
                </a:lnTo>
                <a:lnTo>
                  <a:pt x="536" y="0"/>
                </a:lnTo>
                <a:lnTo>
                  <a:pt x="516" y="4"/>
                </a:lnTo>
                <a:lnTo>
                  <a:pt x="496" y="8"/>
                </a:lnTo>
                <a:lnTo>
                  <a:pt x="476" y="16"/>
                </a:lnTo>
                <a:lnTo>
                  <a:pt x="458" y="24"/>
                </a:lnTo>
                <a:lnTo>
                  <a:pt x="440" y="36"/>
                </a:lnTo>
                <a:lnTo>
                  <a:pt x="424" y="48"/>
                </a:lnTo>
                <a:lnTo>
                  <a:pt x="408" y="62"/>
                </a:lnTo>
                <a:lnTo>
                  <a:pt x="394" y="78"/>
                </a:lnTo>
                <a:lnTo>
                  <a:pt x="382" y="94"/>
                </a:lnTo>
                <a:lnTo>
                  <a:pt x="370" y="112"/>
                </a:lnTo>
                <a:lnTo>
                  <a:pt x="362" y="130"/>
                </a:lnTo>
                <a:lnTo>
                  <a:pt x="354" y="150"/>
                </a:lnTo>
                <a:lnTo>
                  <a:pt x="350" y="170"/>
                </a:lnTo>
                <a:lnTo>
                  <a:pt x="346" y="190"/>
                </a:lnTo>
                <a:lnTo>
                  <a:pt x="346" y="212"/>
                </a:lnTo>
                <a:lnTo>
                  <a:pt x="346" y="344"/>
                </a:lnTo>
                <a:lnTo>
                  <a:pt x="346" y="352"/>
                </a:lnTo>
                <a:lnTo>
                  <a:pt x="346" y="354"/>
                </a:lnTo>
                <a:lnTo>
                  <a:pt x="346" y="358"/>
                </a:lnTo>
                <a:lnTo>
                  <a:pt x="348" y="408"/>
                </a:lnTo>
                <a:lnTo>
                  <a:pt x="350" y="432"/>
                </a:lnTo>
                <a:lnTo>
                  <a:pt x="352" y="452"/>
                </a:lnTo>
                <a:lnTo>
                  <a:pt x="358" y="474"/>
                </a:lnTo>
                <a:lnTo>
                  <a:pt x="364" y="492"/>
                </a:lnTo>
                <a:lnTo>
                  <a:pt x="372" y="512"/>
                </a:lnTo>
                <a:lnTo>
                  <a:pt x="382" y="528"/>
                </a:lnTo>
                <a:lnTo>
                  <a:pt x="394" y="546"/>
                </a:lnTo>
                <a:lnTo>
                  <a:pt x="408" y="560"/>
                </a:lnTo>
                <a:lnTo>
                  <a:pt x="424" y="574"/>
                </a:lnTo>
                <a:lnTo>
                  <a:pt x="444" y="586"/>
                </a:lnTo>
                <a:lnTo>
                  <a:pt x="464" y="596"/>
                </a:lnTo>
                <a:lnTo>
                  <a:pt x="488" y="606"/>
                </a:lnTo>
                <a:lnTo>
                  <a:pt x="514" y="614"/>
                </a:lnTo>
                <a:lnTo>
                  <a:pt x="542" y="622"/>
                </a:lnTo>
                <a:lnTo>
                  <a:pt x="562" y="626"/>
                </a:lnTo>
                <a:lnTo>
                  <a:pt x="578" y="632"/>
                </a:lnTo>
                <a:lnTo>
                  <a:pt x="594" y="638"/>
                </a:lnTo>
                <a:lnTo>
                  <a:pt x="606" y="648"/>
                </a:lnTo>
                <a:lnTo>
                  <a:pt x="618" y="658"/>
                </a:lnTo>
                <a:lnTo>
                  <a:pt x="626" y="672"/>
                </a:lnTo>
                <a:lnTo>
                  <a:pt x="632" y="688"/>
                </a:lnTo>
                <a:lnTo>
                  <a:pt x="636" y="708"/>
                </a:lnTo>
                <a:lnTo>
                  <a:pt x="638" y="734"/>
                </a:lnTo>
                <a:lnTo>
                  <a:pt x="638" y="768"/>
                </a:lnTo>
                <a:lnTo>
                  <a:pt x="638" y="772"/>
                </a:lnTo>
                <a:lnTo>
                  <a:pt x="638" y="776"/>
                </a:lnTo>
                <a:lnTo>
                  <a:pt x="638" y="896"/>
                </a:lnTo>
                <a:lnTo>
                  <a:pt x="638" y="898"/>
                </a:lnTo>
                <a:lnTo>
                  <a:pt x="638" y="904"/>
                </a:lnTo>
                <a:lnTo>
                  <a:pt x="638" y="920"/>
                </a:lnTo>
                <a:lnTo>
                  <a:pt x="632" y="936"/>
                </a:lnTo>
                <a:lnTo>
                  <a:pt x="624" y="950"/>
                </a:lnTo>
                <a:lnTo>
                  <a:pt x="614" y="962"/>
                </a:lnTo>
                <a:lnTo>
                  <a:pt x="602" y="972"/>
                </a:lnTo>
                <a:lnTo>
                  <a:pt x="588" y="980"/>
                </a:lnTo>
                <a:lnTo>
                  <a:pt x="574" y="984"/>
                </a:lnTo>
                <a:lnTo>
                  <a:pt x="558" y="986"/>
                </a:lnTo>
                <a:lnTo>
                  <a:pt x="542" y="984"/>
                </a:lnTo>
                <a:lnTo>
                  <a:pt x="526" y="980"/>
                </a:lnTo>
                <a:lnTo>
                  <a:pt x="512" y="972"/>
                </a:lnTo>
                <a:lnTo>
                  <a:pt x="500" y="962"/>
                </a:lnTo>
                <a:lnTo>
                  <a:pt x="490" y="950"/>
                </a:lnTo>
                <a:lnTo>
                  <a:pt x="482" y="936"/>
                </a:lnTo>
                <a:lnTo>
                  <a:pt x="478" y="920"/>
                </a:ln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1"/>
          <p:cNvSpPr txBox="1">
            <a:spLocks noChangeArrowheads="1"/>
          </p:cNvSpPr>
          <p:nvPr/>
        </p:nvSpPr>
        <p:spPr bwMode="auto">
          <a:xfrm>
            <a:off x="2762250" y="5913438"/>
            <a:ext cx="3602038" cy="457200"/>
          </a:xfrm>
          <a:prstGeom prst="rect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/>
              <a:t>试剂是灵与血，仪器是衣与裳</a:t>
            </a:r>
          </a:p>
        </p:txBody>
      </p:sp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42875" y="3179763"/>
            <a:ext cx="3001963" cy="283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385" y="440077"/>
            <a:ext cx="8325895" cy="639216"/>
          </a:xfrm>
        </p:spPr>
        <p:txBody>
          <a:bodyPr/>
          <a:lstStyle/>
          <a:p>
            <a:r>
              <a:rPr lang="zh-CN" altLang="en-US" dirty="0" smtClean="0"/>
              <a:t>其他项目统一处理平台</a:t>
            </a:r>
            <a:endParaRPr lang="zh-CN" altLang="en-US" dirty="0"/>
          </a:p>
        </p:txBody>
      </p:sp>
      <p:graphicFrame>
        <p:nvGraphicFramePr>
          <p:cNvPr id="3" name="图示 2"/>
          <p:cNvGraphicFramePr/>
          <p:nvPr/>
        </p:nvGraphicFramePr>
        <p:xfrm>
          <a:off x="428596" y="1000108"/>
          <a:ext cx="8429684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圣湘全自动分子诊断系统性能</a:t>
            </a:r>
            <a:endParaRPr lang="zh-CN" altLang="en-US" dirty="0"/>
          </a:p>
        </p:txBody>
      </p:sp>
      <p:graphicFrame>
        <p:nvGraphicFramePr>
          <p:cNvPr id="3" name="对象 2"/>
          <p:cNvGraphicFramePr>
            <a:graphicFrameLocks/>
          </p:cNvGraphicFramePr>
          <p:nvPr/>
        </p:nvGraphicFramePr>
        <p:xfrm>
          <a:off x="323215" y="1945345"/>
          <a:ext cx="4090670" cy="2304415"/>
        </p:xfrm>
        <a:graphic>
          <a:graphicData uri="http://schemas.openxmlformats.org/presentationml/2006/ole">
            <p:oleObj spid="_x0000_s196610" r:id="rId3" imgW="5334745" imgH="2905531" progId="StaticMetafile">
              <p:embed/>
            </p:oleObj>
          </a:graphicData>
        </a:graphic>
      </p:graphicFrame>
      <p:sp>
        <p:nvSpPr>
          <p:cNvPr id="4" name="TextBox 7"/>
          <p:cNvSpPr txBox="1"/>
          <p:nvPr/>
        </p:nvSpPr>
        <p:spPr>
          <a:xfrm>
            <a:off x="395576" y="1138240"/>
            <a:ext cx="8358214" cy="576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微软雅黑" pitchFamily="34" charset="-122"/>
              </a:rPr>
              <a:t>一次核酸提取，同时完成临床病原微生物检测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  <a:sym typeface="微软雅黑" pitchFamily="34" charset="-122"/>
            </a:endParaRPr>
          </a:p>
        </p:txBody>
      </p:sp>
      <p:graphicFrame>
        <p:nvGraphicFramePr>
          <p:cNvPr id="5" name="对象 4"/>
          <p:cNvGraphicFramePr>
            <a:graphicFrameLocks/>
          </p:cNvGraphicFramePr>
          <p:nvPr/>
        </p:nvGraphicFramePr>
        <p:xfrm>
          <a:off x="4643755" y="1892306"/>
          <a:ext cx="4102735" cy="2393950"/>
        </p:xfrm>
        <a:graphic>
          <a:graphicData uri="http://schemas.openxmlformats.org/presentationml/2006/ole">
            <p:oleObj spid="_x0000_s196611" name="图片" r:id="rId4" imgW="4029637" imgH="2600000" progId="StaticMetafile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42844" y="4276090"/>
            <a:ext cx="8865870" cy="193899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从</a:t>
            </a:r>
            <a:r>
              <a:rPr lang="zh-CN" altLang="zh-CN" sz="2000" dirty="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常见各种</a:t>
            </a:r>
            <a:r>
              <a:rPr lang="zh-CN" altLang="en-US" sz="2000" dirty="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临床样本（血清、血浆、咽拭子、肛拭子、粪便、生殖道分泌物、脱落细胞、尿液、痰液等体液）中实现统一提取核酸，一次提取搭配各种扩增试剂，实现</a:t>
            </a:r>
            <a:r>
              <a:rPr lang="en-US" altLang="zh-CN" sz="2000" dirty="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HBV</a:t>
            </a:r>
            <a:r>
              <a:rPr lang="zh-CN" altLang="en-US" sz="2000" dirty="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HCV</a:t>
            </a:r>
            <a:r>
              <a:rPr lang="zh-CN" altLang="en-US" sz="2000" dirty="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、</a:t>
            </a:r>
            <a:r>
              <a:rPr lang="en-US" altLang="zh-CN" sz="2000" dirty="0">
                <a:solidFill>
                  <a:schemeClr val="tx2"/>
                </a:solidFill>
                <a:latin typeface="Arial" charset="0"/>
                <a:ea typeface="微软雅黑" pitchFamily="34" charset="-122"/>
              </a:rPr>
              <a:t>HIV-1</a:t>
            </a:r>
            <a:r>
              <a:rPr lang="zh-CN" altLang="en-US" sz="2000" dirty="0">
                <a:solidFill>
                  <a:schemeClr val="tx2"/>
                </a:solidFill>
                <a:latin typeface="Arial" charset="0"/>
                <a:ea typeface="微软雅黑" pitchFamily="34" charset="-122"/>
                <a:sym typeface="+mn-ea"/>
              </a:rPr>
              <a:t>、手足口、</a:t>
            </a:r>
            <a:r>
              <a:rPr lang="en-US" altLang="zh-CN" sz="2000" dirty="0">
                <a:solidFill>
                  <a:schemeClr val="tx2"/>
                </a:solidFill>
                <a:latin typeface="Arial" charset="0"/>
                <a:ea typeface="微软雅黑" pitchFamily="34" charset="-122"/>
                <a:sym typeface="+mn-ea"/>
              </a:rPr>
              <a:t>HPV</a:t>
            </a:r>
            <a:r>
              <a:rPr lang="zh-CN" altLang="en-US" sz="2000" dirty="0">
                <a:solidFill>
                  <a:schemeClr val="tx2"/>
                </a:solidFill>
                <a:latin typeface="Arial" charset="0"/>
                <a:ea typeface="微软雅黑" pitchFamily="34" charset="-122"/>
                <a:sym typeface="+mn-ea"/>
              </a:rPr>
              <a:t>、结核、流感、性病等几十种病原微生物的同时检测。</a:t>
            </a:r>
            <a:endParaRPr lang="zh-CN" altLang="en-US" sz="2000" dirty="0">
              <a:solidFill>
                <a:schemeClr val="tx2"/>
              </a:solidFill>
              <a:latin typeface="Arial" charset="0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" descr="圣湘生物-Natch CS设计方案2副本"/>
          <p:cNvPicPr>
            <a:picLocks noChangeAspect="1" noChangeArrowheads="1"/>
          </p:cNvPicPr>
          <p:nvPr/>
        </p:nvPicPr>
        <p:blipFill>
          <a:blip r:embed="rId2" cstate="print"/>
          <a:srcRect l="8144" t="4198" r="49646" b="2603"/>
          <a:stretch>
            <a:fillRect/>
          </a:stretch>
        </p:blipFill>
        <p:spPr bwMode="auto">
          <a:xfrm>
            <a:off x="4043363" y="2647950"/>
            <a:ext cx="116840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6075" y="439738"/>
            <a:ext cx="7886700" cy="6397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altLang="zh-CN" dirty="0" err="1" smtClean="0"/>
              <a:t>Natch</a:t>
            </a:r>
            <a:r>
              <a:rPr lang="en-US" altLang="zh-CN" dirty="0" smtClean="0"/>
              <a:t> S/</a:t>
            </a:r>
            <a:r>
              <a:rPr lang="en-US" altLang="zh-CN" dirty="0" err="1" smtClean="0"/>
              <a:t>Natch</a:t>
            </a:r>
            <a:r>
              <a:rPr lang="en-US" altLang="zh-CN" dirty="0" smtClean="0"/>
              <a:t> CS</a:t>
            </a:r>
            <a:r>
              <a:rPr lang="zh-CN" altLang="en-US" dirty="0" smtClean="0"/>
              <a:t>再造分子实验室检验流程</a:t>
            </a:r>
            <a:endParaRPr lang="zh-CN" altLang="en-US" dirty="0"/>
          </a:p>
        </p:txBody>
      </p:sp>
      <p:sp>
        <p:nvSpPr>
          <p:cNvPr id="17" name="同侧圆角矩形 16"/>
          <p:cNvSpPr/>
          <p:nvPr/>
        </p:nvSpPr>
        <p:spPr>
          <a:xfrm rot="5400000">
            <a:off x="-49213" y="681038"/>
            <a:ext cx="334963" cy="236538"/>
          </a:xfrm>
          <a:prstGeom prst="round2SameRect">
            <a:avLst>
              <a:gd name="adj1" fmla="val 1626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35845" name="Picture 3" descr="C:\Users\唐\Desktop\统一提取平台彩页\统一提取平台试剂盒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3805238"/>
            <a:ext cx="1492250" cy="111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4113" y="2438400"/>
            <a:ext cx="1903412" cy="179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Box 11"/>
          <p:cNvSpPr txBox="1">
            <a:spLocks noChangeArrowheads="1"/>
          </p:cNvSpPr>
          <p:nvPr/>
        </p:nvSpPr>
        <p:spPr bwMode="auto">
          <a:xfrm>
            <a:off x="117475" y="2406650"/>
            <a:ext cx="1525588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血清</a:t>
            </a:r>
            <a:endParaRPr lang="en-US" altLang="zh-CN" sz="1600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血浆</a:t>
            </a:r>
            <a:endParaRPr lang="en-US" altLang="zh-CN" sz="1600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尿液</a:t>
            </a:r>
            <a:endParaRPr lang="en-US" altLang="zh-CN" sz="1600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分泌物</a:t>
            </a:r>
            <a:endParaRPr lang="en-US" altLang="zh-CN" sz="1600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宫颈脱落细胞</a:t>
            </a:r>
            <a:endParaRPr lang="en-US" altLang="zh-CN" sz="1600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痰液</a:t>
            </a:r>
            <a:endParaRPr lang="en-US" altLang="zh-CN" sz="1600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咽拭子</a:t>
            </a:r>
            <a:endParaRPr lang="en-US" altLang="zh-CN" sz="1600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鼻咽拭子</a:t>
            </a:r>
            <a:endParaRPr lang="en-US" altLang="zh-CN" sz="1600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全血</a:t>
            </a:r>
            <a:endParaRPr lang="en-US" altLang="zh-CN" sz="1600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600" smtClean="0">
                <a:solidFill>
                  <a:prstClr val="black"/>
                </a:solidFill>
                <a:ea typeface="宋体" pitchFamily="2" charset="-122"/>
              </a:rPr>
              <a:t>组织</a:t>
            </a:r>
            <a:r>
              <a:rPr lang="en-US" altLang="zh-CN" sz="1600" smtClean="0">
                <a:solidFill>
                  <a:prstClr val="black"/>
                </a:solidFill>
                <a:ea typeface="宋体" pitchFamily="2" charset="-122"/>
              </a:rPr>
              <a:t>…</a:t>
            </a:r>
            <a:endParaRPr lang="zh-CN" altLang="en-US" sz="1600" smtClean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1606550" y="3300413"/>
            <a:ext cx="873125" cy="5064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5214938" y="3200400"/>
            <a:ext cx="873125" cy="5064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6351588" y="1843088"/>
            <a:ext cx="434975" cy="3052762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5851" name="TextBox 17"/>
          <p:cNvSpPr txBox="1">
            <a:spLocks noChangeArrowheads="1"/>
          </p:cNvSpPr>
          <p:nvPr/>
        </p:nvSpPr>
        <p:spPr bwMode="auto">
          <a:xfrm>
            <a:off x="6743700" y="1766888"/>
            <a:ext cx="24003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肝炎类：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HBV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HCV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HEV…</a:t>
            </a:r>
            <a:endParaRPr lang="zh-CN" altLang="en-US" sz="1400" smtClean="0">
              <a:solidFill>
                <a:prstClr val="black"/>
              </a:solidFill>
              <a:ea typeface="宋体" pitchFamily="2" charset="-122"/>
            </a:endParaRPr>
          </a:p>
        </p:txBody>
      </p:sp>
      <p:sp>
        <p:nvSpPr>
          <p:cNvPr id="35852" name="TextBox 18"/>
          <p:cNvSpPr txBox="1">
            <a:spLocks noChangeArrowheads="1"/>
          </p:cNvSpPr>
          <p:nvPr/>
        </p:nvSpPr>
        <p:spPr bwMode="auto">
          <a:xfrm>
            <a:off x="6715125" y="2328863"/>
            <a:ext cx="24288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呼吸道类：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MP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Cp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FluA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FluB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RSV…</a:t>
            </a:r>
          </a:p>
        </p:txBody>
      </p:sp>
      <p:sp>
        <p:nvSpPr>
          <p:cNvPr id="35853" name="TextBox 19"/>
          <p:cNvSpPr txBox="1">
            <a:spLocks noChangeArrowheads="1"/>
          </p:cNvSpPr>
          <p:nvPr/>
        </p:nvSpPr>
        <p:spPr bwMode="auto">
          <a:xfrm>
            <a:off x="6715125" y="3003550"/>
            <a:ext cx="25717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STD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类：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CT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UU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NG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HSV-2…</a:t>
            </a:r>
          </a:p>
        </p:txBody>
      </p:sp>
      <p:sp>
        <p:nvSpPr>
          <p:cNvPr id="35854" name="TextBox 20"/>
          <p:cNvSpPr txBox="1">
            <a:spLocks noChangeArrowheads="1"/>
          </p:cNvSpPr>
          <p:nvPr/>
        </p:nvSpPr>
        <p:spPr bwMode="auto">
          <a:xfrm>
            <a:off x="6757988" y="3706813"/>
            <a:ext cx="21717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肠道类：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CA16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EV71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EV…</a:t>
            </a:r>
          </a:p>
        </p:txBody>
      </p:sp>
      <p:sp>
        <p:nvSpPr>
          <p:cNvPr id="35855" name="TextBox 21"/>
          <p:cNvSpPr txBox="1">
            <a:spLocks noChangeArrowheads="1"/>
          </p:cNvSpPr>
          <p:nvPr/>
        </p:nvSpPr>
        <p:spPr bwMode="auto">
          <a:xfrm>
            <a:off x="6770688" y="4411663"/>
            <a:ext cx="2373312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其他：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HPV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EBV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HCMV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EGFR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K-RAS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BRAF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HER2</a:t>
            </a:r>
            <a:r>
              <a:rPr lang="zh-CN" altLang="en-US" sz="1400" smtClean="0">
                <a:solidFill>
                  <a:prstClr val="black"/>
                </a:solidFill>
                <a:ea typeface="宋体" pitchFamily="2" charset="-122"/>
              </a:rPr>
              <a:t>、</a:t>
            </a:r>
            <a:r>
              <a:rPr lang="en-US" altLang="zh-CN" sz="1400" smtClean="0">
                <a:solidFill>
                  <a:prstClr val="black"/>
                </a:solidFill>
                <a:ea typeface="宋体" pitchFamily="2" charset="-122"/>
              </a:rPr>
              <a:t>PI3K…</a:t>
            </a:r>
          </a:p>
        </p:txBody>
      </p:sp>
      <p:sp>
        <p:nvSpPr>
          <p:cNvPr id="35856" name="TextBox 21"/>
          <p:cNvSpPr txBox="1">
            <a:spLocks noChangeArrowheads="1"/>
          </p:cNvSpPr>
          <p:nvPr/>
        </p:nvSpPr>
        <p:spPr bwMode="auto">
          <a:xfrm>
            <a:off x="1536700" y="2986088"/>
            <a:ext cx="13208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b="1" smtClean="0">
                <a:solidFill>
                  <a:prstClr val="black"/>
                </a:solidFill>
                <a:ea typeface="宋体" pitchFamily="2" charset="-122"/>
              </a:rPr>
              <a:t>同一试剂</a:t>
            </a:r>
            <a:endParaRPr lang="en-US" altLang="zh-CN" sz="1400" b="1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400" b="1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400" b="1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400" b="1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b="1" smtClean="0">
                <a:solidFill>
                  <a:prstClr val="black"/>
                </a:solidFill>
                <a:ea typeface="宋体" pitchFamily="2" charset="-122"/>
              </a:rPr>
              <a:t>统一程序</a:t>
            </a:r>
          </a:p>
        </p:txBody>
      </p:sp>
      <p:sp>
        <p:nvSpPr>
          <p:cNvPr id="35857" name="TextBox 22"/>
          <p:cNvSpPr txBox="1">
            <a:spLocks noChangeArrowheads="1"/>
          </p:cNvSpPr>
          <p:nvPr/>
        </p:nvSpPr>
        <p:spPr bwMode="auto">
          <a:xfrm>
            <a:off x="5108575" y="2986088"/>
            <a:ext cx="13208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b="1" smtClean="0">
                <a:solidFill>
                  <a:prstClr val="black"/>
                </a:solidFill>
                <a:ea typeface="宋体" pitchFamily="2" charset="-122"/>
              </a:rPr>
              <a:t>高效提取</a:t>
            </a:r>
            <a:endParaRPr lang="en-US" altLang="zh-CN" sz="1400" b="1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400" b="1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CN" sz="1400" b="1" smtClean="0">
              <a:solidFill>
                <a:prstClr val="black"/>
              </a:solidFill>
              <a:ea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b="1" smtClean="0">
                <a:solidFill>
                  <a:prstClr val="black"/>
                </a:solidFill>
                <a:ea typeface="宋体" pitchFamily="2" charset="-122"/>
              </a:rPr>
              <a:t>分项目分方法检测</a:t>
            </a:r>
          </a:p>
        </p:txBody>
      </p:sp>
      <p:sp>
        <p:nvSpPr>
          <p:cNvPr id="35858" name="TextBox 10"/>
          <p:cNvSpPr txBox="1">
            <a:spLocks noChangeArrowheads="1"/>
          </p:cNvSpPr>
          <p:nvPr/>
        </p:nvSpPr>
        <p:spPr bwMode="auto">
          <a:xfrm>
            <a:off x="1714500" y="5789613"/>
            <a:ext cx="53054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再造检验流程，提升人机效能！</a:t>
            </a:r>
          </a:p>
        </p:txBody>
      </p:sp>
      <p:sp>
        <p:nvSpPr>
          <p:cNvPr id="35859" name="TextBox 13"/>
          <p:cNvSpPr txBox="1">
            <a:spLocks noChangeArrowheads="1"/>
          </p:cNvSpPr>
          <p:nvPr/>
        </p:nvSpPr>
        <p:spPr bwMode="auto">
          <a:xfrm>
            <a:off x="1560513" y="1263650"/>
            <a:ext cx="478631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分子诊断一站式解决方案</a:t>
            </a:r>
            <a:r>
              <a:rPr lang="zh-CN" altLang="en-US" sz="2000" b="1" smtClean="0">
                <a:solidFill>
                  <a:srgbClr val="FF0000"/>
                </a:solidFill>
                <a:ea typeface="宋体" pitchFamily="2" charset="-122"/>
              </a:rPr>
              <a:t>（</a:t>
            </a:r>
            <a:r>
              <a:rPr lang="en-US" altLang="zh-CN" sz="2000" b="1" smtClean="0">
                <a:solidFill>
                  <a:srgbClr val="FF0000"/>
                </a:solidFill>
                <a:ea typeface="宋体" pitchFamily="2" charset="-122"/>
              </a:rPr>
              <a:t>1.5hr</a:t>
            </a:r>
            <a:r>
              <a:rPr lang="zh-CN" altLang="en-US" sz="2000" b="1" smtClean="0">
                <a:solidFill>
                  <a:srgbClr val="FF0000"/>
                </a:solidFill>
                <a:ea typeface="宋体" pitchFamily="2" charset="-122"/>
              </a:rPr>
              <a:t>完成</a:t>
            </a:r>
            <a:r>
              <a:rPr lang="en-US" altLang="zh-CN" sz="2000" b="1" smtClean="0">
                <a:solidFill>
                  <a:srgbClr val="FF0000"/>
                </a:solidFill>
                <a:ea typeface="宋体" pitchFamily="2" charset="-122"/>
              </a:rPr>
              <a:t>96T</a:t>
            </a:r>
            <a:r>
              <a:rPr lang="zh-CN" altLang="en-US" sz="2000" b="1" smtClean="0">
                <a:solidFill>
                  <a:srgbClr val="FF0000"/>
                </a:solidFill>
                <a:ea typeface="宋体" pitchFamily="2" charset="-122"/>
              </a:rPr>
              <a:t>）</a:t>
            </a:r>
          </a:p>
        </p:txBody>
      </p:sp>
      <p:sp>
        <p:nvSpPr>
          <p:cNvPr id="35860" name="TextBox 24"/>
          <p:cNvSpPr txBox="1">
            <a:spLocks noChangeArrowheads="1"/>
          </p:cNvSpPr>
          <p:nvPr/>
        </p:nvSpPr>
        <p:spPr bwMode="auto">
          <a:xfrm>
            <a:off x="6572250" y="5129213"/>
            <a:ext cx="236537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400" b="1" smtClean="0">
                <a:solidFill>
                  <a:srgbClr val="FF0000"/>
                </a:solidFill>
                <a:ea typeface="宋体" pitchFamily="2" charset="-122"/>
              </a:rPr>
              <a:t>可应用于多达</a:t>
            </a:r>
            <a:r>
              <a:rPr lang="en-US" altLang="zh-CN" sz="1400" b="1" smtClean="0">
                <a:solidFill>
                  <a:srgbClr val="FF0000"/>
                </a:solidFill>
                <a:ea typeface="宋体" pitchFamily="2" charset="-122"/>
              </a:rPr>
              <a:t>40</a:t>
            </a:r>
            <a:r>
              <a:rPr lang="zh-CN" altLang="en-US" sz="1400" b="1" smtClean="0">
                <a:solidFill>
                  <a:srgbClr val="FF0000"/>
                </a:solidFill>
                <a:ea typeface="宋体" pitchFamily="2" charset="-122"/>
              </a:rPr>
              <a:t>项以上的检测项目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标题 1"/>
          <p:cNvSpPr>
            <a:spLocks noGrp="1"/>
          </p:cNvSpPr>
          <p:nvPr>
            <p:ph type="title"/>
          </p:nvPr>
        </p:nvSpPr>
        <p:spPr>
          <a:xfrm>
            <a:off x="346075" y="439738"/>
            <a:ext cx="7886700" cy="639762"/>
          </a:xfrm>
        </p:spPr>
        <p:txBody>
          <a:bodyPr/>
          <a:lstStyle/>
          <a:p>
            <a:r>
              <a:rPr lang="zh-CN" altLang="en-US" smtClean="0"/>
              <a:t>技术与应用展望</a:t>
            </a:r>
          </a:p>
        </p:txBody>
      </p:sp>
      <p:sp>
        <p:nvSpPr>
          <p:cNvPr id="17" name="同侧圆角矩形 16"/>
          <p:cNvSpPr/>
          <p:nvPr/>
        </p:nvSpPr>
        <p:spPr>
          <a:xfrm rot="5400000">
            <a:off x="-49213" y="681038"/>
            <a:ext cx="334963" cy="236538"/>
          </a:xfrm>
          <a:prstGeom prst="round2SameRect">
            <a:avLst>
              <a:gd name="adj1" fmla="val 16269"/>
              <a:gd name="adj2" fmla="val 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/>
          </a:p>
        </p:txBody>
      </p:sp>
      <p:grpSp>
        <p:nvGrpSpPr>
          <p:cNvPr id="2" name="组合 8"/>
          <p:cNvGrpSpPr>
            <a:grpSpLocks/>
          </p:cNvGrpSpPr>
          <p:nvPr/>
        </p:nvGrpSpPr>
        <p:grpSpPr bwMode="auto">
          <a:xfrm>
            <a:off x="468313" y="2562225"/>
            <a:ext cx="2765425" cy="933450"/>
            <a:chOff x="467544" y="1668117"/>
            <a:chExt cx="2765573" cy="934080"/>
          </a:xfrm>
        </p:grpSpPr>
        <p:sp>
          <p:nvSpPr>
            <p:cNvPr id="10" name="Freeform 27"/>
            <p:cNvSpPr/>
            <p:nvPr/>
          </p:nvSpPr>
          <p:spPr bwMode="auto">
            <a:xfrm rot="10800000" flipV="1">
              <a:off x="2737790" y="2165340"/>
              <a:ext cx="495327" cy="436857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11" name="Text Box 28"/>
            <p:cNvSpPr txBox="1">
              <a:spLocks noChangeArrowheads="1"/>
            </p:cNvSpPr>
            <p:nvPr/>
          </p:nvSpPr>
          <p:spPr bwMode="auto">
            <a:xfrm>
              <a:off x="467544" y="1668117"/>
              <a:ext cx="2197218" cy="830823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algn="just" fontAlgn="auto" latinLnBrk="1">
                <a:lnSpc>
                  <a:spcPct val="150000"/>
                </a:lnSpc>
                <a:spcBef>
                  <a:spcPts val="600"/>
                </a:spcBef>
                <a:spcAft>
                  <a:spcPts val="0"/>
                </a:spcAft>
                <a:defRPr/>
              </a:pPr>
              <a:r>
                <a:rPr lang="zh-CN" altLang="en-US" sz="1600" b="1" kern="0" dirty="0">
                  <a:latin typeface="微软雅黑"/>
                  <a:ea typeface="微软雅黑"/>
                </a:rPr>
                <a:t>提高</a:t>
              </a:r>
              <a:r>
                <a:rPr lang="zh-CN" altLang="en-US" sz="1600" b="1" kern="0" dirty="0" smtClean="0">
                  <a:latin typeface="微软雅黑"/>
                  <a:ea typeface="微软雅黑"/>
                </a:rPr>
                <a:t>工作效率，减少</a:t>
              </a:r>
              <a:r>
                <a:rPr lang="zh-CN" altLang="en-US" sz="1600" b="1" kern="0" dirty="0">
                  <a:latin typeface="微软雅黑"/>
                  <a:ea typeface="微软雅黑"/>
                </a:rPr>
                <a:t>工作人员</a:t>
              </a:r>
              <a:endParaRPr lang="en-US" altLang="ko-KR" sz="1600" b="1" kern="0" dirty="0">
                <a:latin typeface="微软雅黑"/>
                <a:ea typeface="微软雅黑"/>
              </a:endParaRPr>
            </a:p>
          </p:txBody>
        </p:sp>
        <p:cxnSp>
          <p:nvCxnSpPr>
            <p:cNvPr id="43050" name="直接连接符 7"/>
            <p:cNvCxnSpPr>
              <a:cxnSpLocks noChangeShapeType="1"/>
            </p:cNvCxnSpPr>
            <p:nvPr/>
          </p:nvCxnSpPr>
          <p:spPr bwMode="auto">
            <a:xfrm>
              <a:off x="2737368" y="1808637"/>
              <a:ext cx="0" cy="701015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sysDash"/>
              <a:round/>
              <a:headEnd/>
              <a:tailEnd/>
            </a:ln>
          </p:spPr>
        </p:cxnSp>
      </p:grpSp>
      <p:grpSp>
        <p:nvGrpSpPr>
          <p:cNvPr id="3" name="组合 12"/>
          <p:cNvGrpSpPr>
            <a:grpSpLocks/>
          </p:cNvGrpSpPr>
          <p:nvPr/>
        </p:nvGrpSpPr>
        <p:grpSpPr bwMode="auto">
          <a:xfrm>
            <a:off x="5911850" y="2562225"/>
            <a:ext cx="2763838" cy="933450"/>
            <a:chOff x="5911688" y="1668117"/>
            <a:chExt cx="2764768" cy="933957"/>
          </a:xfrm>
        </p:grpSpPr>
        <p:sp>
          <p:nvSpPr>
            <p:cNvPr id="43045" name="Text Box 28"/>
            <p:cNvSpPr txBox="1">
              <a:spLocks noChangeArrowheads="1"/>
            </p:cNvSpPr>
            <p:nvPr/>
          </p:nvSpPr>
          <p:spPr bwMode="auto">
            <a:xfrm>
              <a:off x="6423070" y="1668117"/>
              <a:ext cx="2253386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latinLnBrk="1">
                <a:lnSpc>
                  <a:spcPct val="150000"/>
                </a:lnSpc>
                <a:spcBef>
                  <a:spcPts val="600"/>
                </a:spcBef>
              </a:pPr>
              <a:r>
                <a:rPr kumimoji="1" lang="zh-CN" altLang="en-US" sz="1600" b="1">
                  <a:latin typeface="微软雅黑" pitchFamily="34" charset="-122"/>
                  <a:ea typeface="微软雅黑" pitchFamily="34" charset="-122"/>
                </a:rPr>
                <a:t>安全性更高：降低实验室污染风险</a:t>
              </a:r>
              <a:endParaRPr kumimoji="1" lang="en-US" altLang="ko-KR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Freeform 27"/>
            <p:cNvSpPr/>
            <p:nvPr/>
          </p:nvSpPr>
          <p:spPr bwMode="auto">
            <a:xfrm rot="10800000" flipH="1" flipV="1">
              <a:off x="5911688" y="2165275"/>
              <a:ext cx="481175" cy="436799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cxnSp>
          <p:nvCxnSpPr>
            <p:cNvPr id="43047" name="直接连接符 40"/>
            <p:cNvCxnSpPr>
              <a:cxnSpLocks noChangeShapeType="1"/>
            </p:cNvCxnSpPr>
            <p:nvPr/>
          </p:nvCxnSpPr>
          <p:spPr bwMode="auto">
            <a:xfrm>
              <a:off x="6382565" y="1808514"/>
              <a:ext cx="0" cy="701015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sysDash"/>
              <a:round/>
              <a:headEnd/>
              <a:tailEnd/>
            </a:ln>
          </p:spPr>
        </p:cxnSp>
      </p:grpSp>
      <p:grpSp>
        <p:nvGrpSpPr>
          <p:cNvPr id="4" name="组合 17"/>
          <p:cNvGrpSpPr>
            <a:grpSpLocks/>
          </p:cNvGrpSpPr>
          <p:nvPr/>
        </p:nvGrpSpPr>
        <p:grpSpPr bwMode="auto">
          <a:xfrm>
            <a:off x="468313" y="4718050"/>
            <a:ext cx="2765425" cy="831850"/>
            <a:chOff x="467544" y="3824738"/>
            <a:chExt cx="2765573" cy="830998"/>
          </a:xfrm>
        </p:grpSpPr>
        <p:sp>
          <p:nvSpPr>
            <p:cNvPr id="43042" name="Text Box 28"/>
            <p:cNvSpPr txBox="1">
              <a:spLocks noChangeArrowheads="1"/>
            </p:cNvSpPr>
            <p:nvPr/>
          </p:nvSpPr>
          <p:spPr bwMode="auto">
            <a:xfrm>
              <a:off x="467544" y="3824739"/>
              <a:ext cx="2154515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latinLnBrk="1">
                <a:lnSpc>
                  <a:spcPct val="150000"/>
                </a:lnSpc>
                <a:spcBef>
                  <a:spcPts val="600"/>
                </a:spcBef>
              </a:pPr>
              <a:r>
                <a:rPr kumimoji="1" lang="zh-CN" altLang="en-US" sz="1600" b="1">
                  <a:latin typeface="微软雅黑" pitchFamily="34" charset="-122"/>
                  <a:ea typeface="微软雅黑" pitchFamily="34" charset="-122"/>
                </a:rPr>
                <a:t>操作标准化，减少不同操作者之间偏差。</a:t>
              </a:r>
              <a:endParaRPr kumimoji="1" lang="en-US" altLang="ko-KR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Freeform 27"/>
            <p:cNvSpPr/>
            <p:nvPr/>
          </p:nvSpPr>
          <p:spPr bwMode="auto">
            <a:xfrm rot="10800000">
              <a:off x="2737790" y="3824738"/>
              <a:ext cx="495327" cy="444045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cxnSp>
          <p:nvCxnSpPr>
            <p:cNvPr id="43044" name="直接连接符 42"/>
            <p:cNvCxnSpPr>
              <a:cxnSpLocks noChangeShapeType="1"/>
            </p:cNvCxnSpPr>
            <p:nvPr/>
          </p:nvCxnSpPr>
          <p:spPr bwMode="auto">
            <a:xfrm>
              <a:off x="2737368" y="3911216"/>
              <a:ext cx="0" cy="701015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sysDash"/>
              <a:round/>
              <a:headEnd/>
              <a:tailEnd/>
            </a:ln>
          </p:spPr>
        </p:cxnSp>
      </p:grpSp>
      <p:grpSp>
        <p:nvGrpSpPr>
          <p:cNvPr id="5" name="组合 21"/>
          <p:cNvGrpSpPr>
            <a:grpSpLocks/>
          </p:cNvGrpSpPr>
          <p:nvPr/>
        </p:nvGrpSpPr>
        <p:grpSpPr bwMode="auto">
          <a:xfrm>
            <a:off x="5911850" y="4718050"/>
            <a:ext cx="2763838" cy="787400"/>
            <a:chOff x="5911689" y="3824737"/>
            <a:chExt cx="2764767" cy="787524"/>
          </a:xfrm>
        </p:grpSpPr>
        <p:sp>
          <p:nvSpPr>
            <p:cNvPr id="43039" name="Text Box 28"/>
            <p:cNvSpPr txBox="1">
              <a:spLocks noChangeArrowheads="1"/>
            </p:cNvSpPr>
            <p:nvPr/>
          </p:nvSpPr>
          <p:spPr bwMode="auto">
            <a:xfrm>
              <a:off x="6588223" y="3824738"/>
              <a:ext cx="2088233" cy="787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latinLnBrk="1">
                <a:lnSpc>
                  <a:spcPct val="150000"/>
                </a:lnSpc>
                <a:spcBef>
                  <a:spcPts val="600"/>
                </a:spcBef>
              </a:pPr>
              <a:r>
                <a:rPr kumimoji="1" lang="zh-CN" altLang="en-US" sz="1600" b="1">
                  <a:latin typeface="微软雅黑" pitchFamily="34" charset="-122"/>
                  <a:ea typeface="微软雅黑" pitchFamily="34" charset="-122"/>
                </a:rPr>
                <a:t>结果稳定性高，满足患者治疗监测需求。</a:t>
              </a:r>
              <a:endParaRPr kumimoji="1" lang="en-US" altLang="ko-KR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Freeform 27"/>
            <p:cNvSpPr/>
            <p:nvPr/>
          </p:nvSpPr>
          <p:spPr bwMode="auto">
            <a:xfrm rot="10800000" flipH="1">
              <a:off x="5911689" y="3824737"/>
              <a:ext cx="546284" cy="442983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25400" cap="rnd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</p:spPr>
          <p:txBody>
            <a:bodyPr wrap="none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fontAlgn="auto" latinLnBrk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+mn-lt"/>
              </a:endParaRPr>
            </a:p>
          </p:txBody>
        </p:sp>
        <p:cxnSp>
          <p:nvCxnSpPr>
            <p:cNvPr id="43041" name="直接连接符 44"/>
            <p:cNvCxnSpPr>
              <a:cxnSpLocks noChangeShapeType="1"/>
            </p:cNvCxnSpPr>
            <p:nvPr/>
          </p:nvCxnSpPr>
          <p:spPr bwMode="auto">
            <a:xfrm>
              <a:off x="6458766" y="3911216"/>
              <a:ext cx="0" cy="701015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sysDash"/>
              <a:round/>
              <a:headEnd/>
              <a:tailEnd/>
            </a:ln>
          </p:spPr>
        </p:cxnSp>
      </p:grpSp>
      <p:grpSp>
        <p:nvGrpSpPr>
          <p:cNvPr id="6" name="组合 25"/>
          <p:cNvGrpSpPr>
            <a:grpSpLocks/>
          </p:cNvGrpSpPr>
          <p:nvPr/>
        </p:nvGrpSpPr>
        <p:grpSpPr bwMode="auto">
          <a:xfrm>
            <a:off x="2854325" y="1958975"/>
            <a:ext cx="3438525" cy="749300"/>
            <a:chOff x="2854102" y="1064461"/>
            <a:chExt cx="3439512" cy="750745"/>
          </a:xfrm>
        </p:grpSpPr>
        <p:sp>
          <p:nvSpPr>
            <p:cNvPr id="43036" name="Text Box 28"/>
            <p:cNvSpPr txBox="1">
              <a:spLocks noChangeArrowheads="1"/>
            </p:cNvSpPr>
            <p:nvPr/>
          </p:nvSpPr>
          <p:spPr bwMode="auto">
            <a:xfrm>
              <a:off x="2854102" y="1064461"/>
              <a:ext cx="343951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latinLnBrk="1">
                <a:spcBef>
                  <a:spcPts val="600"/>
                </a:spcBef>
              </a:pPr>
              <a:r>
                <a:rPr kumimoji="1" lang="zh-CN" altLang="en-US" sz="1600" b="1">
                  <a:latin typeface="微软雅黑" pitchFamily="34" charset="-122"/>
                  <a:ea typeface="微软雅黑" pitchFamily="34" charset="-122"/>
                </a:rPr>
                <a:t>精度更高，灵敏度可低至</a:t>
              </a:r>
              <a:r>
                <a:rPr kumimoji="1" lang="en-US" altLang="zh-CN" sz="1600" b="1">
                  <a:latin typeface="微软雅黑" pitchFamily="34" charset="-122"/>
                  <a:ea typeface="微软雅黑" pitchFamily="34" charset="-122"/>
                </a:rPr>
                <a:t>10 IU/mL</a:t>
              </a:r>
              <a:endParaRPr kumimoji="1" lang="en-US" altLang="ko-KR" sz="1600" b="1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3037" name="直接连接符 14"/>
            <p:cNvCxnSpPr>
              <a:cxnSpLocks noChangeShapeType="1"/>
            </p:cNvCxnSpPr>
            <p:nvPr/>
          </p:nvCxnSpPr>
          <p:spPr bwMode="auto">
            <a:xfrm>
              <a:off x="4557018" y="1381243"/>
              <a:ext cx="4614" cy="433963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sysDash"/>
              <a:round/>
              <a:headEnd/>
              <a:tailEnd/>
            </a:ln>
          </p:spPr>
        </p:cxnSp>
        <p:cxnSp>
          <p:nvCxnSpPr>
            <p:cNvPr id="43038" name="直接连接符 45"/>
            <p:cNvCxnSpPr>
              <a:cxnSpLocks noChangeShapeType="1"/>
            </p:cNvCxnSpPr>
            <p:nvPr/>
          </p:nvCxnSpPr>
          <p:spPr bwMode="auto">
            <a:xfrm flipH="1">
              <a:off x="2985185" y="1400226"/>
              <a:ext cx="3143667" cy="2789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prstDash val="sysDash"/>
              <a:round/>
              <a:headEnd/>
              <a:tailEnd/>
            </a:ln>
          </p:spPr>
        </p:cxnSp>
      </p:grpSp>
      <p:grpSp>
        <p:nvGrpSpPr>
          <p:cNvPr id="7" name="组合 29"/>
          <p:cNvGrpSpPr>
            <a:grpSpLocks/>
          </p:cNvGrpSpPr>
          <p:nvPr/>
        </p:nvGrpSpPr>
        <p:grpSpPr bwMode="auto">
          <a:xfrm>
            <a:off x="3027363" y="2606675"/>
            <a:ext cx="3101975" cy="2946400"/>
            <a:chOff x="3028109" y="1712514"/>
            <a:chExt cx="3100742" cy="2947468"/>
          </a:xfrm>
        </p:grpSpPr>
        <p:grpSp>
          <p:nvGrpSpPr>
            <p:cNvPr id="8" name="组合 11"/>
            <p:cNvGrpSpPr>
              <a:grpSpLocks/>
            </p:cNvGrpSpPr>
            <p:nvPr/>
          </p:nvGrpSpPr>
          <p:grpSpPr bwMode="auto">
            <a:xfrm>
              <a:off x="3028109" y="1712514"/>
              <a:ext cx="3100742" cy="2947468"/>
              <a:chOff x="3951713" y="1557643"/>
              <a:chExt cx="3842022" cy="3697818"/>
            </a:xfrm>
          </p:grpSpPr>
          <p:grpSp>
            <p:nvGrpSpPr>
              <p:cNvPr id="9" name="组合 22"/>
              <p:cNvGrpSpPr>
                <a:grpSpLocks/>
              </p:cNvGrpSpPr>
              <p:nvPr/>
            </p:nvGrpSpPr>
            <p:grpSpPr bwMode="auto">
              <a:xfrm>
                <a:off x="4186680" y="3788706"/>
                <a:ext cx="2060070" cy="1458816"/>
                <a:chOff x="2885978" y="3763058"/>
                <a:chExt cx="2060070" cy="1458816"/>
              </a:xfrm>
            </p:grpSpPr>
            <p:sp>
              <p:nvSpPr>
                <p:cNvPr id="47" name="Freeform 25"/>
                <p:cNvSpPr/>
                <p:nvPr/>
              </p:nvSpPr>
              <p:spPr bwMode="auto">
                <a:xfrm>
                  <a:off x="2886959" y="3892941"/>
                  <a:ext cx="1572988" cy="1328903"/>
                </a:xfrm>
                <a:custGeom>
                  <a:avLst/>
                  <a:gdLst>
                    <a:gd name="T0" fmla="*/ 2641 w 2647"/>
                    <a:gd name="T1" fmla="*/ 2229 h 2233"/>
                    <a:gd name="T2" fmla="*/ 2641 w 2647"/>
                    <a:gd name="T3" fmla="*/ 1269 h 2233"/>
                    <a:gd name="T4" fmla="*/ 2647 w 2647"/>
                    <a:gd name="T5" fmla="*/ 1276 h 2233"/>
                    <a:gd name="T6" fmla="*/ 910 w 2647"/>
                    <a:gd name="T7" fmla="*/ 0 h 2233"/>
                    <a:gd name="T8" fmla="*/ 913 w 2647"/>
                    <a:gd name="T9" fmla="*/ 5 h 2233"/>
                    <a:gd name="T10" fmla="*/ 1 w 2647"/>
                    <a:gd name="T11" fmla="*/ 293 h 2233"/>
                    <a:gd name="T12" fmla="*/ 0 w 2647"/>
                    <a:gd name="T13" fmla="*/ 296 h 2233"/>
                    <a:gd name="T14" fmla="*/ 2646 w 2647"/>
                    <a:gd name="T15" fmla="*/ 2233 h 2233"/>
                    <a:gd name="T16" fmla="*/ 2641 w 2647"/>
                    <a:gd name="T17" fmla="*/ 2229 h 2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47" h="2233">
                      <a:moveTo>
                        <a:pt x="2641" y="2229"/>
                      </a:moveTo>
                      <a:lnTo>
                        <a:pt x="2641" y="1269"/>
                      </a:lnTo>
                      <a:lnTo>
                        <a:pt x="2647" y="1276"/>
                      </a:lnTo>
                      <a:cubicBezTo>
                        <a:pt x="1874" y="1209"/>
                        <a:pt x="1204" y="717"/>
                        <a:pt x="910" y="0"/>
                      </a:cubicBezTo>
                      <a:lnTo>
                        <a:pt x="913" y="5"/>
                      </a:lnTo>
                      <a:lnTo>
                        <a:pt x="1" y="293"/>
                      </a:lnTo>
                      <a:lnTo>
                        <a:pt x="0" y="296"/>
                      </a:lnTo>
                      <a:cubicBezTo>
                        <a:pt x="425" y="1406"/>
                        <a:pt x="1460" y="2164"/>
                        <a:pt x="2646" y="2233"/>
                      </a:cubicBezTo>
                      <a:lnTo>
                        <a:pt x="2641" y="2229"/>
                      </a:lnTo>
                      <a:close/>
                    </a:path>
                  </a:pathLst>
                </a:custGeom>
                <a:solidFill>
                  <a:srgbClr val="0070C0"/>
                </a:solidFill>
                <a:ln w="3175" cap="flat" cmpd="sng" algn="ctr">
                  <a:solidFill>
                    <a:srgbClr val="D7D7D7"/>
                  </a:solidFill>
                  <a:prstDash val="solid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eaLnBrk="0" fontAlgn="auto" latinLnBrk="1" hangingPunct="0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200" kern="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8" name="矩形 47"/>
                <p:cNvSpPr/>
                <p:nvPr/>
              </p:nvSpPr>
              <p:spPr bwMode="auto">
                <a:xfrm rot="13167970">
                  <a:off x="3145848" y="3763058"/>
                  <a:ext cx="1800200" cy="97774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spcFirstLastPara="1" anchor="ctr">
                  <a:prstTxWarp prst="textArchUp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kern="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操作</a:t>
                  </a:r>
                </a:p>
              </p:txBody>
            </p:sp>
          </p:grpSp>
          <p:grpSp>
            <p:nvGrpSpPr>
              <p:cNvPr id="12" name="组合 23"/>
              <p:cNvGrpSpPr>
                <a:grpSpLocks/>
              </p:cNvGrpSpPr>
              <p:nvPr/>
            </p:nvGrpSpPr>
            <p:grpSpPr bwMode="auto">
              <a:xfrm>
                <a:off x="3951713" y="2054601"/>
                <a:ext cx="1440303" cy="1989972"/>
                <a:chOff x="2651011" y="2028953"/>
                <a:chExt cx="1440303" cy="1989972"/>
              </a:xfrm>
            </p:grpSpPr>
            <p:sp>
              <p:nvSpPr>
                <p:cNvPr id="45" name="Freeform 9"/>
                <p:cNvSpPr/>
                <p:nvPr/>
              </p:nvSpPr>
              <p:spPr bwMode="auto">
                <a:xfrm>
                  <a:off x="2651011" y="2028093"/>
                  <a:ext cx="1124686" cy="1864848"/>
                </a:xfrm>
                <a:custGeom>
                  <a:avLst/>
                  <a:gdLst>
                    <a:gd name="T0" fmla="*/ 298 w 1888"/>
                    <a:gd name="T1" fmla="*/ 3121 h 3121"/>
                    <a:gd name="T2" fmla="*/ 1210 w 1888"/>
                    <a:gd name="T3" fmla="*/ 2817 h 3121"/>
                    <a:gd name="T4" fmla="*/ 1211 w 1888"/>
                    <a:gd name="T5" fmla="*/ 2821 h 3121"/>
                    <a:gd name="T6" fmla="*/ 1888 w 1888"/>
                    <a:gd name="T7" fmla="*/ 774 h 3121"/>
                    <a:gd name="T8" fmla="*/ 1882 w 1888"/>
                    <a:gd name="T9" fmla="*/ 769 h 3121"/>
                    <a:gd name="T10" fmla="*/ 1322 w 1888"/>
                    <a:gd name="T11" fmla="*/ 1 h 3121"/>
                    <a:gd name="T12" fmla="*/ 1325 w 1888"/>
                    <a:gd name="T13" fmla="*/ 0 h 3121"/>
                    <a:gd name="T14" fmla="*/ 300 w 1888"/>
                    <a:gd name="T15" fmla="*/ 3117 h 3121"/>
                    <a:gd name="T16" fmla="*/ 298 w 1888"/>
                    <a:gd name="T17" fmla="*/ 3121 h 3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88" h="3121">
                      <a:moveTo>
                        <a:pt x="298" y="3121"/>
                      </a:moveTo>
                      <a:lnTo>
                        <a:pt x="1210" y="2817"/>
                      </a:lnTo>
                      <a:lnTo>
                        <a:pt x="1211" y="2821"/>
                      </a:lnTo>
                      <a:cubicBezTo>
                        <a:pt x="1036" y="2066"/>
                        <a:pt x="1297" y="1276"/>
                        <a:pt x="1888" y="774"/>
                      </a:cubicBezTo>
                      <a:lnTo>
                        <a:pt x="1882" y="769"/>
                      </a:lnTo>
                      <a:lnTo>
                        <a:pt x="1322" y="1"/>
                      </a:lnTo>
                      <a:lnTo>
                        <a:pt x="1325" y="0"/>
                      </a:lnTo>
                      <a:cubicBezTo>
                        <a:pt x="401" y="747"/>
                        <a:pt x="0" y="1967"/>
                        <a:pt x="300" y="3117"/>
                      </a:cubicBezTo>
                      <a:lnTo>
                        <a:pt x="298" y="3121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 w="3175" cap="flat" cmpd="sng" algn="ctr">
                  <a:solidFill>
                    <a:srgbClr val="D7D7D7"/>
                  </a:solidFill>
                  <a:prstDash val="solid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eaLnBrk="0" fontAlgn="auto" latinLnBrk="1" hangingPunct="0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200" kern="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矩形 45"/>
                <p:cNvSpPr/>
                <p:nvPr/>
              </p:nvSpPr>
              <p:spPr bwMode="auto">
                <a:xfrm rot="17315291">
                  <a:off x="2702343" y="2629953"/>
                  <a:ext cx="1800200" cy="97774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spcFirstLastPara="1" anchor="ctr">
                  <a:prstTxWarp prst="textArchUp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工作效率</a:t>
                  </a:r>
                  <a:endParaRPr lang="zh-CN" altLang="en-US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3" name="组合 24"/>
              <p:cNvGrpSpPr>
                <a:grpSpLocks/>
              </p:cNvGrpSpPr>
              <p:nvPr/>
            </p:nvGrpSpPr>
            <p:grpSpPr bwMode="auto">
              <a:xfrm>
                <a:off x="4901105" y="1557643"/>
                <a:ext cx="1952763" cy="1381548"/>
                <a:chOff x="3600403" y="1531995"/>
                <a:chExt cx="1952763" cy="1381548"/>
              </a:xfrm>
            </p:grpSpPr>
            <p:sp>
              <p:nvSpPr>
                <p:cNvPr id="43" name="Freeform 7"/>
                <p:cNvSpPr/>
                <p:nvPr/>
              </p:nvSpPr>
              <p:spPr bwMode="auto">
                <a:xfrm>
                  <a:off x="3600701" y="1531995"/>
                  <a:ext cx="1952472" cy="848745"/>
                </a:xfrm>
                <a:custGeom>
                  <a:avLst/>
                  <a:gdLst>
                    <a:gd name="T0" fmla="*/ 0 w 3281"/>
                    <a:gd name="T1" fmla="*/ 643 h 1427"/>
                    <a:gd name="T2" fmla="*/ 560 w 3281"/>
                    <a:gd name="T3" fmla="*/ 1411 h 1427"/>
                    <a:gd name="T4" fmla="*/ 564 w 3281"/>
                    <a:gd name="T5" fmla="*/ 1416 h 1427"/>
                    <a:gd name="T6" fmla="*/ 2718 w 3281"/>
                    <a:gd name="T7" fmla="*/ 1427 h 1427"/>
                    <a:gd name="T8" fmla="*/ 2720 w 3281"/>
                    <a:gd name="T9" fmla="*/ 1427 h 1427"/>
                    <a:gd name="T10" fmla="*/ 3280 w 3281"/>
                    <a:gd name="T11" fmla="*/ 659 h 1427"/>
                    <a:gd name="T12" fmla="*/ 3281 w 3281"/>
                    <a:gd name="T13" fmla="*/ 653 h 1427"/>
                    <a:gd name="T14" fmla="*/ 1 w 3281"/>
                    <a:gd name="T15" fmla="*/ 641 h 1427"/>
                    <a:gd name="T16" fmla="*/ 0 w 3281"/>
                    <a:gd name="T17" fmla="*/ 643 h 14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81" h="1427">
                      <a:moveTo>
                        <a:pt x="0" y="643"/>
                      </a:moveTo>
                      <a:lnTo>
                        <a:pt x="560" y="1411"/>
                      </a:lnTo>
                      <a:lnTo>
                        <a:pt x="564" y="1416"/>
                      </a:lnTo>
                      <a:cubicBezTo>
                        <a:pt x="1227" y="1016"/>
                        <a:pt x="2059" y="1020"/>
                        <a:pt x="2718" y="1427"/>
                      </a:cubicBezTo>
                      <a:lnTo>
                        <a:pt x="2720" y="1427"/>
                      </a:lnTo>
                      <a:lnTo>
                        <a:pt x="3280" y="659"/>
                      </a:lnTo>
                      <a:lnTo>
                        <a:pt x="3281" y="653"/>
                      </a:lnTo>
                      <a:cubicBezTo>
                        <a:pt x="2285" y="5"/>
                        <a:pt x="1002" y="0"/>
                        <a:pt x="1" y="641"/>
                      </a:cubicBezTo>
                      <a:lnTo>
                        <a:pt x="0" y="643"/>
                      </a:lnTo>
                      <a:close/>
                    </a:path>
                  </a:pathLst>
                </a:custGeom>
                <a:solidFill>
                  <a:srgbClr val="009592"/>
                </a:solidFill>
                <a:ln w="3175" cap="flat" cmpd="sng" algn="ctr">
                  <a:solidFill>
                    <a:srgbClr val="D7D7D7"/>
                  </a:solidFill>
                  <a:prstDash val="solid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eaLnBrk="0" fontAlgn="auto" latinLnBrk="1" hangingPunct="0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200" kern="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4" name="矩形 43"/>
                <p:cNvSpPr/>
                <p:nvPr/>
              </p:nvSpPr>
              <p:spPr bwMode="auto">
                <a:xfrm>
                  <a:off x="3666196" y="1935800"/>
                  <a:ext cx="1800200" cy="97774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spcFirstLastPara="1" anchor="ctr">
                  <a:prstTxWarp prst="textArchUp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0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精度</a:t>
                  </a:r>
                  <a:endParaRPr lang="zh-CN" altLang="en-US" sz="2000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4" name="组合 25"/>
              <p:cNvGrpSpPr>
                <a:grpSpLocks/>
              </p:cNvGrpSpPr>
              <p:nvPr/>
            </p:nvGrpSpPr>
            <p:grpSpPr bwMode="auto">
              <a:xfrm>
                <a:off x="6371835" y="2064128"/>
                <a:ext cx="1421900" cy="1951863"/>
                <a:chOff x="5071133" y="2038480"/>
                <a:chExt cx="1421900" cy="1951863"/>
              </a:xfrm>
            </p:grpSpPr>
            <p:sp>
              <p:nvSpPr>
                <p:cNvPr id="41" name="Freeform 27"/>
                <p:cNvSpPr/>
                <p:nvPr/>
              </p:nvSpPr>
              <p:spPr bwMode="auto">
                <a:xfrm>
                  <a:off x="5376212" y="2038055"/>
                  <a:ext cx="1116821" cy="1874810"/>
                </a:xfrm>
                <a:custGeom>
                  <a:avLst/>
                  <a:gdLst>
                    <a:gd name="T0" fmla="*/ 566 w 1874"/>
                    <a:gd name="T1" fmla="*/ 0 h 3136"/>
                    <a:gd name="T2" fmla="*/ 6 w 1874"/>
                    <a:gd name="T3" fmla="*/ 784 h 3136"/>
                    <a:gd name="T4" fmla="*/ 0 w 1874"/>
                    <a:gd name="T5" fmla="*/ 782 h 3136"/>
                    <a:gd name="T6" fmla="*/ 655 w 1874"/>
                    <a:gd name="T7" fmla="*/ 2836 h 3136"/>
                    <a:gd name="T8" fmla="*/ 662 w 1874"/>
                    <a:gd name="T9" fmla="*/ 2832 h 3136"/>
                    <a:gd name="T10" fmla="*/ 1558 w 1874"/>
                    <a:gd name="T11" fmla="*/ 3136 h 3136"/>
                    <a:gd name="T12" fmla="*/ 1565 w 1874"/>
                    <a:gd name="T13" fmla="*/ 3132 h 3136"/>
                    <a:gd name="T14" fmla="*/ 562 w 1874"/>
                    <a:gd name="T15" fmla="*/ 7 h 3136"/>
                    <a:gd name="T16" fmla="*/ 566 w 1874"/>
                    <a:gd name="T17" fmla="*/ 0 h 3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874" h="3136">
                      <a:moveTo>
                        <a:pt x="566" y="0"/>
                      </a:moveTo>
                      <a:lnTo>
                        <a:pt x="6" y="784"/>
                      </a:lnTo>
                      <a:lnTo>
                        <a:pt x="0" y="782"/>
                      </a:lnTo>
                      <a:cubicBezTo>
                        <a:pt x="585" y="1290"/>
                        <a:pt x="838" y="2082"/>
                        <a:pt x="655" y="2836"/>
                      </a:cubicBezTo>
                      <a:lnTo>
                        <a:pt x="662" y="2832"/>
                      </a:lnTo>
                      <a:lnTo>
                        <a:pt x="1558" y="3136"/>
                      </a:lnTo>
                      <a:lnTo>
                        <a:pt x="1565" y="3132"/>
                      </a:lnTo>
                      <a:cubicBezTo>
                        <a:pt x="1874" y="1984"/>
                        <a:pt x="1481" y="761"/>
                        <a:pt x="562" y="7"/>
                      </a:cubicBezTo>
                      <a:lnTo>
                        <a:pt x="566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3175" cap="flat" cmpd="sng" algn="ctr">
                  <a:solidFill>
                    <a:srgbClr val="FFC000"/>
                  </a:solidFill>
                  <a:prstDash val="solid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eaLnBrk="0" fontAlgn="auto" latinLnBrk="1" hangingPunct="0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200" kern="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2" name="矩形 41"/>
                <p:cNvSpPr/>
                <p:nvPr/>
              </p:nvSpPr>
              <p:spPr bwMode="auto">
                <a:xfrm rot="4387699">
                  <a:off x="4659905" y="2601371"/>
                  <a:ext cx="1800200" cy="97774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spcFirstLastPara="1" anchor="ctr">
                  <a:prstTxWarp prst="textArchUp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安全性</a:t>
                  </a:r>
                  <a:endParaRPr lang="zh-CN" altLang="en-US" b="1" kern="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6" name="组合 26"/>
              <p:cNvGrpSpPr>
                <a:grpSpLocks/>
              </p:cNvGrpSpPr>
              <p:nvPr/>
            </p:nvGrpSpPr>
            <p:grpSpPr bwMode="auto">
              <a:xfrm>
                <a:off x="5612570" y="3771290"/>
                <a:ext cx="1930321" cy="1484171"/>
                <a:chOff x="4311868" y="3745642"/>
                <a:chExt cx="1930321" cy="1484171"/>
              </a:xfrm>
            </p:grpSpPr>
            <p:sp>
              <p:nvSpPr>
                <p:cNvPr id="39" name="Freeform 29"/>
                <p:cNvSpPr/>
                <p:nvPr/>
              </p:nvSpPr>
              <p:spPr bwMode="auto">
                <a:xfrm>
                  <a:off x="4658536" y="3912865"/>
                  <a:ext cx="1582820" cy="1316948"/>
                </a:xfrm>
                <a:custGeom>
                  <a:avLst/>
                  <a:gdLst>
                    <a:gd name="T0" fmla="*/ 2656 w 2662"/>
                    <a:gd name="T1" fmla="*/ 294 h 2215"/>
                    <a:gd name="T2" fmla="*/ 1744 w 2662"/>
                    <a:gd name="T3" fmla="*/ 6 h 2215"/>
                    <a:gd name="T4" fmla="*/ 1751 w 2662"/>
                    <a:gd name="T5" fmla="*/ 0 h 2215"/>
                    <a:gd name="T6" fmla="*/ 1 w 2662"/>
                    <a:gd name="T7" fmla="*/ 1258 h 2215"/>
                    <a:gd name="T8" fmla="*/ 0 w 2662"/>
                    <a:gd name="T9" fmla="*/ 1254 h 2215"/>
                    <a:gd name="T10" fmla="*/ 0 w 2662"/>
                    <a:gd name="T11" fmla="*/ 2214 h 2215"/>
                    <a:gd name="T12" fmla="*/ 1 w 2662"/>
                    <a:gd name="T13" fmla="*/ 2215 h 2215"/>
                    <a:gd name="T14" fmla="*/ 2662 w 2662"/>
                    <a:gd name="T15" fmla="*/ 296 h 2215"/>
                    <a:gd name="T16" fmla="*/ 2656 w 2662"/>
                    <a:gd name="T17" fmla="*/ 294 h 22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62" h="2215">
                      <a:moveTo>
                        <a:pt x="2656" y="294"/>
                      </a:moveTo>
                      <a:lnTo>
                        <a:pt x="1744" y="6"/>
                      </a:lnTo>
                      <a:lnTo>
                        <a:pt x="1751" y="0"/>
                      </a:lnTo>
                      <a:cubicBezTo>
                        <a:pt x="1449" y="714"/>
                        <a:pt x="774" y="1199"/>
                        <a:pt x="1" y="1258"/>
                      </a:cubicBezTo>
                      <a:lnTo>
                        <a:pt x="0" y="1254"/>
                      </a:lnTo>
                      <a:lnTo>
                        <a:pt x="0" y="2214"/>
                      </a:lnTo>
                      <a:lnTo>
                        <a:pt x="1" y="2215"/>
                      </a:lnTo>
                      <a:cubicBezTo>
                        <a:pt x="1188" y="2154"/>
                        <a:pt x="2229" y="1403"/>
                        <a:pt x="2662" y="296"/>
                      </a:cubicBezTo>
                      <a:lnTo>
                        <a:pt x="2656" y="294"/>
                      </a:lnTo>
                      <a:close/>
                    </a:path>
                  </a:pathLst>
                </a:custGeom>
                <a:solidFill>
                  <a:srgbClr val="7030A0"/>
                </a:solidFill>
                <a:ln w="3175" cap="flat" cmpd="sng" algn="ctr">
                  <a:solidFill>
                    <a:srgbClr val="D7D7D7"/>
                  </a:solidFill>
                  <a:prstDash val="solid"/>
                </a:ln>
                <a:effectLst/>
              </p:spPr>
              <p:txBody>
                <a:bodyPr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eaLnBrk="0" fontAlgn="auto" latinLnBrk="1" hangingPunct="0">
                    <a:lnSpc>
                      <a:spcPct val="120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200" kern="0">
                    <a:solidFill>
                      <a:srgbClr val="4D4D4D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矩形 29"/>
                <p:cNvSpPr/>
                <p:nvPr/>
              </p:nvSpPr>
              <p:spPr bwMode="auto">
                <a:xfrm rot="8762233">
                  <a:off x="4311868" y="3745642"/>
                  <a:ext cx="1800200" cy="977743"/>
                </a:xfrm>
                <a:prstGeom prst="rect">
                  <a:avLst/>
                </a:prstGeom>
                <a:noFill/>
                <a:ln w="25400" cap="flat" cmpd="sng" algn="ctr">
                  <a:noFill/>
                  <a:prstDash val="solid"/>
                </a:ln>
                <a:effectLst/>
              </p:spPr>
              <p:txBody>
                <a:bodyPr spcFirstLastPara="1" anchor="ctr">
                  <a:prstTxWarp prst="textArchUp">
                    <a:avLst/>
                  </a:prstTxWarp>
                </a:bodyPr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algn="ctr" fontAlgn="auto" latinLnBrk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accent6">
                          <a:lumMod val="20000"/>
                          <a:lumOff val="8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稳定高</a:t>
                  </a:r>
                  <a:endParaRPr lang="zh-CN" altLang="en-US" b="1" kern="0" dirty="0">
                    <a:solidFill>
                      <a:schemeClr val="accent6">
                        <a:lumMod val="20000"/>
                        <a:lumOff val="8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8" name="Line 130"/>
              <p:cNvSpPr>
                <a:spLocks noChangeShapeType="1"/>
              </p:cNvSpPr>
              <p:nvPr/>
            </p:nvSpPr>
            <p:spPr bwMode="auto">
              <a:xfrm>
                <a:off x="7097688" y="1848527"/>
                <a:ext cx="0" cy="456251"/>
              </a:xfrm>
              <a:prstGeom prst="line">
                <a:avLst/>
              </a:prstGeom>
              <a:noFill/>
              <a:ln w="38100">
                <a:noFill/>
                <a:round/>
              </a:ln>
              <a:effectLst/>
            </p:spPr>
            <p:txBody>
              <a:bodyPr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fontAlgn="auto" latinLnBrk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kern="0">
                  <a:solidFill>
                    <a:sysClr val="windowText" lastClr="000000"/>
                  </a:solidFill>
                  <a:latin typeface="+mn-lt"/>
                </a:endParaRPr>
              </a:p>
            </p:txBody>
          </p:sp>
        </p:grpSp>
        <p:sp>
          <p:nvSpPr>
            <p:cNvPr id="43019" name="TextBox 1"/>
            <p:cNvSpPr txBox="1">
              <a:spLocks noChangeArrowheads="1"/>
            </p:cNvSpPr>
            <p:nvPr/>
          </p:nvSpPr>
          <p:spPr bwMode="auto">
            <a:xfrm>
              <a:off x="3607317" y="2617722"/>
              <a:ext cx="2031192" cy="1200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latinLnBrk="1"/>
              <a:r>
                <a:rPr lang="en-US" altLang="zh-CN" sz="2400" b="1">
                  <a:latin typeface="微软雅黑" pitchFamily="34" charset="-122"/>
                  <a:ea typeface="微软雅黑" pitchFamily="34" charset="-122"/>
                </a:rPr>
                <a:t>Natch S/CS</a:t>
              </a:r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自动化检测系统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332656"/>
            <a:ext cx="2100681" cy="1080120"/>
          </a:xfrm>
          <a:prstGeom prst="rect">
            <a:avLst/>
          </a:prstGeom>
        </p:spPr>
      </p:pic>
      <p:pic>
        <p:nvPicPr>
          <p:cNvPr id="3076" name="Picture 4" descr="C:\Users\Administrator\Desktop\125119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V="1">
            <a:off x="1712" y="3132891"/>
            <a:ext cx="9142288" cy="3817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403648" y="6330806"/>
            <a:ext cx="22113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www.sansure.com.cn</a:t>
            </a:r>
            <a:endParaRPr lang="zh-CN" altLang="en-US" sz="1600" dirty="0"/>
          </a:p>
        </p:txBody>
      </p:sp>
      <p:pic>
        <p:nvPicPr>
          <p:cNvPr id="10" name="图片 9" descr="2-131112163PG96.jpg"/>
          <p:cNvPicPr>
            <a:picLocks noChangeAspect="1"/>
          </p:cNvPicPr>
          <p:nvPr/>
        </p:nvPicPr>
        <p:blipFill>
          <a:blip r:embed="rId4" cstate="print"/>
          <a:srcRect l="41211" t="12239" r="37793" b="59115"/>
          <a:stretch>
            <a:fillRect/>
          </a:stretch>
        </p:blipFill>
        <p:spPr>
          <a:xfrm>
            <a:off x="611560" y="5932534"/>
            <a:ext cx="720080" cy="736826"/>
          </a:xfrm>
          <a:prstGeom prst="rect">
            <a:avLst/>
          </a:prstGeom>
        </p:spPr>
      </p:pic>
      <p:pic>
        <p:nvPicPr>
          <p:cNvPr id="1027" name="Picture 3" descr="C:\Users\Administrator\Desktop\18号作品——圣湘全景ok1.jpg"/>
          <p:cNvPicPr>
            <a:picLocks noChangeAspect="1" noChangeArrowheads="1"/>
          </p:cNvPicPr>
          <p:nvPr/>
        </p:nvPicPr>
        <p:blipFill>
          <a:blip r:embed="rId5" cstate="print"/>
          <a:srcRect l="5769" r="8609" b="8929"/>
          <a:stretch>
            <a:fillRect/>
          </a:stretch>
        </p:blipFill>
        <p:spPr bwMode="auto">
          <a:xfrm>
            <a:off x="0" y="1772816"/>
            <a:ext cx="9144000" cy="3960440"/>
          </a:xfrm>
          <a:prstGeom prst="rect">
            <a:avLst/>
          </a:prstGeom>
          <a:noFill/>
        </p:spPr>
      </p:pic>
      <p:sp>
        <p:nvSpPr>
          <p:cNvPr id="12" name="矩形 11"/>
          <p:cNvSpPr/>
          <p:nvPr/>
        </p:nvSpPr>
        <p:spPr>
          <a:xfrm>
            <a:off x="269700" y="836712"/>
            <a:ext cx="22140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DA0000"/>
                </a:solidFill>
                <a:latin typeface="微软雅黑" pitchFamily="34" charset="-122"/>
                <a:ea typeface="微软雅黑" pitchFamily="34" charset="-122"/>
              </a:rPr>
              <a:t>谢 谢！</a:t>
            </a:r>
            <a:endParaRPr lang="zh-CN" altLang="en-US" sz="4800" b="1" dirty="0">
              <a:solidFill>
                <a:srgbClr val="DA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04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国内外慢性丙型肝炎诊疗新进展</a:t>
            </a:r>
            <a:endParaRPr lang="zh-CN" altLang="en-US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blackWhite">
          <a:xfrm>
            <a:off x="452438" y="1571612"/>
            <a:ext cx="3817937" cy="323850"/>
          </a:xfrm>
          <a:prstGeom prst="rect">
            <a:avLst/>
          </a:prstGeom>
          <a:solidFill>
            <a:srgbClr val="3366FF"/>
          </a:solidFill>
          <a:ln w="19050" algn="ctr">
            <a:noFill/>
            <a:miter lim="800000"/>
            <a:headEnd/>
            <a:tailEnd/>
          </a:ln>
        </p:spPr>
        <p:txBody>
          <a:bodyPr lIns="54000" tIns="18000" rIns="54000" bIns="18000" anchor="ctr"/>
          <a:lstStyle/>
          <a:p>
            <a:pPr defTabSz="457200" eaLnBrk="0" hangingPunct="0">
              <a:lnSpc>
                <a:spcPct val="90000"/>
              </a:lnSpc>
            </a:pPr>
            <a:r>
              <a:rPr lang="zh-CN" altLang="en-US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发现</a:t>
            </a:r>
            <a:r>
              <a:rPr lang="en-GB" altLang="zh-CN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HCV </a:t>
            </a:r>
            <a:r>
              <a:rPr lang="zh-CN" altLang="en-US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基因组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blackWhite">
          <a:xfrm>
            <a:off x="1320800" y="2578087"/>
            <a:ext cx="5745163" cy="323850"/>
          </a:xfrm>
          <a:prstGeom prst="rect">
            <a:avLst/>
          </a:prstGeom>
          <a:solidFill>
            <a:srgbClr val="3366FF"/>
          </a:solidFill>
          <a:ln w="19050" algn="ctr">
            <a:noFill/>
            <a:miter lim="800000"/>
            <a:headEnd/>
            <a:tailEnd/>
          </a:ln>
        </p:spPr>
        <p:txBody>
          <a:bodyPr lIns="54000" tIns="18000" rIns="54000" bIns="18000" anchor="ctr"/>
          <a:lstStyle/>
          <a:p>
            <a:pPr defTabSz="457200" eaLnBrk="0" hangingPunct="0">
              <a:spcBef>
                <a:spcPct val="50000"/>
              </a:spcBef>
            </a:pPr>
            <a:r>
              <a:rPr lang="zh-CN" altLang="en-GB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加用 </a:t>
            </a:r>
            <a:r>
              <a:rPr lang="en-GB" altLang="zh-CN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RBV</a:t>
            </a:r>
            <a:r>
              <a:rPr lang="zh-CN" altLang="en-GB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联合</a:t>
            </a:r>
            <a:r>
              <a:rPr lang="en-GB" altLang="zh-CN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IFN</a:t>
            </a:r>
            <a:r>
              <a:rPr lang="en-GB" altLang="zh-CN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GB" altLang="zh-CN" b="1" dirty="0" err="1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alfa</a:t>
            </a:r>
            <a:r>
              <a:rPr lang="en-GB" altLang="zh-CN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GB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改善疗效</a:t>
            </a:r>
            <a:endParaRPr lang="zh-CN" altLang="en-US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blackWhite">
          <a:xfrm>
            <a:off x="2741613" y="3327387"/>
            <a:ext cx="5599112" cy="323850"/>
          </a:xfrm>
          <a:prstGeom prst="rect">
            <a:avLst/>
          </a:prstGeom>
          <a:solidFill>
            <a:srgbClr val="00FFFF"/>
          </a:solidFill>
          <a:ln w="19050">
            <a:noFill/>
            <a:miter lim="800000"/>
            <a:headEnd/>
            <a:tailEnd/>
          </a:ln>
        </p:spPr>
        <p:txBody>
          <a:bodyPr lIns="54000" tIns="18000" rIns="54000" bIns="18000" anchor="ctr"/>
          <a:lstStyle/>
          <a:p>
            <a:pPr defTabSz="457200" eaLnBrk="0" hangingPunct="0">
              <a:spcBef>
                <a:spcPct val="50000"/>
              </a:spcBef>
            </a:pPr>
            <a:r>
              <a:rPr lang="en-GB" altLang="zh-CN" b="1" dirty="0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Peg-IFN</a:t>
            </a:r>
            <a:r>
              <a:rPr lang="en-GB" altLang="zh-CN" b="1" dirty="0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GB" altLang="zh-CN" b="1" dirty="0" err="1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alfa</a:t>
            </a:r>
            <a:r>
              <a:rPr lang="zh-CN" altLang="en-GB" b="1" dirty="0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联合</a:t>
            </a:r>
            <a:r>
              <a:rPr lang="en-GB" altLang="zh-CN" b="1" dirty="0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RBV </a:t>
            </a:r>
            <a:r>
              <a:rPr lang="zh-CN" altLang="en-GB" b="1" dirty="0">
                <a:solidFill>
                  <a:schemeClr val="tx2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成为标准治疗</a:t>
            </a:r>
            <a:endParaRPr lang="zh-CN" altLang="en-US" b="1" dirty="0">
              <a:solidFill>
                <a:schemeClr val="tx2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blackWhite">
          <a:xfrm>
            <a:off x="962025" y="1946262"/>
            <a:ext cx="4510088" cy="581025"/>
          </a:xfrm>
          <a:prstGeom prst="rect">
            <a:avLst/>
          </a:prstGeom>
          <a:solidFill>
            <a:srgbClr val="3366FF"/>
          </a:solidFill>
          <a:ln w="19050" algn="ctr">
            <a:noFill/>
            <a:miter lim="800000"/>
            <a:headEnd/>
            <a:tailEnd/>
          </a:ln>
        </p:spPr>
        <p:txBody>
          <a:bodyPr lIns="54000" tIns="18000" rIns="54000" bIns="18000" anchor="ctr"/>
          <a:lstStyle/>
          <a:p>
            <a:pPr defTabSz="457200" eaLnBrk="0" hangingPunct="0">
              <a:spcBef>
                <a:spcPct val="50000"/>
              </a:spcBef>
            </a:pPr>
            <a:r>
              <a:rPr lang="zh-CN" altLang="en-GB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用 </a:t>
            </a:r>
            <a:r>
              <a:rPr lang="en-GB" altLang="zh-CN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IFN</a:t>
            </a:r>
            <a:r>
              <a:rPr lang="en-GB" altLang="zh-CN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en-GB" altLang="zh-CN" b="1" dirty="0" err="1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alfa</a:t>
            </a:r>
            <a:r>
              <a:rPr lang="en-GB" altLang="zh-CN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 </a:t>
            </a:r>
            <a:r>
              <a:rPr lang="zh-CN" altLang="en-GB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治疗24 或者48周</a:t>
            </a:r>
            <a:r>
              <a:rPr lang="en-GB" altLang="zh-CN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– </a:t>
            </a:r>
            <a:r>
              <a:rPr lang="zh-CN" altLang="en-GB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每周三次 – 结果欠佳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blackWhite">
          <a:xfrm>
            <a:off x="1911350" y="2952737"/>
            <a:ext cx="5621338" cy="323850"/>
          </a:xfrm>
          <a:prstGeom prst="rect">
            <a:avLst/>
          </a:prstGeom>
          <a:solidFill>
            <a:srgbClr val="3366FF"/>
          </a:solidFill>
          <a:ln w="19050" algn="ctr">
            <a:noFill/>
            <a:miter lim="800000"/>
            <a:headEnd/>
            <a:tailEnd/>
          </a:ln>
        </p:spPr>
        <p:txBody>
          <a:bodyPr lIns="54000" tIns="18000" rIns="54000" bIns="18000" anchor="ctr"/>
          <a:lstStyle/>
          <a:p>
            <a:pPr defTabSz="457200" eaLnBrk="0" hangingPunct="0">
              <a:spcBef>
                <a:spcPct val="50000"/>
              </a:spcBef>
            </a:pPr>
            <a:r>
              <a:rPr lang="en-GB" altLang="zh-CN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Peg-IFN</a:t>
            </a:r>
            <a:r>
              <a:rPr lang="zh-CN" altLang="en-GB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  <a:sym typeface="Symbol" pitchFamily="18" charset="2"/>
              </a:rPr>
              <a:t>单药 – 每周一次</a:t>
            </a:r>
            <a:endParaRPr lang="zh-CN" altLang="en-GB" b="1" dirty="0">
              <a:latin typeface="Times New Roman" pitchFamily="18" charset="0"/>
              <a:ea typeface="微软雅黑" pitchFamily="34" charset="-122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blackWhite">
          <a:xfrm>
            <a:off x="8247063" y="5726099"/>
            <a:ext cx="461665" cy="276999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457200" eaLnBrk="0" hangingPunct="0"/>
            <a:r>
              <a:rPr lang="en-GB" altLang="zh-CN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2012</a:t>
            </a:r>
            <a:endParaRPr lang="en-US" altLang="zh-CN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blackWhite">
          <a:xfrm>
            <a:off x="452438" y="5726099"/>
            <a:ext cx="461665" cy="276999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defTabSz="457200" eaLnBrk="0" hangingPunct="0"/>
            <a:r>
              <a:rPr lang="en-GB" altLang="zh-CN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1989</a:t>
            </a:r>
            <a:endParaRPr lang="en-US" altLang="zh-CN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blackWhite">
          <a:xfrm>
            <a:off x="4003675" y="3702037"/>
            <a:ext cx="4530725" cy="323850"/>
          </a:xfrm>
          <a:prstGeom prst="rect">
            <a:avLst/>
          </a:prstGeom>
          <a:solidFill>
            <a:srgbClr val="3366FF"/>
          </a:solidFill>
          <a:ln w="19050" algn="ctr">
            <a:noFill/>
            <a:miter lim="800000"/>
            <a:headEnd/>
            <a:tailEnd/>
          </a:ln>
        </p:spPr>
        <p:txBody>
          <a:bodyPr lIns="54000" tIns="18000" rIns="54000" bIns="18000" anchor="ctr"/>
          <a:lstStyle/>
          <a:p>
            <a:pPr defTabSz="457200" eaLnBrk="0" hangingPunct="0">
              <a:spcBef>
                <a:spcPct val="50000"/>
              </a:spcBef>
            </a:pPr>
            <a:r>
              <a:rPr lang="zh-CN" altLang="en-GB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根据应答指导治疗（</a:t>
            </a:r>
            <a:r>
              <a:rPr lang="en-GB" altLang="zh-CN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RGT）</a:t>
            </a:r>
            <a:r>
              <a:rPr lang="zh-CN" altLang="en-GB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出现</a:t>
            </a:r>
            <a:endParaRPr lang="zh-CN" altLang="en-US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blackWhite">
          <a:xfrm>
            <a:off x="4864100" y="4076687"/>
            <a:ext cx="3894138" cy="323850"/>
          </a:xfrm>
          <a:prstGeom prst="rect">
            <a:avLst/>
          </a:prstGeom>
          <a:solidFill>
            <a:srgbClr val="3366FF"/>
          </a:solidFill>
          <a:ln w="19050" algn="ctr">
            <a:noFill/>
            <a:miter lim="800000"/>
            <a:headEnd/>
            <a:tailEnd/>
          </a:ln>
        </p:spPr>
        <p:txBody>
          <a:bodyPr lIns="54000" tIns="18000" rIns="54000" bIns="18000" anchor="ctr"/>
          <a:lstStyle/>
          <a:p>
            <a:pPr defTabSz="457200" eaLnBrk="0" hangingPunct="0">
              <a:spcBef>
                <a:spcPct val="50000"/>
              </a:spcBef>
            </a:pPr>
            <a:r>
              <a:rPr lang="zh-CN" altLang="en-GB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新抗病毒药物的研发</a:t>
            </a:r>
            <a:endParaRPr lang="zh-CN" altLang="en-US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blackWhite">
          <a:xfrm>
            <a:off x="6778625" y="4452924"/>
            <a:ext cx="1979613" cy="825500"/>
          </a:xfrm>
          <a:prstGeom prst="rect">
            <a:avLst/>
          </a:prstGeom>
          <a:solidFill>
            <a:srgbClr val="3366FF"/>
          </a:solidFill>
          <a:ln w="19050" algn="ctr">
            <a:noFill/>
            <a:miter lim="800000"/>
            <a:headEnd/>
            <a:tailEnd/>
          </a:ln>
        </p:spPr>
        <p:txBody>
          <a:bodyPr lIns="54000" tIns="18000" rIns="54000" bIns="18000" anchor="ctr"/>
          <a:lstStyle/>
          <a:p>
            <a:pPr defTabSz="457200" eaLnBrk="0" hangingPunct="0">
              <a:spcBef>
                <a:spcPct val="50000"/>
              </a:spcBef>
            </a:pPr>
            <a:r>
              <a:rPr lang="zh-CN" altLang="en-GB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第一个</a:t>
            </a:r>
            <a:r>
              <a:rPr lang="en-GB" altLang="zh-CN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DAA</a:t>
            </a:r>
            <a:r>
              <a:rPr lang="zh-CN" altLang="en-GB" b="1" dirty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药物上市</a:t>
            </a:r>
            <a:endParaRPr lang="zh-CN" altLang="en-US" b="1" dirty="0">
              <a:solidFill>
                <a:schemeClr val="bg1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AutoShape 15"/>
          <p:cNvSpPr>
            <a:spLocks noChangeArrowheads="1"/>
          </p:cNvSpPr>
          <p:nvPr/>
        </p:nvSpPr>
        <p:spPr bwMode="blackWhite">
          <a:xfrm>
            <a:off x="452438" y="5392724"/>
            <a:ext cx="8343900" cy="412750"/>
          </a:xfrm>
          <a:prstGeom prst="rightArrow">
            <a:avLst>
              <a:gd name="adj1" fmla="val 45389"/>
              <a:gd name="adj2" fmla="val 507724"/>
            </a:avLst>
          </a:prstGeom>
          <a:solidFill>
            <a:srgbClr val="4F81BD"/>
          </a:solidFill>
          <a:ln w="2857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457200"/>
            <a:endParaRPr lang="zh-CN" altLang="en-US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285720" y="1285860"/>
            <a:ext cx="2214562" cy="5643602"/>
          </a:xfrm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en-US" altLang="zh-CN" sz="2000" b="1" dirty="0" err="1" smtClean="0">
                <a:solidFill>
                  <a:srgbClr val="FF0000"/>
                </a:solidFill>
              </a:rPr>
              <a:t>Sofosbuvir</a:t>
            </a:r>
            <a:r>
              <a:rPr lang="zh-CN" altLang="en-US" sz="2000" dirty="0" smtClean="0">
                <a:solidFill>
                  <a:srgbClr val="FF0000"/>
                </a:solidFill>
              </a:rPr>
              <a:t>：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索非布韦，</a:t>
            </a:r>
            <a:r>
              <a:rPr lang="en-US" altLang="zh-CN" sz="1600" dirty="0" smtClean="0">
                <a:solidFill>
                  <a:schemeClr val="tx1"/>
                </a:solidFill>
              </a:rPr>
              <a:t>2‘-</a:t>
            </a:r>
            <a:r>
              <a:rPr lang="zh-CN" altLang="en-US" sz="1600" dirty="0" smtClean="0">
                <a:solidFill>
                  <a:schemeClr val="tx1"/>
                </a:solidFill>
              </a:rPr>
              <a:t>去氧</a:t>
            </a:r>
            <a:r>
              <a:rPr lang="en-US" altLang="zh-CN" sz="1600" dirty="0" smtClean="0">
                <a:solidFill>
                  <a:schemeClr val="tx1"/>
                </a:solidFill>
              </a:rPr>
              <a:t>-2’-</a:t>
            </a:r>
            <a:r>
              <a:rPr lang="zh-CN" altLang="en-US" sz="1600" dirty="0" smtClean="0">
                <a:solidFill>
                  <a:schemeClr val="tx1"/>
                </a:solidFill>
              </a:rPr>
              <a:t>氟</a:t>
            </a:r>
            <a:r>
              <a:rPr lang="en-US" altLang="zh-CN" sz="1600" dirty="0" smtClean="0">
                <a:solidFill>
                  <a:schemeClr val="tx1"/>
                </a:solidFill>
              </a:rPr>
              <a:t>-2‘-C-</a:t>
            </a:r>
            <a:r>
              <a:rPr lang="zh-CN" altLang="en-US" sz="1600" dirty="0" smtClean="0">
                <a:solidFill>
                  <a:schemeClr val="tx1"/>
                </a:solidFill>
              </a:rPr>
              <a:t>甲基胞苷，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NS5B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聚合酶的核苷抑制剂</a:t>
            </a:r>
            <a:r>
              <a:rPr lang="zh-CN" altLang="en-US" sz="2000" dirty="0" smtClean="0"/>
              <a:t/>
            </a:r>
            <a:br>
              <a:rPr lang="zh-CN" altLang="en-US" sz="2000" dirty="0" smtClean="0"/>
            </a:br>
            <a:r>
              <a:rPr lang="en-US" altLang="zh-CN" sz="2000" b="1" dirty="0" err="1" smtClean="0">
                <a:solidFill>
                  <a:srgbClr val="FF0000"/>
                </a:solidFill>
              </a:rPr>
              <a:t>daclatasvir</a:t>
            </a:r>
            <a:r>
              <a:rPr lang="zh-CN" altLang="en-US" sz="1600" dirty="0" smtClean="0">
                <a:solidFill>
                  <a:srgbClr val="FF0000"/>
                </a:solidFill>
              </a:rPr>
              <a:t>：</a:t>
            </a:r>
            <a:r>
              <a:rPr lang="zh-CN" altLang="en-US" sz="1600" dirty="0" smtClean="0">
                <a:solidFill>
                  <a:schemeClr val="tx1"/>
                </a:solidFill>
              </a:rPr>
              <a:t>达卡他韦，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NS5A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复制抑制剂</a:t>
            </a:r>
            <a:r>
              <a:rPr lang="en-US" altLang="zh-CN" sz="2000" b="1" dirty="0" smtClean="0">
                <a:solidFill>
                  <a:schemeClr val="tx1"/>
                </a:solidFill>
              </a:rPr>
              <a:t/>
            </a:r>
            <a:br>
              <a:rPr lang="en-US" altLang="zh-CN" sz="2000" b="1" dirty="0" smtClean="0">
                <a:solidFill>
                  <a:schemeClr val="tx1"/>
                </a:solidFill>
              </a:rPr>
            </a:br>
            <a:r>
              <a:rPr lang="en-US" altLang="zh-CN" sz="2000" b="1" dirty="0" smtClean="0">
                <a:solidFill>
                  <a:srgbClr val="FF0000"/>
                </a:solidFill>
              </a:rPr>
              <a:t>SVR12</a:t>
            </a:r>
            <a:r>
              <a:rPr lang="zh-CN" altLang="en-US" sz="1600" dirty="0" smtClean="0">
                <a:solidFill>
                  <a:srgbClr val="FF0000"/>
                </a:solidFill>
              </a:rPr>
              <a:t>：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治疗结束至随访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12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周时以灵敏的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PCR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方法检测血清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HCV RNA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为阴性</a:t>
            </a:r>
            <a:r>
              <a:rPr lang="en-US" altLang="zh-CN" sz="1600" b="1" dirty="0" smtClean="0"/>
              <a:t/>
            </a:r>
            <a:br>
              <a:rPr lang="en-US" altLang="zh-CN" sz="1600" b="1" dirty="0" smtClean="0"/>
            </a:br>
            <a:r>
              <a:rPr lang="en-US" altLang="zh-CN" sz="2000" b="1" dirty="0" smtClean="0">
                <a:solidFill>
                  <a:srgbClr val="FF0000"/>
                </a:solidFill>
              </a:rPr>
              <a:t>treat-naïve</a:t>
            </a:r>
            <a:r>
              <a:rPr lang="zh-CN" altLang="en-US" sz="1600" dirty="0" smtClean="0">
                <a:solidFill>
                  <a:srgbClr val="FF0000"/>
                </a:solidFill>
              </a:rPr>
              <a:t>：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初治</a:t>
            </a:r>
            <a:r>
              <a:rPr lang="en-US" altLang="zh-CN" sz="1600" b="1" dirty="0" smtClean="0"/>
              <a:t/>
            </a:r>
            <a:br>
              <a:rPr lang="en-US" altLang="zh-CN" sz="1600" b="1" dirty="0" smtClean="0"/>
            </a:br>
            <a:r>
              <a:rPr lang="en-US" altLang="zh-CN" sz="2000" b="1" dirty="0" smtClean="0">
                <a:solidFill>
                  <a:srgbClr val="FF0000"/>
                </a:solidFill>
              </a:rPr>
              <a:t>PI</a:t>
            </a:r>
            <a:r>
              <a:rPr lang="zh-CN" altLang="en-US" sz="1600" dirty="0" smtClean="0">
                <a:solidFill>
                  <a:srgbClr val="FF0000"/>
                </a:solidFill>
              </a:rPr>
              <a:t>：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蛋白酶抑制剂</a:t>
            </a:r>
            <a:r>
              <a:rPr lang="zh-CN" altLang="en-US" sz="1600" b="1" dirty="0" smtClean="0"/>
              <a:t/>
            </a:r>
            <a:br>
              <a:rPr lang="zh-CN" altLang="en-US" sz="1600" b="1" dirty="0" smtClean="0"/>
            </a:br>
            <a:endParaRPr lang="zh-CN" altLang="en-US" sz="1600" b="1" dirty="0" smtClean="0"/>
          </a:p>
        </p:txBody>
      </p:sp>
      <p:pic>
        <p:nvPicPr>
          <p:cNvPr id="4" name="内容占位符 3" descr="屏幕剪辑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668588" y="1714500"/>
            <a:ext cx="6332537" cy="4643438"/>
          </a:xfrm>
          <a:prstGeom prst="rect">
            <a:avLst/>
          </a:prstGeom>
        </p:spPr>
      </p:pic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642910" y="357166"/>
            <a:ext cx="7643866" cy="113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E6003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慢性</a:t>
            </a:r>
            <a:r>
              <a:rPr lang="zh-CN" altLang="en-US" sz="2400" b="1" dirty="0">
                <a:solidFill>
                  <a:srgbClr val="E6003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丙肝</a:t>
            </a:r>
            <a:r>
              <a:rPr lang="zh-CN" altLang="en-US" sz="2400" b="1" dirty="0" smtClean="0">
                <a:solidFill>
                  <a:srgbClr val="E6003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治疗国际形势：无</a:t>
            </a:r>
            <a:r>
              <a:rPr lang="zh-CN" altLang="en-US" sz="2400" b="1" dirty="0">
                <a:solidFill>
                  <a:srgbClr val="E6003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干扰素的全口服</a:t>
            </a:r>
            <a:r>
              <a:rPr lang="en-US" altLang="zh-CN" sz="2400" b="1" dirty="0">
                <a:solidFill>
                  <a:srgbClr val="E6003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DAA</a:t>
            </a:r>
            <a:r>
              <a:rPr lang="zh-CN" altLang="en-US" sz="2400" b="1" dirty="0">
                <a:solidFill>
                  <a:srgbClr val="E6003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药物的联合治疗</a:t>
            </a:r>
            <a:r>
              <a:rPr lang="zh-CN" altLang="en-US" sz="2400" b="1" dirty="0" smtClean="0">
                <a:solidFill>
                  <a:srgbClr val="E6003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方案：提高疗效，缩短</a:t>
            </a:r>
            <a:r>
              <a:rPr lang="zh-CN" altLang="en-US" sz="2400" b="1" dirty="0">
                <a:solidFill>
                  <a:srgbClr val="E60039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疗程</a:t>
            </a:r>
            <a:endParaRPr lang="zh-CN" altLang="en-US" sz="2400" dirty="0">
              <a:solidFill>
                <a:srgbClr val="E60039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patients_v3"/>
          <p:cNvPicPr>
            <a:picLocks noChangeAspect="1" noChangeArrowheads="1"/>
          </p:cNvPicPr>
          <p:nvPr/>
        </p:nvPicPr>
        <p:blipFill>
          <a:blip r:embed="rId2" cstate="print"/>
          <a:srcRect b="36421"/>
          <a:stretch>
            <a:fillRect/>
          </a:stretch>
        </p:blipFill>
        <p:spPr bwMode="auto">
          <a:xfrm>
            <a:off x="0" y="0"/>
            <a:ext cx="9177338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24030" y="1785926"/>
            <a:ext cx="8162812" cy="280076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如何走好</a:t>
            </a:r>
            <a:endParaRPr lang="en-US" altLang="zh-CN" sz="8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zh-CN" altLang="en-US" sz="8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精确诊断之路？</a:t>
            </a:r>
            <a:endParaRPr lang="zh-CN" altLang="en-US" sz="8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主要内容</a:t>
            </a:r>
            <a:endParaRPr lang="zh-CN" altLang="en-US" dirty="0"/>
          </a:p>
        </p:txBody>
      </p:sp>
      <p:graphicFrame>
        <p:nvGraphicFramePr>
          <p:cNvPr id="3" name="图示 2"/>
          <p:cNvGraphicFramePr/>
          <p:nvPr/>
        </p:nvGraphicFramePr>
        <p:xfrm>
          <a:off x="928662" y="1397000"/>
          <a:ext cx="7429552" cy="4246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圣湘">
      <a:dk1>
        <a:sysClr val="windowText" lastClr="000000"/>
      </a:dk1>
      <a:lt1>
        <a:sysClr val="window" lastClr="FFFFFF"/>
      </a:lt1>
      <a:dk2>
        <a:srgbClr val="E60039"/>
      </a:dk2>
      <a:lt2>
        <a:srgbClr val="F39800"/>
      </a:lt2>
      <a:accent1>
        <a:srgbClr val="00A8EA"/>
      </a:accent1>
      <a:accent2>
        <a:srgbClr val="822887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圣湘">
      <a:dk1>
        <a:sysClr val="windowText" lastClr="000000"/>
      </a:dk1>
      <a:lt1>
        <a:sysClr val="window" lastClr="FFFFFF"/>
      </a:lt1>
      <a:dk2>
        <a:srgbClr val="E60039"/>
      </a:dk2>
      <a:lt2>
        <a:srgbClr val="F39800"/>
      </a:lt2>
      <a:accent1>
        <a:srgbClr val="00A8EA"/>
      </a:accent1>
      <a:accent2>
        <a:srgbClr val="822887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圣湘">
      <a:dk1>
        <a:sysClr val="windowText" lastClr="000000"/>
      </a:dk1>
      <a:lt1>
        <a:sysClr val="window" lastClr="FFFFFF"/>
      </a:lt1>
      <a:dk2>
        <a:srgbClr val="E60039"/>
      </a:dk2>
      <a:lt2>
        <a:srgbClr val="F39800"/>
      </a:lt2>
      <a:accent1>
        <a:srgbClr val="00A8EA"/>
      </a:accent1>
      <a:accent2>
        <a:srgbClr val="822887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3870</TotalTime>
  <Words>4664</Words>
  <Application>Microsoft Office PowerPoint</Application>
  <PresentationFormat>全屏显示(4:3)</PresentationFormat>
  <Paragraphs>625</Paragraphs>
  <Slides>56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4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56</vt:i4>
      </vt:variant>
    </vt:vector>
  </HeadingPairs>
  <TitlesOfParts>
    <vt:vector size="62" baseType="lpstr">
      <vt:lpstr>Office 主题​​</vt:lpstr>
      <vt:lpstr>Office 主题</vt:lpstr>
      <vt:lpstr>2_Office 主题</vt:lpstr>
      <vt:lpstr>3_Office 主题</vt:lpstr>
      <vt:lpstr>Picture (Metafile)</vt:lpstr>
      <vt:lpstr>图片</vt:lpstr>
      <vt:lpstr>幻灯片 1</vt:lpstr>
      <vt:lpstr>主要内容</vt:lpstr>
      <vt:lpstr>幻灯片 3</vt:lpstr>
      <vt:lpstr>国内外肝病防治指南的不断更新</vt:lpstr>
      <vt:lpstr>国内外慢性乙型肝炎诊疗新进展</vt:lpstr>
      <vt:lpstr>国内外慢性丙型肝炎诊疗新进展</vt:lpstr>
      <vt:lpstr>Sofosbuvir：索非布韦，2‘-去氧-2’-氟-2‘-C-甲基胞苷，NS5B聚合酶的核苷抑制剂 daclatasvir：达卡他韦，NS5A复制抑制剂 SVR12：治疗结束至随访12周时以灵敏的PCR方法检测血清HCV RNA为阴性 treat-naïve：初治 PI：蛋白酶抑制剂 </vt:lpstr>
      <vt:lpstr>幻灯片 8</vt:lpstr>
      <vt:lpstr>主要内容</vt:lpstr>
      <vt:lpstr>慢乙肝常用实验室诊断与监测指标</vt:lpstr>
      <vt:lpstr>HCV 感染常用的实验诊断与监测指标</vt:lpstr>
      <vt:lpstr>不同检测提供不同的诊断和治疗监控信息</vt:lpstr>
      <vt:lpstr>HBV DNA检测的临床意义</vt:lpstr>
      <vt:lpstr>肝癌与肝硬化患病风险研究:</vt:lpstr>
      <vt:lpstr>幻灯片 15</vt:lpstr>
      <vt:lpstr>幻灯片 16</vt:lpstr>
      <vt:lpstr>HBV抗病毒优化治疗路线图</vt:lpstr>
      <vt:lpstr>幻灯片 18</vt:lpstr>
      <vt:lpstr>幻灯片 19</vt:lpstr>
      <vt:lpstr>幻灯片 20</vt:lpstr>
      <vt:lpstr>慢性乙型肝炎防治指南</vt:lpstr>
      <vt:lpstr>高敏PCR监测是走好长期抗病毒优化治疗之路的导航系统</vt:lpstr>
      <vt:lpstr>国内分子诊断检测技术的现状</vt:lpstr>
      <vt:lpstr>幻灯片 24</vt:lpstr>
      <vt:lpstr>幻灯片 25</vt:lpstr>
      <vt:lpstr>新注册标准要求</vt:lpstr>
      <vt:lpstr>在临床需求的指引下，圣湘开发了三大新技术</vt:lpstr>
      <vt:lpstr>圣湘磁珠法技术特点</vt:lpstr>
      <vt:lpstr>超顺磁珠法HBV DNA检测技术的性能</vt:lpstr>
      <vt:lpstr>超顺磁珠法HCV RNA检测技术的性能</vt:lpstr>
      <vt:lpstr>多个中心对圣湘高敏产品进行了系统性评价</vt:lpstr>
      <vt:lpstr>幻灯片 32</vt:lpstr>
      <vt:lpstr>磁珠法不等于高敏</vt:lpstr>
      <vt:lpstr>乙肝病毒核酸检测试剂盒性能验证</vt:lpstr>
      <vt:lpstr>精密度评价</vt:lpstr>
      <vt:lpstr>准确度评价</vt:lpstr>
      <vt:lpstr>线性定量范围评价</vt:lpstr>
      <vt:lpstr>定量检测限</vt:lpstr>
      <vt:lpstr>灵敏度评价</vt:lpstr>
      <vt:lpstr>防污染能力评价（自动核酸提取仪）</vt:lpstr>
      <vt:lpstr>主要内容</vt:lpstr>
      <vt:lpstr>自动化时代开启</vt:lpstr>
      <vt:lpstr>幻灯片 43</vt:lpstr>
      <vt:lpstr>幻灯片 44</vt:lpstr>
      <vt:lpstr>幻灯片 45</vt:lpstr>
      <vt:lpstr>幻灯片 46</vt:lpstr>
      <vt:lpstr>幻灯片 47</vt:lpstr>
      <vt:lpstr>Natch S/Natch CS系统防污染</vt:lpstr>
      <vt:lpstr>Natch S/Natch CS全自动分子诊断系统工作流程</vt:lpstr>
      <vt:lpstr>Natch S/Natch CS全自动核酸检测平台工作流程 </vt:lpstr>
      <vt:lpstr>幻灯片 51</vt:lpstr>
      <vt:lpstr>其他项目统一处理平台</vt:lpstr>
      <vt:lpstr>圣湘全自动分子诊断系统性能</vt:lpstr>
      <vt:lpstr>Natch S/Natch CS再造分子实验室检验流程</vt:lpstr>
      <vt:lpstr>技术与应用展望</vt:lpstr>
      <vt:lpstr>幻灯片 56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分子诊断技术的现状、 未来和当前热点</dc:title>
  <dc:creator>微软中国</dc:creator>
  <cp:lastModifiedBy>Administrator</cp:lastModifiedBy>
  <cp:revision>430</cp:revision>
  <dcterms:created xsi:type="dcterms:W3CDTF">2015-03-19T08:19:08Z</dcterms:created>
  <dcterms:modified xsi:type="dcterms:W3CDTF">2017-02-12T04:25:35Z</dcterms:modified>
</cp:coreProperties>
</file>