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6.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7.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10.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11.xml" ContentType="application/vnd.openxmlformats-officedocument.theme+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12.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13.xml" ContentType="application/vnd.openxmlformats-officedocument.theme+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14.xml" ContentType="application/vnd.openxmlformats-officedocument.theme+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theme/theme15.xml" ContentType="application/vnd.openxmlformats-officedocument.theme+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theme/theme16.xml" ContentType="application/vnd.openxmlformats-officedocument.theme+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theme/theme17.xml" ContentType="application/vnd.openxmlformats-officedocument.theme+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theme/theme18.xml" ContentType="application/vnd.openxmlformats-officedocument.theme+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theme/theme19.xml" ContentType="application/vnd.openxmlformats-officedocument.theme+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theme/theme20.xml" ContentType="application/vnd.openxmlformats-officedocument.theme+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theme/theme21.xml" ContentType="application/vnd.openxmlformats-officedocument.theme+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theme/theme22.xml" ContentType="application/vnd.openxmlformats-officedocument.theme+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theme/theme23.xml" ContentType="application/vnd.openxmlformats-officedocument.theme+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theme/theme24.xml" ContentType="application/vnd.openxmlformats-officedocument.theme+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theme/theme25.xml" ContentType="application/vnd.openxmlformats-officedocument.theme+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theme/theme26.xml" ContentType="application/vnd.openxmlformats-officedocument.theme+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theme/theme27.xml" ContentType="application/vnd.openxmlformats-officedocument.theme+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theme/theme28.xml" ContentType="application/vnd.openxmlformats-officedocument.theme+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theme/theme29.xml" ContentType="application/vnd.openxmlformats-officedocument.theme+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theme/theme30.xml" ContentType="application/vnd.openxmlformats-officedocument.theme+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theme/theme31.xml" ContentType="application/vnd.openxmlformats-officedocument.theme+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theme/theme32.xml" ContentType="application/vnd.openxmlformats-officedocument.theme+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theme/theme33.xml" ContentType="application/vnd.openxmlformats-officedocument.theme+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theme/theme34.xml" ContentType="application/vnd.openxmlformats-officedocument.theme+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theme/theme35.xml" ContentType="application/vnd.openxmlformats-officedocument.theme+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theme/theme36.xml" ContentType="application/vnd.openxmlformats-officedocument.theme+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theme/theme37.xml" ContentType="application/vnd.openxmlformats-officedocument.theme+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theme/theme38.xml" ContentType="application/vnd.openxmlformats-officedocument.theme+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theme/theme39.xml" ContentType="application/vnd.openxmlformats-officedocument.theme+xml"/>
  <Override PartName="/ppt/theme/theme40.xml" ContentType="application/vnd.openxmlformats-officedocument.theme+xml"/>
  <Override PartName="/ppt/theme/theme4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1.xml" ContentType="application/vnd.openxmlformats-officedocument.drawingml.chart+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 id="2147483710" r:id="rId2"/>
    <p:sldMasterId id="2147483722" r:id="rId3"/>
    <p:sldMasterId id="2147483734" r:id="rId4"/>
    <p:sldMasterId id="2147483746" r:id="rId5"/>
    <p:sldMasterId id="2147483762" r:id="rId6"/>
    <p:sldMasterId id="2147483774" r:id="rId7"/>
    <p:sldMasterId id="2147483786" r:id="rId8"/>
    <p:sldMasterId id="2147483798" r:id="rId9"/>
    <p:sldMasterId id="2147483810" r:id="rId10"/>
    <p:sldMasterId id="2147483822" r:id="rId11"/>
    <p:sldMasterId id="2147483834" r:id="rId12"/>
    <p:sldMasterId id="2147483846" r:id="rId13"/>
    <p:sldMasterId id="2147483858" r:id="rId14"/>
    <p:sldMasterId id="2147483870" r:id="rId15"/>
    <p:sldMasterId id="2147483882" r:id="rId16"/>
    <p:sldMasterId id="2147483894" r:id="rId17"/>
    <p:sldMasterId id="2147483906" r:id="rId18"/>
    <p:sldMasterId id="2147483918" r:id="rId19"/>
    <p:sldMasterId id="2147483930" r:id="rId20"/>
    <p:sldMasterId id="2147483942" r:id="rId21"/>
    <p:sldMasterId id="2147483953" r:id="rId22"/>
    <p:sldMasterId id="2147483965" r:id="rId23"/>
    <p:sldMasterId id="2147483977" r:id="rId24"/>
    <p:sldMasterId id="2147483993" r:id="rId25"/>
    <p:sldMasterId id="2147484005" r:id="rId26"/>
    <p:sldMasterId id="2147484017" r:id="rId27"/>
    <p:sldMasterId id="2147484029" r:id="rId28"/>
    <p:sldMasterId id="2147484041" r:id="rId29"/>
    <p:sldMasterId id="2147484053" r:id="rId30"/>
    <p:sldMasterId id="2147484065" r:id="rId31"/>
    <p:sldMasterId id="2147484077" r:id="rId32"/>
    <p:sldMasterId id="2147484089" r:id="rId33"/>
    <p:sldMasterId id="2147484101" r:id="rId34"/>
    <p:sldMasterId id="2147484113" r:id="rId35"/>
    <p:sldMasterId id="2147484125" r:id="rId36"/>
    <p:sldMasterId id="2147484137" r:id="rId37"/>
    <p:sldMasterId id="2147484149" r:id="rId38"/>
    <p:sldMasterId id="2147484161" r:id="rId39"/>
  </p:sldMasterIdLst>
  <p:notesMasterIdLst>
    <p:notesMasterId r:id="rId89"/>
  </p:notesMasterIdLst>
  <p:handoutMasterIdLst>
    <p:handoutMasterId r:id="rId90"/>
  </p:handoutMasterIdLst>
  <p:sldIdLst>
    <p:sldId id="1380" r:id="rId40"/>
    <p:sldId id="1120" r:id="rId41"/>
    <p:sldId id="1106" r:id="rId42"/>
    <p:sldId id="1108" r:id="rId43"/>
    <p:sldId id="1348" r:id="rId44"/>
    <p:sldId id="1375" r:id="rId45"/>
    <p:sldId id="1349" r:id="rId46"/>
    <p:sldId id="1350" r:id="rId47"/>
    <p:sldId id="1123" r:id="rId48"/>
    <p:sldId id="1381" r:id="rId49"/>
    <p:sldId id="1356" r:id="rId50"/>
    <p:sldId id="1138" r:id="rId51"/>
    <p:sldId id="1137" r:id="rId52"/>
    <p:sldId id="1354" r:id="rId53"/>
    <p:sldId id="1382" r:id="rId54"/>
    <p:sldId id="1376" r:id="rId55"/>
    <p:sldId id="1317" r:id="rId56"/>
    <p:sldId id="1383" r:id="rId57"/>
    <p:sldId id="1384" r:id="rId58"/>
    <p:sldId id="1318" r:id="rId59"/>
    <p:sldId id="1319" r:id="rId60"/>
    <p:sldId id="1320" r:id="rId61"/>
    <p:sldId id="1321" r:id="rId62"/>
    <p:sldId id="1322" r:id="rId63"/>
    <p:sldId id="1323" r:id="rId64"/>
    <p:sldId id="1377" r:id="rId65"/>
    <p:sldId id="1324" r:id="rId66"/>
    <p:sldId id="1353" r:id="rId67"/>
    <p:sldId id="1355" r:id="rId68"/>
    <p:sldId id="1358" r:id="rId69"/>
    <p:sldId id="1359" r:id="rId70"/>
    <p:sldId id="1360" r:id="rId71"/>
    <p:sldId id="1361" r:id="rId72"/>
    <p:sldId id="1362" r:id="rId73"/>
    <p:sldId id="1363" r:id="rId74"/>
    <p:sldId id="1364" r:id="rId75"/>
    <p:sldId id="1365" r:id="rId76"/>
    <p:sldId id="1366" r:id="rId77"/>
    <p:sldId id="1367" r:id="rId78"/>
    <p:sldId id="1368" r:id="rId79"/>
    <p:sldId id="1369" r:id="rId80"/>
    <p:sldId id="1370" r:id="rId81"/>
    <p:sldId id="1371" r:id="rId82"/>
    <p:sldId id="1372" r:id="rId83"/>
    <p:sldId id="1373" r:id="rId84"/>
    <p:sldId id="1267" r:id="rId85"/>
    <p:sldId id="1345" r:id="rId86"/>
    <p:sldId id="1293" r:id="rId87"/>
    <p:sldId id="1199" r:id="rId88"/>
  </p:sldIdLst>
  <p:sldSz cx="9144000" cy="6858000" type="screen4x3"/>
  <p:notesSz cx="6858000" cy="9777413"/>
  <p:custDataLst>
    <p:tags r:id="rId91"/>
  </p:custDataLst>
  <p:kinsoku lang="zh-CN"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p:defaultTextStyle>
  <p:extLst>
    <p:ext uri="{EFAFB233-063F-42B5-8137-9DF3F51BA10A}">
      <p15:sldGuideLst xmlns:p15="http://schemas.microsoft.com/office/powerpoint/2012/main">
        <p15:guide id="1" orient="horz" pos="3954">
          <p15:clr>
            <a:srgbClr val="A4A3A4"/>
          </p15:clr>
        </p15:guide>
        <p15:guide id="2" orient="horz" pos="330">
          <p15:clr>
            <a:srgbClr val="A4A3A4"/>
          </p15:clr>
        </p15:guide>
        <p15:guide id="3" orient="horz" pos="1182">
          <p15:clr>
            <a:srgbClr val="A4A3A4"/>
          </p15:clr>
        </p15:guide>
        <p15:guide id="4" orient="horz" pos="1098">
          <p15:clr>
            <a:srgbClr val="A4A3A4"/>
          </p15:clr>
        </p15:guide>
        <p15:guide id="5" orient="horz" pos="4110">
          <p15:clr>
            <a:srgbClr val="A4A3A4"/>
          </p15:clr>
        </p15:guide>
        <p15:guide id="6" pos="255">
          <p15:clr>
            <a:srgbClr val="A4A3A4"/>
          </p15:clr>
        </p15:guide>
        <p15:guide id="7" pos="5518">
          <p15:clr>
            <a:srgbClr val="A4A3A4"/>
          </p15:clr>
        </p15:guide>
      </p15:sldGuideLst>
    </p:ext>
    <p:ext uri="{2D200454-40CA-4A62-9FC3-DE9A4176ACB9}">
      <p15:notesGuideLst xmlns:p15="http://schemas.microsoft.com/office/powerpoint/2012/main">
        <p15:guide id="1" orient="horz" pos="3079">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F76681"/>
    <a:srgbClr val="3365FB"/>
    <a:srgbClr val="33CC33"/>
    <a:srgbClr val="FFFF66"/>
    <a:srgbClr val="66FF33"/>
    <a:srgbClr val="B760F9"/>
    <a:srgbClr val="00B7A5"/>
    <a:srgbClr val="D49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733" autoAdjust="0"/>
    <p:restoredTop sz="82689" autoAdjust="0"/>
  </p:normalViewPr>
  <p:slideViewPr>
    <p:cSldViewPr>
      <p:cViewPr varScale="1">
        <p:scale>
          <a:sx n="96" d="100"/>
          <a:sy n="96" d="100"/>
        </p:scale>
        <p:origin x="1650" y="78"/>
      </p:cViewPr>
      <p:guideLst>
        <p:guide orient="horz" pos="3954"/>
        <p:guide orient="horz" pos="330"/>
        <p:guide orient="horz" pos="1182"/>
        <p:guide orient="horz" pos="1098"/>
        <p:guide orient="horz" pos="4110"/>
        <p:guide pos="255"/>
        <p:guide pos="5518"/>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50" d="100"/>
          <a:sy n="50" d="100"/>
        </p:scale>
        <p:origin x="-2970" y="-108"/>
      </p:cViewPr>
      <p:guideLst>
        <p:guide orient="horz" pos="3079"/>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Master" Target="slideMasters/slideMaster39.xml"/><Relationship Id="rId21" Type="http://schemas.openxmlformats.org/officeDocument/2006/relationships/slideMaster" Target="slideMasters/slideMaster21.xml"/><Relationship Id="rId34" Type="http://schemas.openxmlformats.org/officeDocument/2006/relationships/slideMaster" Target="slideMasters/slideMaster34.xml"/><Relationship Id="rId42" Type="http://schemas.openxmlformats.org/officeDocument/2006/relationships/slide" Target="slides/slide3.xml"/><Relationship Id="rId47" Type="http://schemas.openxmlformats.org/officeDocument/2006/relationships/slide" Target="slides/slide8.xml"/><Relationship Id="rId50" Type="http://schemas.openxmlformats.org/officeDocument/2006/relationships/slide" Target="slides/slide11.xml"/><Relationship Id="rId55" Type="http://schemas.openxmlformats.org/officeDocument/2006/relationships/slide" Target="slides/slide16.xml"/><Relationship Id="rId63" Type="http://schemas.openxmlformats.org/officeDocument/2006/relationships/slide" Target="slides/slide24.xml"/><Relationship Id="rId68" Type="http://schemas.openxmlformats.org/officeDocument/2006/relationships/slide" Target="slides/slide29.xml"/><Relationship Id="rId76" Type="http://schemas.openxmlformats.org/officeDocument/2006/relationships/slide" Target="slides/slide37.xml"/><Relationship Id="rId84" Type="http://schemas.openxmlformats.org/officeDocument/2006/relationships/slide" Target="slides/slide45.xml"/><Relationship Id="rId89"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32.xml"/><Relationship Id="rId92"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Master" Target="slideMasters/slideMaster29.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40" Type="http://schemas.openxmlformats.org/officeDocument/2006/relationships/slide" Target="slides/slide1.xml"/><Relationship Id="rId45" Type="http://schemas.openxmlformats.org/officeDocument/2006/relationships/slide" Target="slides/slide6.xml"/><Relationship Id="rId53" Type="http://schemas.openxmlformats.org/officeDocument/2006/relationships/slide" Target="slides/slide14.xml"/><Relationship Id="rId58" Type="http://schemas.openxmlformats.org/officeDocument/2006/relationships/slide" Target="slides/slide19.xml"/><Relationship Id="rId66" Type="http://schemas.openxmlformats.org/officeDocument/2006/relationships/slide" Target="slides/slide27.xml"/><Relationship Id="rId74" Type="http://schemas.openxmlformats.org/officeDocument/2006/relationships/slide" Target="slides/slide35.xml"/><Relationship Id="rId79" Type="http://schemas.openxmlformats.org/officeDocument/2006/relationships/slide" Target="slides/slide40.xml"/><Relationship Id="rId87" Type="http://schemas.openxmlformats.org/officeDocument/2006/relationships/slide" Target="slides/slide48.xml"/><Relationship Id="rId5" Type="http://schemas.openxmlformats.org/officeDocument/2006/relationships/slideMaster" Target="slideMasters/slideMaster5.xml"/><Relationship Id="rId61" Type="http://schemas.openxmlformats.org/officeDocument/2006/relationships/slide" Target="slides/slide22.xml"/><Relationship Id="rId82" Type="http://schemas.openxmlformats.org/officeDocument/2006/relationships/slide" Target="slides/slide43.xml"/><Relationship Id="rId90" Type="http://schemas.openxmlformats.org/officeDocument/2006/relationships/handoutMaster" Target="handoutMasters/handoutMaster1.xml"/><Relationship Id="rId95" Type="http://schemas.openxmlformats.org/officeDocument/2006/relationships/tableStyles" Target="tableStyles.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43" Type="http://schemas.openxmlformats.org/officeDocument/2006/relationships/slide" Target="slides/slide4.xml"/><Relationship Id="rId48" Type="http://schemas.openxmlformats.org/officeDocument/2006/relationships/slide" Target="slides/slide9.xml"/><Relationship Id="rId56" Type="http://schemas.openxmlformats.org/officeDocument/2006/relationships/slide" Target="slides/slide17.xml"/><Relationship Id="rId64" Type="http://schemas.openxmlformats.org/officeDocument/2006/relationships/slide" Target="slides/slide25.xml"/><Relationship Id="rId69" Type="http://schemas.openxmlformats.org/officeDocument/2006/relationships/slide" Target="slides/slide30.xml"/><Relationship Id="rId77" Type="http://schemas.openxmlformats.org/officeDocument/2006/relationships/slide" Target="slides/slide38.xml"/><Relationship Id="rId8" Type="http://schemas.openxmlformats.org/officeDocument/2006/relationships/slideMaster" Target="slideMasters/slideMaster8.xml"/><Relationship Id="rId51" Type="http://schemas.openxmlformats.org/officeDocument/2006/relationships/slide" Target="slides/slide12.xml"/><Relationship Id="rId72" Type="http://schemas.openxmlformats.org/officeDocument/2006/relationships/slide" Target="slides/slide33.xml"/><Relationship Id="rId80" Type="http://schemas.openxmlformats.org/officeDocument/2006/relationships/slide" Target="slides/slide41.xml"/><Relationship Id="rId85" Type="http://schemas.openxmlformats.org/officeDocument/2006/relationships/slide" Target="slides/slide46.xml"/><Relationship Id="rId93"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46" Type="http://schemas.openxmlformats.org/officeDocument/2006/relationships/slide" Target="slides/slide7.xml"/><Relationship Id="rId59" Type="http://schemas.openxmlformats.org/officeDocument/2006/relationships/slide" Target="slides/slide20.xml"/><Relationship Id="rId67" Type="http://schemas.openxmlformats.org/officeDocument/2006/relationships/slide" Target="slides/slide28.xml"/><Relationship Id="rId20" Type="http://schemas.openxmlformats.org/officeDocument/2006/relationships/slideMaster" Target="slideMasters/slideMaster20.xml"/><Relationship Id="rId41" Type="http://schemas.openxmlformats.org/officeDocument/2006/relationships/slide" Target="slides/slide2.xml"/><Relationship Id="rId54" Type="http://schemas.openxmlformats.org/officeDocument/2006/relationships/slide" Target="slides/slide15.xml"/><Relationship Id="rId62" Type="http://schemas.openxmlformats.org/officeDocument/2006/relationships/slide" Target="slides/slide23.xml"/><Relationship Id="rId70" Type="http://schemas.openxmlformats.org/officeDocument/2006/relationships/slide" Target="slides/slide31.xml"/><Relationship Id="rId75" Type="http://schemas.openxmlformats.org/officeDocument/2006/relationships/slide" Target="slides/slide36.xml"/><Relationship Id="rId83" Type="http://schemas.openxmlformats.org/officeDocument/2006/relationships/slide" Target="slides/slide44.xml"/><Relationship Id="rId88" Type="http://schemas.openxmlformats.org/officeDocument/2006/relationships/slide" Target="slides/slide49.xml"/><Relationship Id="rId9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 Target="slides/slide10.xml"/><Relationship Id="rId57" Type="http://schemas.openxmlformats.org/officeDocument/2006/relationships/slide" Target="slides/slide18.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 Target="slides/slide5.xml"/><Relationship Id="rId52" Type="http://schemas.openxmlformats.org/officeDocument/2006/relationships/slide" Target="slides/slide13.xml"/><Relationship Id="rId60" Type="http://schemas.openxmlformats.org/officeDocument/2006/relationships/slide" Target="slides/slide21.xml"/><Relationship Id="rId65" Type="http://schemas.openxmlformats.org/officeDocument/2006/relationships/slide" Target="slides/slide26.xml"/><Relationship Id="rId73" Type="http://schemas.openxmlformats.org/officeDocument/2006/relationships/slide" Target="slides/slide34.xml"/><Relationship Id="rId78" Type="http://schemas.openxmlformats.org/officeDocument/2006/relationships/slide" Target="slides/slide39.xml"/><Relationship Id="rId81" Type="http://schemas.openxmlformats.org/officeDocument/2006/relationships/slide" Target="slides/slide42.xml"/><Relationship Id="rId86" Type="http://schemas.openxmlformats.org/officeDocument/2006/relationships/slide" Target="slides/slide47.xml"/><Relationship Id="rId9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charts/_rels/chart1.xml.rels><?xml version="1.0" encoding="UTF-8" standalone="yes"?>
<Relationships xmlns="http://schemas.openxmlformats.org/package/2006/relationships"><Relationship Id="rId1" Type="http://schemas.openxmlformats.org/officeDocument/2006/relationships/oleObject" Target="file:///C:\Users\tand11\Tandy\Roche%202016\Activity\&#29992;&#25143;&#20250;&amp;&#21307;&#23398;&#20250;\2016&#24180;\20160520%20&#32599;&#27663;&#35786;&#26029;VIP&#20250;&#35758;&#65293;&#28145;&#22323;\&#21488;&#28286;&#25968;&#2545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400"/>
            </a:pPr>
            <a:r>
              <a:rPr lang="zh-CN" sz="2400"/>
              <a:t>院内血糖联网前、后对比</a:t>
            </a:r>
          </a:p>
        </c:rich>
      </c:tx>
      <c:layout/>
      <c:overlay val="1"/>
    </c:title>
    <c:autoTitleDeleted val="0"/>
    <c:plotArea>
      <c:layout/>
      <c:barChart>
        <c:barDir val="col"/>
        <c:grouping val="clustered"/>
        <c:varyColors val="0"/>
        <c:ser>
          <c:idx val="0"/>
          <c:order val="0"/>
          <c:tx>
            <c:strRef>
              <c:f>Sheet1!$K$18</c:f>
              <c:strCache>
                <c:ptCount val="1"/>
                <c:pt idx="0">
                  <c:v>旧系统</c:v>
                </c:pt>
              </c:strCache>
            </c:strRef>
          </c:tx>
          <c:invertIfNegative val="0"/>
          <c:cat>
            <c:strRef>
              <c:f>Sheet1!$J$19:$J$22</c:f>
              <c:strCache>
                <c:ptCount val="4"/>
                <c:pt idx="0">
                  <c:v>医院收益</c:v>
                </c:pt>
                <c:pt idx="1">
                  <c:v>患者检验成本</c:v>
                </c:pt>
                <c:pt idx="2">
                  <c:v>质控成本</c:v>
                </c:pt>
                <c:pt idx="3">
                  <c:v>人力成本</c:v>
                </c:pt>
              </c:strCache>
            </c:strRef>
          </c:cat>
          <c:val>
            <c:numRef>
              <c:f>Sheet1!$K$19:$K$22</c:f>
              <c:numCache>
                <c:formatCode>General</c:formatCode>
                <c:ptCount val="4"/>
                <c:pt idx="0">
                  <c:v>1800</c:v>
                </c:pt>
                <c:pt idx="1">
                  <c:v>480</c:v>
                </c:pt>
                <c:pt idx="2">
                  <c:v>10</c:v>
                </c:pt>
                <c:pt idx="3">
                  <c:v>250</c:v>
                </c:pt>
              </c:numCache>
            </c:numRef>
          </c:val>
        </c:ser>
        <c:ser>
          <c:idx val="1"/>
          <c:order val="1"/>
          <c:tx>
            <c:strRef>
              <c:f>Sheet1!$L$18</c:f>
              <c:strCache>
                <c:ptCount val="1"/>
                <c:pt idx="0">
                  <c:v>新系统</c:v>
                </c:pt>
              </c:strCache>
            </c:strRef>
          </c:tx>
          <c:invertIfNegative val="0"/>
          <c:cat>
            <c:strRef>
              <c:f>Sheet1!$J$19:$J$22</c:f>
              <c:strCache>
                <c:ptCount val="4"/>
                <c:pt idx="0">
                  <c:v>医院收益</c:v>
                </c:pt>
                <c:pt idx="1">
                  <c:v>患者检验成本</c:v>
                </c:pt>
                <c:pt idx="2">
                  <c:v>质控成本</c:v>
                </c:pt>
                <c:pt idx="3">
                  <c:v>人力成本</c:v>
                </c:pt>
              </c:strCache>
            </c:strRef>
          </c:cat>
          <c:val>
            <c:numRef>
              <c:f>Sheet1!$L$19:$L$22</c:f>
              <c:numCache>
                <c:formatCode>General</c:formatCode>
                <c:ptCount val="4"/>
                <c:pt idx="0">
                  <c:v>2057.4</c:v>
                </c:pt>
                <c:pt idx="1">
                  <c:v>736.31999999999994</c:v>
                </c:pt>
                <c:pt idx="2">
                  <c:v>33.03</c:v>
                </c:pt>
                <c:pt idx="3">
                  <c:v>36</c:v>
                </c:pt>
              </c:numCache>
            </c:numRef>
          </c:val>
        </c:ser>
        <c:dLbls>
          <c:showLegendKey val="0"/>
          <c:showVal val="0"/>
          <c:showCatName val="0"/>
          <c:showSerName val="0"/>
          <c:showPercent val="0"/>
          <c:showBubbleSize val="0"/>
        </c:dLbls>
        <c:gapWidth val="150"/>
        <c:axId val="356277968"/>
        <c:axId val="353971928"/>
      </c:barChart>
      <c:catAx>
        <c:axId val="356277968"/>
        <c:scaling>
          <c:orientation val="minMax"/>
        </c:scaling>
        <c:delete val="0"/>
        <c:axPos val="b"/>
        <c:numFmt formatCode="General" sourceLinked="0"/>
        <c:majorTickMark val="out"/>
        <c:minorTickMark val="none"/>
        <c:tickLblPos val="nextTo"/>
        <c:crossAx val="353971928"/>
        <c:crosses val="autoZero"/>
        <c:auto val="1"/>
        <c:lblAlgn val="ctr"/>
        <c:lblOffset val="100"/>
        <c:noMultiLvlLbl val="0"/>
      </c:catAx>
      <c:valAx>
        <c:axId val="353971928"/>
        <c:scaling>
          <c:orientation val="minMax"/>
        </c:scaling>
        <c:delete val="0"/>
        <c:axPos val="l"/>
        <c:majorGridlines/>
        <c:numFmt formatCode="General" sourceLinked="1"/>
        <c:majorTickMark val="out"/>
        <c:minorTickMark val="none"/>
        <c:tickLblPos val="nextTo"/>
        <c:crossAx val="356277968"/>
        <c:crosses val="autoZero"/>
        <c:crossBetween val="between"/>
      </c:valAx>
    </c:plotArea>
    <c:legend>
      <c:legendPos val="r"/>
      <c:layout/>
      <c:overlay val="0"/>
    </c:legend>
    <c:plotVisOnly val="1"/>
    <c:dispBlanksAs val="gap"/>
    <c:showDLblsOverMax val="0"/>
  </c:chart>
  <c:txPr>
    <a:bodyPr/>
    <a:lstStyle/>
    <a:p>
      <a:pPr>
        <a:defRPr sz="1600">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56BC6C-511E-4F13-A713-5C7C8BAE7FFC}" type="doc">
      <dgm:prSet loTypeId="urn:microsoft.com/office/officeart/2005/8/layout/cycle3" loCatId="cycle" qsTypeId="urn:microsoft.com/office/officeart/2005/8/quickstyle/simple3" qsCatId="simple" csTypeId="urn:microsoft.com/office/officeart/2005/8/colors/accent1_1" csCatId="accent1" phldr="1"/>
      <dgm:spPr/>
      <dgm:t>
        <a:bodyPr/>
        <a:lstStyle/>
        <a:p>
          <a:endParaRPr lang="zh-CN" altLang="en-US"/>
        </a:p>
      </dgm:t>
    </dgm:pt>
    <dgm:pt modelId="{3AF6A485-418A-4363-A13D-00D05959E904}">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病人－医生</a:t>
          </a:r>
          <a:endParaRPr lang="zh-CN" altLang="en-US" sz="1400" b="1" dirty="0">
            <a:latin typeface="微软雅黑" panose="020B0503020204020204" pitchFamily="34" charset="-122"/>
            <a:ea typeface="微软雅黑" panose="020B0503020204020204" pitchFamily="34" charset="-122"/>
          </a:endParaRPr>
        </a:p>
      </dgm:t>
    </dgm:pt>
    <dgm:pt modelId="{1398BE5A-1293-4301-8449-B5D047A814A9}" type="parTrans" cxnId="{710F8A84-396F-4753-9EEB-EFF21914CA22}">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DC273CBC-624B-4EB9-956B-C858B29C9E11}" type="sibTrans" cxnId="{710F8A84-396F-4753-9EEB-EFF21914CA22}">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066EB773-73C4-4092-9A6F-2174CA9A0669}">
      <dgm:prSet phldrT="[文本]" custT="1"/>
      <dgm:spPr/>
      <dgm:t>
        <a:bodyPr/>
        <a:lstStyle/>
        <a:p>
          <a:r>
            <a:rPr lang="zh-CN" altLang="en-US" sz="1600" b="1" dirty="0" smtClean="0">
              <a:latin typeface="微软雅黑" panose="020B0503020204020204" pitchFamily="34" charset="-122"/>
              <a:ea typeface="微软雅黑" panose="020B0503020204020204" pitchFamily="34" charset="-122"/>
            </a:rPr>
            <a:t>前期准备</a:t>
          </a:r>
          <a:endParaRPr lang="zh-CN" altLang="en-US" sz="1600" b="1" dirty="0">
            <a:latin typeface="微软雅黑" panose="020B0503020204020204" pitchFamily="34" charset="-122"/>
            <a:ea typeface="微软雅黑" panose="020B0503020204020204" pitchFamily="34" charset="-122"/>
          </a:endParaRPr>
        </a:p>
      </dgm:t>
    </dgm:pt>
    <dgm:pt modelId="{696BBA9F-4758-4C76-8B93-317BAD4FA3E3}" type="parTrans" cxnId="{AFD256C3-E9C7-4B1D-9CD0-EBE0A1E35B40}">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A068961B-08F6-4AF7-92B1-3B363F3CE34B}" type="sibTrans" cxnId="{AFD256C3-E9C7-4B1D-9CD0-EBE0A1E35B40}">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7BAACB94-9689-471A-9FD7-95403323F47A}">
      <dgm:prSet phldrT="[文本]" custT="1"/>
      <dgm:spPr>
        <a:solidFill>
          <a:schemeClr val="tx2">
            <a:lumMod val="20000"/>
            <a:lumOff val="80000"/>
          </a:schemeClr>
        </a:solidFill>
      </dgm:spPr>
      <dgm:t>
        <a:bodyPr/>
        <a:lstStyle/>
        <a:p>
          <a:r>
            <a:rPr lang="zh-CN" altLang="en-US" sz="1600" b="1" dirty="0" smtClean="0">
              <a:latin typeface="微软雅黑" panose="020B0503020204020204" pitchFamily="34" charset="-122"/>
              <a:ea typeface="微软雅黑" panose="020B0503020204020204" pitchFamily="34" charset="-122"/>
            </a:rPr>
            <a:t>样本收集</a:t>
          </a:r>
          <a:r>
            <a:rPr lang="en-US" altLang="zh-CN" sz="1600" b="1" dirty="0" smtClean="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dgm:t>
    </dgm:pt>
    <dgm:pt modelId="{BF5DEFF1-DFFD-4B76-8A93-76DF8386FEF3}" type="parTrans" cxnId="{049A36A6-CD12-4A5E-9398-67FE699F4B0C}">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940CA72D-660E-45B8-A8B0-E7CA5EAAC658}" type="sibTrans" cxnId="{049A36A6-CD12-4A5E-9398-67FE699F4B0C}">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31E6F114-29D2-4F9E-A59C-984A83F37BE2}">
      <dgm:prSet phldrT="[文本]" custT="1"/>
      <dgm:spPr/>
      <dgm:t>
        <a:bodyPr/>
        <a:lstStyle/>
        <a:p>
          <a:r>
            <a:rPr lang="zh-CN" altLang="en-US" sz="1600" b="1" dirty="0" smtClean="0">
              <a:latin typeface="微软雅黑" panose="020B0503020204020204" pitchFamily="34" charset="-122"/>
              <a:ea typeface="微软雅黑" panose="020B0503020204020204" pitchFamily="34" charset="-122"/>
            </a:rPr>
            <a:t>样本运输至检验科</a:t>
          </a:r>
          <a:endParaRPr lang="zh-CN" altLang="en-US" sz="1600" b="1" dirty="0">
            <a:latin typeface="微软雅黑" panose="020B0503020204020204" pitchFamily="34" charset="-122"/>
            <a:ea typeface="微软雅黑" panose="020B0503020204020204" pitchFamily="34" charset="-122"/>
          </a:endParaRPr>
        </a:p>
      </dgm:t>
    </dgm:pt>
    <dgm:pt modelId="{AFE93696-0011-4BA2-A720-B4243B5F3299}" type="parTrans" cxnId="{AA5C0570-99B5-428A-8267-26F89F9D4053}">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E39DD6AA-5CD8-4116-870D-4352DBD45322}" type="sibTrans" cxnId="{AA5C0570-99B5-428A-8267-26F89F9D4053}">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F5BD0562-F577-402F-8DA0-41E446AA20C2}">
      <dgm:prSet phldrT="[文本]" custT="1"/>
      <dgm:spPr/>
      <dgm:t>
        <a:bodyPr/>
        <a:lstStyle/>
        <a:p>
          <a:r>
            <a:rPr lang="zh-CN" altLang="en-US" sz="1600" b="1" dirty="0" smtClean="0">
              <a:latin typeface="微软雅黑" panose="020B0503020204020204" pitchFamily="34" charset="-122"/>
              <a:ea typeface="微软雅黑" panose="020B0503020204020204" pitchFamily="34" charset="-122"/>
            </a:rPr>
            <a:t>病人登记</a:t>
          </a:r>
          <a:endParaRPr lang="zh-CN" altLang="en-US" sz="1600" b="1" dirty="0">
            <a:latin typeface="微软雅黑" panose="020B0503020204020204" pitchFamily="34" charset="-122"/>
            <a:ea typeface="微软雅黑" panose="020B0503020204020204" pitchFamily="34" charset="-122"/>
          </a:endParaRPr>
        </a:p>
      </dgm:t>
    </dgm:pt>
    <dgm:pt modelId="{9586F8B4-21C0-44F4-9542-FE15FC6EEE03}" type="parTrans" cxnId="{F81BB0F6-5E46-4EBD-B386-A60DCC5EA85F}">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626C4706-2894-44CE-A208-FC626030E380}" type="sibTrans" cxnId="{F81BB0F6-5E46-4EBD-B386-A60DCC5EA85F}">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452F8BB7-08DD-4B3B-B974-416D7CCDE131}">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样本前处理</a:t>
          </a:r>
          <a:endParaRPr lang="zh-CN" altLang="en-US" sz="1400" b="1" dirty="0">
            <a:latin typeface="微软雅黑" panose="020B0503020204020204" pitchFamily="34" charset="-122"/>
            <a:ea typeface="微软雅黑" panose="020B0503020204020204" pitchFamily="34" charset="-122"/>
          </a:endParaRPr>
        </a:p>
      </dgm:t>
    </dgm:pt>
    <dgm:pt modelId="{D6DF34DF-741D-4D3B-8F19-3A8790DB813F}" type="parTrans" cxnId="{52DAC608-F19D-4700-B35B-D266F75663EA}">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7DEF0557-4FE6-4A8D-BB8E-5CBA79A2DAC1}" type="sibTrans" cxnId="{52DAC608-F19D-4700-B35B-D266F75663EA}">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74D9C910-6585-4B87-9218-044C246C6615}">
      <dgm:prSet phldrT="[文本]" custT="1"/>
      <dgm:spPr>
        <a:solidFill>
          <a:schemeClr val="tx2">
            <a:lumMod val="20000"/>
            <a:lumOff val="80000"/>
          </a:schemeClr>
        </a:solidFill>
      </dgm:spPr>
      <dgm:t>
        <a:bodyPr/>
        <a:lstStyle/>
        <a:p>
          <a:r>
            <a:rPr lang="zh-CN" altLang="en-US" sz="1600" b="1" dirty="0" smtClean="0">
              <a:latin typeface="微软雅黑" panose="020B0503020204020204" pitchFamily="34" charset="-122"/>
              <a:ea typeface="微软雅黑" panose="020B0503020204020204" pitchFamily="34" charset="-122"/>
            </a:rPr>
            <a:t>样本分析</a:t>
          </a:r>
          <a:r>
            <a:rPr lang="en-US" altLang="zh-CN" sz="1600" b="1" dirty="0" smtClean="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dgm:t>
    </dgm:pt>
    <dgm:pt modelId="{F564D372-5ECA-4C18-9028-8C896FD724D1}" type="parTrans" cxnId="{94223B4F-7DA8-4AAC-A698-DAD8B3C0B91D}">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0D4B7E66-D2A8-4366-A8FB-0DAE50660242}" type="sibTrans" cxnId="{94223B4F-7DA8-4AAC-A698-DAD8B3C0B91D}">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0ABFB65C-4EFC-44A7-AE91-95A6D3CF8FCB}">
      <dgm:prSet phldrT="[文本]" custT="1"/>
      <dgm:spPr>
        <a:solidFill>
          <a:schemeClr val="tx2">
            <a:lumMod val="20000"/>
            <a:lumOff val="80000"/>
          </a:schemeClr>
        </a:solidFill>
      </dgm:spPr>
      <dgm:t>
        <a:bodyPr/>
        <a:lstStyle/>
        <a:p>
          <a:r>
            <a:rPr lang="zh-CN" altLang="en-US" sz="1600" b="1" dirty="0" smtClean="0">
              <a:latin typeface="微软雅黑" panose="020B0503020204020204" pitchFamily="34" charset="-122"/>
              <a:ea typeface="微软雅黑" panose="020B0503020204020204" pitchFamily="34" charset="-122"/>
            </a:rPr>
            <a:t>质量控制</a:t>
          </a:r>
          <a:r>
            <a:rPr lang="en-US" altLang="zh-CN" sz="1600" b="1" dirty="0" smtClean="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dgm:t>
    </dgm:pt>
    <dgm:pt modelId="{CE6E48E3-1037-4274-8B2F-53418959AB91}" type="parTrans" cxnId="{E24E9DD8-8F15-4399-8AFD-080B943B4738}">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530E8659-6BC2-43AE-9C8A-0231388E6568}" type="sibTrans" cxnId="{E24E9DD8-8F15-4399-8AFD-080B943B4738}">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5820F132-250A-4592-A956-57CC21A915D8}">
      <dgm:prSet phldrT="[文本]" custT="1"/>
      <dgm:spPr/>
      <dgm:t>
        <a:bodyPr/>
        <a:lstStyle/>
        <a:p>
          <a:r>
            <a:rPr lang="zh-CN" altLang="en-US" sz="1600" b="1" dirty="0" smtClean="0">
              <a:latin typeface="微软雅黑" panose="020B0503020204020204" pitchFamily="34" charset="-122"/>
              <a:ea typeface="微软雅黑" panose="020B0503020204020204" pitchFamily="34" charset="-122"/>
            </a:rPr>
            <a:t>得出有效结果</a:t>
          </a:r>
          <a:endParaRPr lang="zh-CN" altLang="en-US" sz="1600" b="1" dirty="0">
            <a:latin typeface="微软雅黑" panose="020B0503020204020204" pitchFamily="34" charset="-122"/>
            <a:ea typeface="微软雅黑" panose="020B0503020204020204" pitchFamily="34" charset="-122"/>
          </a:endParaRPr>
        </a:p>
      </dgm:t>
    </dgm:pt>
    <dgm:pt modelId="{FFAF3D18-24F2-4104-9CB2-AAD15A13CFB0}" type="parTrans" cxnId="{8C12C2B1-E49C-4B54-92FC-92BD1AADB555}">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2175BEA8-6D75-4699-8A5E-9AF7DC823C81}" type="sibTrans" cxnId="{8C12C2B1-E49C-4B54-92FC-92BD1AADB555}">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D0361CC0-5B9E-461D-A830-48B280265C63}">
      <dgm:prSet phldrT="[文本]" custT="1"/>
      <dgm:spPr/>
      <dgm:t>
        <a:bodyPr/>
        <a:lstStyle/>
        <a:p>
          <a:r>
            <a:rPr lang="zh-CN" altLang="en-US" sz="1600" b="1" dirty="0" smtClean="0">
              <a:latin typeface="微软雅黑" panose="020B0503020204020204" pitchFamily="34" charset="-122"/>
              <a:ea typeface="微软雅黑" panose="020B0503020204020204" pitchFamily="34" charset="-122"/>
            </a:rPr>
            <a:t>做出报告</a:t>
          </a:r>
          <a:endParaRPr lang="zh-CN" altLang="en-US" sz="1600" b="1" dirty="0">
            <a:latin typeface="微软雅黑" panose="020B0503020204020204" pitchFamily="34" charset="-122"/>
            <a:ea typeface="微软雅黑" panose="020B0503020204020204" pitchFamily="34" charset="-122"/>
          </a:endParaRPr>
        </a:p>
      </dgm:t>
    </dgm:pt>
    <dgm:pt modelId="{8A0FD5B3-E82E-4C70-B902-6F5A354455D4}" type="parTrans" cxnId="{9CBF060F-CC32-442E-BA0A-6DAECC9E1501}">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3F3BC97E-4440-4574-B151-3D43C2038478}" type="sibTrans" cxnId="{9CBF060F-CC32-442E-BA0A-6DAECC9E1501}">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C9F2762D-15C6-452F-BF26-67B5D7101BA0}">
      <dgm:prSet phldrT="[文本]" custT="1"/>
      <dgm:spPr/>
      <dgm:t>
        <a:bodyPr/>
        <a:lstStyle/>
        <a:p>
          <a:r>
            <a:rPr lang="zh-CN" altLang="en-US" sz="1600" b="1" dirty="0" smtClean="0">
              <a:latin typeface="微软雅黑" panose="020B0503020204020204" pitchFamily="34" charset="-122"/>
              <a:ea typeface="微软雅黑" panose="020B0503020204020204" pitchFamily="34" charset="-122"/>
            </a:rPr>
            <a:t>传送报告</a:t>
          </a:r>
          <a:endParaRPr lang="zh-CN" altLang="en-US" sz="1600" b="1" dirty="0">
            <a:latin typeface="微软雅黑" panose="020B0503020204020204" pitchFamily="34" charset="-122"/>
            <a:ea typeface="微软雅黑" panose="020B0503020204020204" pitchFamily="34" charset="-122"/>
          </a:endParaRPr>
        </a:p>
      </dgm:t>
    </dgm:pt>
    <dgm:pt modelId="{953B86C2-D414-4AB2-881A-6357BF1231E9}" type="parTrans" cxnId="{82324DB1-AFA3-4B95-8E05-C65CB4608CF4}">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D72ED531-947D-4EBD-A2E6-FCFE3E7AD216}" type="sibTrans" cxnId="{82324DB1-AFA3-4B95-8E05-C65CB4608CF4}">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0816CDEC-5889-47E9-940F-5F13C76164C7}">
      <dgm:prSet phldrT="[文本]" custT="1"/>
      <dgm:spPr>
        <a:solidFill>
          <a:schemeClr val="tx2">
            <a:lumMod val="20000"/>
            <a:lumOff val="80000"/>
          </a:schemeClr>
        </a:solidFill>
      </dgm:spPr>
      <dgm:t>
        <a:bodyPr/>
        <a:lstStyle/>
        <a:p>
          <a:r>
            <a:rPr lang="zh-CN" altLang="en-US" sz="1600" b="1" dirty="0" smtClean="0">
              <a:latin typeface="微软雅黑" panose="020B0503020204020204" pitchFamily="34" charset="-122"/>
              <a:ea typeface="微软雅黑" panose="020B0503020204020204" pitchFamily="34" charset="-122"/>
            </a:rPr>
            <a:t>解释报告</a:t>
          </a:r>
          <a:r>
            <a:rPr lang="en-US" altLang="zh-CN" sz="1600" b="1" dirty="0" smtClean="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dgm:t>
    </dgm:pt>
    <dgm:pt modelId="{92D054D0-DE5E-4995-9B93-6C53B3AD247F}" type="parTrans" cxnId="{62851639-057E-48A1-B9EB-625646ECA6D8}">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5190C4E4-EB05-41A2-A8C4-AAEB0E45E955}" type="sibTrans" cxnId="{62851639-057E-48A1-B9EB-625646ECA6D8}">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C3F8414E-6039-41B1-BEDC-94CF0B221621}" type="pres">
      <dgm:prSet presAssocID="{F656BC6C-511E-4F13-A713-5C7C8BAE7FFC}" presName="Name0" presStyleCnt="0">
        <dgm:presLayoutVars>
          <dgm:dir/>
          <dgm:resizeHandles val="exact"/>
        </dgm:presLayoutVars>
      </dgm:prSet>
      <dgm:spPr/>
      <dgm:t>
        <a:bodyPr/>
        <a:lstStyle/>
        <a:p>
          <a:endParaRPr lang="zh-CN" altLang="en-US"/>
        </a:p>
      </dgm:t>
    </dgm:pt>
    <dgm:pt modelId="{1B7DC682-26CB-4514-95DA-0A05E91E3B7D}" type="pres">
      <dgm:prSet presAssocID="{F656BC6C-511E-4F13-A713-5C7C8BAE7FFC}" presName="cycle" presStyleCnt="0"/>
      <dgm:spPr/>
    </dgm:pt>
    <dgm:pt modelId="{B54890FC-1315-4A4E-9370-634026B60865}" type="pres">
      <dgm:prSet presAssocID="{3AF6A485-418A-4363-A13D-00D05959E904}" presName="nodeFirstNode" presStyleLbl="node1" presStyleIdx="0" presStyleCnt="12">
        <dgm:presLayoutVars>
          <dgm:bulletEnabled val="1"/>
        </dgm:presLayoutVars>
      </dgm:prSet>
      <dgm:spPr/>
      <dgm:t>
        <a:bodyPr/>
        <a:lstStyle/>
        <a:p>
          <a:endParaRPr lang="zh-CN" altLang="en-US"/>
        </a:p>
      </dgm:t>
    </dgm:pt>
    <dgm:pt modelId="{61873F56-59F6-403F-86C5-24A6B5B46BD4}" type="pres">
      <dgm:prSet presAssocID="{DC273CBC-624B-4EB9-956B-C858B29C9E11}" presName="sibTransFirstNode" presStyleLbl="bgShp" presStyleIdx="0" presStyleCnt="1"/>
      <dgm:spPr/>
      <dgm:t>
        <a:bodyPr/>
        <a:lstStyle/>
        <a:p>
          <a:endParaRPr lang="zh-CN" altLang="en-US"/>
        </a:p>
      </dgm:t>
    </dgm:pt>
    <dgm:pt modelId="{2CAC372B-7BC4-431C-A8FE-022CC574514B}" type="pres">
      <dgm:prSet presAssocID="{066EB773-73C4-4092-9A6F-2174CA9A0669}" presName="nodeFollowingNodes" presStyleLbl="node1" presStyleIdx="1" presStyleCnt="12">
        <dgm:presLayoutVars>
          <dgm:bulletEnabled val="1"/>
        </dgm:presLayoutVars>
      </dgm:prSet>
      <dgm:spPr/>
      <dgm:t>
        <a:bodyPr/>
        <a:lstStyle/>
        <a:p>
          <a:endParaRPr lang="zh-CN" altLang="en-US"/>
        </a:p>
      </dgm:t>
    </dgm:pt>
    <dgm:pt modelId="{9B38D97C-DD6E-47AC-866F-4285C64470DF}" type="pres">
      <dgm:prSet presAssocID="{7BAACB94-9689-471A-9FD7-95403323F47A}" presName="nodeFollowingNodes" presStyleLbl="node1" presStyleIdx="2" presStyleCnt="12">
        <dgm:presLayoutVars>
          <dgm:bulletEnabled val="1"/>
        </dgm:presLayoutVars>
      </dgm:prSet>
      <dgm:spPr/>
      <dgm:t>
        <a:bodyPr/>
        <a:lstStyle/>
        <a:p>
          <a:endParaRPr lang="zh-CN" altLang="en-US"/>
        </a:p>
      </dgm:t>
    </dgm:pt>
    <dgm:pt modelId="{2075940B-7687-4A0F-9A08-74A6A842F459}" type="pres">
      <dgm:prSet presAssocID="{31E6F114-29D2-4F9E-A59C-984A83F37BE2}" presName="nodeFollowingNodes" presStyleLbl="node1" presStyleIdx="3" presStyleCnt="12">
        <dgm:presLayoutVars>
          <dgm:bulletEnabled val="1"/>
        </dgm:presLayoutVars>
      </dgm:prSet>
      <dgm:spPr/>
      <dgm:t>
        <a:bodyPr/>
        <a:lstStyle/>
        <a:p>
          <a:endParaRPr lang="zh-CN" altLang="en-US"/>
        </a:p>
      </dgm:t>
    </dgm:pt>
    <dgm:pt modelId="{7B92A2C3-40C3-43CE-AD49-EE34DD5D5B8E}" type="pres">
      <dgm:prSet presAssocID="{F5BD0562-F577-402F-8DA0-41E446AA20C2}" presName="nodeFollowingNodes" presStyleLbl="node1" presStyleIdx="4" presStyleCnt="12">
        <dgm:presLayoutVars>
          <dgm:bulletEnabled val="1"/>
        </dgm:presLayoutVars>
      </dgm:prSet>
      <dgm:spPr/>
      <dgm:t>
        <a:bodyPr/>
        <a:lstStyle/>
        <a:p>
          <a:endParaRPr lang="zh-CN" altLang="en-US"/>
        </a:p>
      </dgm:t>
    </dgm:pt>
    <dgm:pt modelId="{0DFAC4D9-2143-46D3-9E44-08AAFB921D00}" type="pres">
      <dgm:prSet presAssocID="{452F8BB7-08DD-4B3B-B974-416D7CCDE131}" presName="nodeFollowingNodes" presStyleLbl="node1" presStyleIdx="5" presStyleCnt="12">
        <dgm:presLayoutVars>
          <dgm:bulletEnabled val="1"/>
        </dgm:presLayoutVars>
      </dgm:prSet>
      <dgm:spPr/>
      <dgm:t>
        <a:bodyPr/>
        <a:lstStyle/>
        <a:p>
          <a:endParaRPr lang="zh-CN" altLang="en-US"/>
        </a:p>
      </dgm:t>
    </dgm:pt>
    <dgm:pt modelId="{35CE1E28-497C-478C-BD28-A648ECDA681B}" type="pres">
      <dgm:prSet presAssocID="{74D9C910-6585-4B87-9218-044C246C6615}" presName="nodeFollowingNodes" presStyleLbl="node1" presStyleIdx="6" presStyleCnt="12">
        <dgm:presLayoutVars>
          <dgm:bulletEnabled val="1"/>
        </dgm:presLayoutVars>
      </dgm:prSet>
      <dgm:spPr/>
      <dgm:t>
        <a:bodyPr/>
        <a:lstStyle/>
        <a:p>
          <a:endParaRPr lang="zh-CN" altLang="en-US"/>
        </a:p>
      </dgm:t>
    </dgm:pt>
    <dgm:pt modelId="{56CB45CF-6E86-4199-8229-10558303B0C7}" type="pres">
      <dgm:prSet presAssocID="{0ABFB65C-4EFC-44A7-AE91-95A6D3CF8FCB}" presName="nodeFollowingNodes" presStyleLbl="node1" presStyleIdx="7" presStyleCnt="12">
        <dgm:presLayoutVars>
          <dgm:bulletEnabled val="1"/>
        </dgm:presLayoutVars>
      </dgm:prSet>
      <dgm:spPr/>
      <dgm:t>
        <a:bodyPr/>
        <a:lstStyle/>
        <a:p>
          <a:endParaRPr lang="zh-CN" altLang="en-US"/>
        </a:p>
      </dgm:t>
    </dgm:pt>
    <dgm:pt modelId="{556C53DA-FDE9-4799-981E-B688D6859874}" type="pres">
      <dgm:prSet presAssocID="{5820F132-250A-4592-A956-57CC21A915D8}" presName="nodeFollowingNodes" presStyleLbl="node1" presStyleIdx="8" presStyleCnt="12">
        <dgm:presLayoutVars>
          <dgm:bulletEnabled val="1"/>
        </dgm:presLayoutVars>
      </dgm:prSet>
      <dgm:spPr/>
      <dgm:t>
        <a:bodyPr/>
        <a:lstStyle/>
        <a:p>
          <a:endParaRPr lang="zh-CN" altLang="en-US"/>
        </a:p>
      </dgm:t>
    </dgm:pt>
    <dgm:pt modelId="{75EC2D08-3CAA-4C09-9059-4BEE4EEE82CE}" type="pres">
      <dgm:prSet presAssocID="{D0361CC0-5B9E-461D-A830-48B280265C63}" presName="nodeFollowingNodes" presStyleLbl="node1" presStyleIdx="9" presStyleCnt="12">
        <dgm:presLayoutVars>
          <dgm:bulletEnabled val="1"/>
        </dgm:presLayoutVars>
      </dgm:prSet>
      <dgm:spPr/>
      <dgm:t>
        <a:bodyPr/>
        <a:lstStyle/>
        <a:p>
          <a:endParaRPr lang="zh-CN" altLang="en-US"/>
        </a:p>
      </dgm:t>
    </dgm:pt>
    <dgm:pt modelId="{CCA61AB7-BD18-4943-AAB6-D7D85F0D5C2A}" type="pres">
      <dgm:prSet presAssocID="{C9F2762D-15C6-452F-BF26-67B5D7101BA0}" presName="nodeFollowingNodes" presStyleLbl="node1" presStyleIdx="10" presStyleCnt="12">
        <dgm:presLayoutVars>
          <dgm:bulletEnabled val="1"/>
        </dgm:presLayoutVars>
      </dgm:prSet>
      <dgm:spPr/>
      <dgm:t>
        <a:bodyPr/>
        <a:lstStyle/>
        <a:p>
          <a:endParaRPr lang="zh-CN" altLang="en-US"/>
        </a:p>
      </dgm:t>
    </dgm:pt>
    <dgm:pt modelId="{3DAB283F-443C-4105-92B9-DF37B987E832}" type="pres">
      <dgm:prSet presAssocID="{0816CDEC-5889-47E9-940F-5F13C76164C7}" presName="nodeFollowingNodes" presStyleLbl="node1" presStyleIdx="11" presStyleCnt="12">
        <dgm:presLayoutVars>
          <dgm:bulletEnabled val="1"/>
        </dgm:presLayoutVars>
      </dgm:prSet>
      <dgm:spPr/>
      <dgm:t>
        <a:bodyPr/>
        <a:lstStyle/>
        <a:p>
          <a:endParaRPr lang="zh-CN" altLang="en-US"/>
        </a:p>
      </dgm:t>
    </dgm:pt>
  </dgm:ptLst>
  <dgm:cxnLst>
    <dgm:cxn modelId="{E24E9DD8-8F15-4399-8AFD-080B943B4738}" srcId="{F656BC6C-511E-4F13-A713-5C7C8BAE7FFC}" destId="{0ABFB65C-4EFC-44A7-AE91-95A6D3CF8FCB}" srcOrd="7" destOrd="0" parTransId="{CE6E48E3-1037-4274-8B2F-53418959AB91}" sibTransId="{530E8659-6BC2-43AE-9C8A-0231388E6568}"/>
    <dgm:cxn modelId="{06C9D83E-D1AE-45BF-9BED-C1E65DA2E6F0}" type="presOf" srcId="{C9F2762D-15C6-452F-BF26-67B5D7101BA0}" destId="{CCA61AB7-BD18-4943-AAB6-D7D85F0D5C2A}" srcOrd="0" destOrd="0" presId="urn:microsoft.com/office/officeart/2005/8/layout/cycle3"/>
    <dgm:cxn modelId="{29C88339-8181-443F-BD8C-29409CB2F9B7}" type="presOf" srcId="{DC273CBC-624B-4EB9-956B-C858B29C9E11}" destId="{61873F56-59F6-403F-86C5-24A6B5B46BD4}" srcOrd="0" destOrd="0" presId="urn:microsoft.com/office/officeart/2005/8/layout/cycle3"/>
    <dgm:cxn modelId="{8C12C2B1-E49C-4B54-92FC-92BD1AADB555}" srcId="{F656BC6C-511E-4F13-A713-5C7C8BAE7FFC}" destId="{5820F132-250A-4592-A956-57CC21A915D8}" srcOrd="8" destOrd="0" parTransId="{FFAF3D18-24F2-4104-9CB2-AAD15A13CFB0}" sibTransId="{2175BEA8-6D75-4699-8A5E-9AF7DC823C81}"/>
    <dgm:cxn modelId="{6184DB32-E40B-4BA9-84BD-9609AE21ADD2}" type="presOf" srcId="{D0361CC0-5B9E-461D-A830-48B280265C63}" destId="{75EC2D08-3CAA-4C09-9059-4BEE4EEE82CE}" srcOrd="0" destOrd="0" presId="urn:microsoft.com/office/officeart/2005/8/layout/cycle3"/>
    <dgm:cxn modelId="{94223B4F-7DA8-4AAC-A698-DAD8B3C0B91D}" srcId="{F656BC6C-511E-4F13-A713-5C7C8BAE7FFC}" destId="{74D9C910-6585-4B87-9218-044C246C6615}" srcOrd="6" destOrd="0" parTransId="{F564D372-5ECA-4C18-9028-8C896FD724D1}" sibTransId="{0D4B7E66-D2A8-4366-A8FB-0DAE50660242}"/>
    <dgm:cxn modelId="{424BAC89-70EC-4152-9AC0-1DBD0DF8E268}" type="presOf" srcId="{3AF6A485-418A-4363-A13D-00D05959E904}" destId="{B54890FC-1315-4A4E-9370-634026B60865}" srcOrd="0" destOrd="0" presId="urn:microsoft.com/office/officeart/2005/8/layout/cycle3"/>
    <dgm:cxn modelId="{52DAC608-F19D-4700-B35B-D266F75663EA}" srcId="{F656BC6C-511E-4F13-A713-5C7C8BAE7FFC}" destId="{452F8BB7-08DD-4B3B-B974-416D7CCDE131}" srcOrd="5" destOrd="0" parTransId="{D6DF34DF-741D-4D3B-8F19-3A8790DB813F}" sibTransId="{7DEF0557-4FE6-4A8D-BB8E-5CBA79A2DAC1}"/>
    <dgm:cxn modelId="{72A2AAEA-52F2-4979-9BE0-F073D947651E}" type="presOf" srcId="{0ABFB65C-4EFC-44A7-AE91-95A6D3CF8FCB}" destId="{56CB45CF-6E86-4199-8229-10558303B0C7}" srcOrd="0" destOrd="0" presId="urn:microsoft.com/office/officeart/2005/8/layout/cycle3"/>
    <dgm:cxn modelId="{4EEA9A21-3684-4292-95EE-14F871B58B96}" type="presOf" srcId="{74D9C910-6585-4B87-9218-044C246C6615}" destId="{35CE1E28-497C-478C-BD28-A648ECDA681B}" srcOrd="0" destOrd="0" presId="urn:microsoft.com/office/officeart/2005/8/layout/cycle3"/>
    <dgm:cxn modelId="{9CBF060F-CC32-442E-BA0A-6DAECC9E1501}" srcId="{F656BC6C-511E-4F13-A713-5C7C8BAE7FFC}" destId="{D0361CC0-5B9E-461D-A830-48B280265C63}" srcOrd="9" destOrd="0" parTransId="{8A0FD5B3-E82E-4C70-B902-6F5A354455D4}" sibTransId="{3F3BC97E-4440-4574-B151-3D43C2038478}"/>
    <dgm:cxn modelId="{AA5C0570-99B5-428A-8267-26F89F9D4053}" srcId="{F656BC6C-511E-4F13-A713-5C7C8BAE7FFC}" destId="{31E6F114-29D2-4F9E-A59C-984A83F37BE2}" srcOrd="3" destOrd="0" parTransId="{AFE93696-0011-4BA2-A720-B4243B5F3299}" sibTransId="{E39DD6AA-5CD8-4116-870D-4352DBD45322}"/>
    <dgm:cxn modelId="{765E919B-F990-4A23-B78D-605BF28D90A8}" type="presOf" srcId="{5820F132-250A-4592-A956-57CC21A915D8}" destId="{556C53DA-FDE9-4799-981E-B688D6859874}" srcOrd="0" destOrd="0" presId="urn:microsoft.com/office/officeart/2005/8/layout/cycle3"/>
    <dgm:cxn modelId="{710F8A84-396F-4753-9EEB-EFF21914CA22}" srcId="{F656BC6C-511E-4F13-A713-5C7C8BAE7FFC}" destId="{3AF6A485-418A-4363-A13D-00D05959E904}" srcOrd="0" destOrd="0" parTransId="{1398BE5A-1293-4301-8449-B5D047A814A9}" sibTransId="{DC273CBC-624B-4EB9-956B-C858B29C9E11}"/>
    <dgm:cxn modelId="{3454AE8F-662C-45B3-921E-A5F0EDEE4970}" type="presOf" srcId="{452F8BB7-08DD-4B3B-B974-416D7CCDE131}" destId="{0DFAC4D9-2143-46D3-9E44-08AAFB921D00}" srcOrd="0" destOrd="0" presId="urn:microsoft.com/office/officeart/2005/8/layout/cycle3"/>
    <dgm:cxn modelId="{82324DB1-AFA3-4B95-8E05-C65CB4608CF4}" srcId="{F656BC6C-511E-4F13-A713-5C7C8BAE7FFC}" destId="{C9F2762D-15C6-452F-BF26-67B5D7101BA0}" srcOrd="10" destOrd="0" parTransId="{953B86C2-D414-4AB2-881A-6357BF1231E9}" sibTransId="{D72ED531-947D-4EBD-A2E6-FCFE3E7AD216}"/>
    <dgm:cxn modelId="{245621F9-0424-4A5B-9259-6AE87A9D9D19}" type="presOf" srcId="{F656BC6C-511E-4F13-A713-5C7C8BAE7FFC}" destId="{C3F8414E-6039-41B1-BEDC-94CF0B221621}" srcOrd="0" destOrd="0" presId="urn:microsoft.com/office/officeart/2005/8/layout/cycle3"/>
    <dgm:cxn modelId="{F7B336B4-0E41-42AF-99D5-99EE1CDE1964}" type="presOf" srcId="{F5BD0562-F577-402F-8DA0-41E446AA20C2}" destId="{7B92A2C3-40C3-43CE-AD49-EE34DD5D5B8E}" srcOrd="0" destOrd="0" presId="urn:microsoft.com/office/officeart/2005/8/layout/cycle3"/>
    <dgm:cxn modelId="{AFD256C3-E9C7-4B1D-9CD0-EBE0A1E35B40}" srcId="{F656BC6C-511E-4F13-A713-5C7C8BAE7FFC}" destId="{066EB773-73C4-4092-9A6F-2174CA9A0669}" srcOrd="1" destOrd="0" parTransId="{696BBA9F-4758-4C76-8B93-317BAD4FA3E3}" sibTransId="{A068961B-08F6-4AF7-92B1-3B363F3CE34B}"/>
    <dgm:cxn modelId="{F81BB0F6-5E46-4EBD-B386-A60DCC5EA85F}" srcId="{F656BC6C-511E-4F13-A713-5C7C8BAE7FFC}" destId="{F5BD0562-F577-402F-8DA0-41E446AA20C2}" srcOrd="4" destOrd="0" parTransId="{9586F8B4-21C0-44F4-9542-FE15FC6EEE03}" sibTransId="{626C4706-2894-44CE-A208-FC626030E380}"/>
    <dgm:cxn modelId="{62851639-057E-48A1-B9EB-625646ECA6D8}" srcId="{F656BC6C-511E-4F13-A713-5C7C8BAE7FFC}" destId="{0816CDEC-5889-47E9-940F-5F13C76164C7}" srcOrd="11" destOrd="0" parTransId="{92D054D0-DE5E-4995-9B93-6C53B3AD247F}" sibTransId="{5190C4E4-EB05-41A2-A8C4-AAEB0E45E955}"/>
    <dgm:cxn modelId="{D772B9EB-10D2-4275-959E-770B87D965E8}" type="presOf" srcId="{7BAACB94-9689-471A-9FD7-95403323F47A}" destId="{9B38D97C-DD6E-47AC-866F-4285C64470DF}" srcOrd="0" destOrd="0" presId="urn:microsoft.com/office/officeart/2005/8/layout/cycle3"/>
    <dgm:cxn modelId="{049A36A6-CD12-4A5E-9398-67FE699F4B0C}" srcId="{F656BC6C-511E-4F13-A713-5C7C8BAE7FFC}" destId="{7BAACB94-9689-471A-9FD7-95403323F47A}" srcOrd="2" destOrd="0" parTransId="{BF5DEFF1-DFFD-4B76-8A93-76DF8386FEF3}" sibTransId="{940CA72D-660E-45B8-A8B0-E7CA5EAAC658}"/>
    <dgm:cxn modelId="{1CDE67E4-BBE6-4826-A0AF-E5FCBC6FE013}" type="presOf" srcId="{31E6F114-29D2-4F9E-A59C-984A83F37BE2}" destId="{2075940B-7687-4A0F-9A08-74A6A842F459}" srcOrd="0" destOrd="0" presId="urn:microsoft.com/office/officeart/2005/8/layout/cycle3"/>
    <dgm:cxn modelId="{A128158E-B50A-4A0D-B574-42DE22E89D1C}" type="presOf" srcId="{0816CDEC-5889-47E9-940F-5F13C76164C7}" destId="{3DAB283F-443C-4105-92B9-DF37B987E832}" srcOrd="0" destOrd="0" presId="urn:microsoft.com/office/officeart/2005/8/layout/cycle3"/>
    <dgm:cxn modelId="{85FC18DE-57BF-410B-BD1E-C2361999A558}" type="presOf" srcId="{066EB773-73C4-4092-9A6F-2174CA9A0669}" destId="{2CAC372B-7BC4-431C-A8FE-022CC574514B}" srcOrd="0" destOrd="0" presId="urn:microsoft.com/office/officeart/2005/8/layout/cycle3"/>
    <dgm:cxn modelId="{40AB28A7-6B3C-49F9-A9C2-65CE039A5EBE}" type="presParOf" srcId="{C3F8414E-6039-41B1-BEDC-94CF0B221621}" destId="{1B7DC682-26CB-4514-95DA-0A05E91E3B7D}" srcOrd="0" destOrd="0" presId="urn:microsoft.com/office/officeart/2005/8/layout/cycle3"/>
    <dgm:cxn modelId="{5EF88E10-58F5-4B2E-9013-CC94EEDFF783}" type="presParOf" srcId="{1B7DC682-26CB-4514-95DA-0A05E91E3B7D}" destId="{B54890FC-1315-4A4E-9370-634026B60865}" srcOrd="0" destOrd="0" presId="urn:microsoft.com/office/officeart/2005/8/layout/cycle3"/>
    <dgm:cxn modelId="{C0D967BE-5B36-4A99-9667-A7C1E9C1FE21}" type="presParOf" srcId="{1B7DC682-26CB-4514-95DA-0A05E91E3B7D}" destId="{61873F56-59F6-403F-86C5-24A6B5B46BD4}" srcOrd="1" destOrd="0" presId="urn:microsoft.com/office/officeart/2005/8/layout/cycle3"/>
    <dgm:cxn modelId="{C08A01C8-E55D-48D8-8D68-2C8577E71DC7}" type="presParOf" srcId="{1B7DC682-26CB-4514-95DA-0A05E91E3B7D}" destId="{2CAC372B-7BC4-431C-A8FE-022CC574514B}" srcOrd="2" destOrd="0" presId="urn:microsoft.com/office/officeart/2005/8/layout/cycle3"/>
    <dgm:cxn modelId="{81A3497A-F459-4F4A-8CA4-7C9DE2DFA137}" type="presParOf" srcId="{1B7DC682-26CB-4514-95DA-0A05E91E3B7D}" destId="{9B38D97C-DD6E-47AC-866F-4285C64470DF}" srcOrd="3" destOrd="0" presId="urn:microsoft.com/office/officeart/2005/8/layout/cycle3"/>
    <dgm:cxn modelId="{E2A84DCC-BC34-493B-B028-8EAFAD3D9B08}" type="presParOf" srcId="{1B7DC682-26CB-4514-95DA-0A05E91E3B7D}" destId="{2075940B-7687-4A0F-9A08-74A6A842F459}" srcOrd="4" destOrd="0" presId="urn:microsoft.com/office/officeart/2005/8/layout/cycle3"/>
    <dgm:cxn modelId="{E7705C77-5133-43C3-8F47-EB62698DAFB3}" type="presParOf" srcId="{1B7DC682-26CB-4514-95DA-0A05E91E3B7D}" destId="{7B92A2C3-40C3-43CE-AD49-EE34DD5D5B8E}" srcOrd="5" destOrd="0" presId="urn:microsoft.com/office/officeart/2005/8/layout/cycle3"/>
    <dgm:cxn modelId="{690324BC-970C-4A55-BB95-E22D0999D3BD}" type="presParOf" srcId="{1B7DC682-26CB-4514-95DA-0A05E91E3B7D}" destId="{0DFAC4D9-2143-46D3-9E44-08AAFB921D00}" srcOrd="6" destOrd="0" presId="urn:microsoft.com/office/officeart/2005/8/layout/cycle3"/>
    <dgm:cxn modelId="{3956F0F9-0906-4B3A-8CE9-A4D10C5FA7C1}" type="presParOf" srcId="{1B7DC682-26CB-4514-95DA-0A05E91E3B7D}" destId="{35CE1E28-497C-478C-BD28-A648ECDA681B}" srcOrd="7" destOrd="0" presId="urn:microsoft.com/office/officeart/2005/8/layout/cycle3"/>
    <dgm:cxn modelId="{CFD2D577-FF6E-46BF-958B-1FD1EBD9FAE9}" type="presParOf" srcId="{1B7DC682-26CB-4514-95DA-0A05E91E3B7D}" destId="{56CB45CF-6E86-4199-8229-10558303B0C7}" srcOrd="8" destOrd="0" presId="urn:microsoft.com/office/officeart/2005/8/layout/cycle3"/>
    <dgm:cxn modelId="{8A5A072E-76F9-4F87-9937-5E013E0FDD15}" type="presParOf" srcId="{1B7DC682-26CB-4514-95DA-0A05E91E3B7D}" destId="{556C53DA-FDE9-4799-981E-B688D6859874}" srcOrd="9" destOrd="0" presId="urn:microsoft.com/office/officeart/2005/8/layout/cycle3"/>
    <dgm:cxn modelId="{C49F9CBA-140A-4674-B713-6329DE91C306}" type="presParOf" srcId="{1B7DC682-26CB-4514-95DA-0A05E91E3B7D}" destId="{75EC2D08-3CAA-4C09-9059-4BEE4EEE82CE}" srcOrd="10" destOrd="0" presId="urn:microsoft.com/office/officeart/2005/8/layout/cycle3"/>
    <dgm:cxn modelId="{F5BD992F-2B53-4833-B8EA-442EF15DEBC1}" type="presParOf" srcId="{1B7DC682-26CB-4514-95DA-0A05E91E3B7D}" destId="{CCA61AB7-BD18-4943-AAB6-D7D85F0D5C2A}" srcOrd="11" destOrd="0" presId="urn:microsoft.com/office/officeart/2005/8/layout/cycle3"/>
    <dgm:cxn modelId="{B1D61B29-F9F7-45C7-82C5-41BDD2AF0907}" type="presParOf" srcId="{1B7DC682-26CB-4514-95DA-0A05E91E3B7D}" destId="{3DAB283F-443C-4105-92B9-DF37B987E832}" srcOrd="12" destOrd="0" presId="urn:microsoft.com/office/officeart/2005/8/layout/cycle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2B0363F-6FE6-4175-BFD0-35A0CB9F80CD}" type="doc">
      <dgm:prSet loTypeId="urn:microsoft.com/office/officeart/2005/8/layout/radial5" loCatId="cycle" qsTypeId="urn:microsoft.com/office/officeart/2005/8/quickstyle/simple1#3" qsCatId="simple" csTypeId="urn:microsoft.com/office/officeart/2005/8/colors/accent6_1" csCatId="accent6" phldr="1"/>
      <dgm:spPr/>
      <dgm:t>
        <a:bodyPr/>
        <a:lstStyle/>
        <a:p>
          <a:endParaRPr lang="zh-CN" altLang="en-US"/>
        </a:p>
      </dgm:t>
    </dgm:pt>
    <dgm:pt modelId="{7A09F84D-3FD7-4E65-A6F6-36768F74D287}">
      <dgm:prSet phldrT="[文本]" custT="1"/>
      <dgm:spPr>
        <a:solidFill>
          <a:schemeClr val="accent3"/>
        </a:solidFill>
      </dgm:spPr>
      <dgm:t>
        <a:bodyPr/>
        <a:lstStyle/>
        <a:p>
          <a:r>
            <a:rPr lang="en-US" altLang="zh-CN" sz="2400" b="1" dirty="0" smtClean="0">
              <a:latin typeface="微软雅黑" panose="020B0503020204020204" pitchFamily="34" charset="-122"/>
              <a:ea typeface="微软雅黑" panose="020B0503020204020204" pitchFamily="34" charset="-122"/>
            </a:rPr>
            <a:t>POCT</a:t>
          </a:r>
          <a:r>
            <a:rPr lang="zh-CN" altLang="en-US" sz="2400" b="1" dirty="0" smtClean="0">
              <a:latin typeface="微软雅黑" panose="020B0503020204020204" pitchFamily="34" charset="-122"/>
              <a:ea typeface="微软雅黑" panose="020B0503020204020204" pitchFamily="34" charset="-122"/>
            </a:rPr>
            <a:t>应用</a:t>
          </a:r>
          <a:endParaRPr lang="en-US" altLang="zh-CN" sz="2400" b="1" dirty="0" smtClean="0">
            <a:latin typeface="微软雅黑" panose="020B0503020204020204" pitchFamily="34" charset="-122"/>
            <a:ea typeface="微软雅黑" panose="020B0503020204020204" pitchFamily="34" charset="-122"/>
          </a:endParaRPr>
        </a:p>
      </dgm:t>
    </dgm:pt>
    <dgm:pt modelId="{8F1D4F00-AB74-4105-A9C1-639EA3A4F6A4}" type="parTrans" cxnId="{585FC267-4418-4D14-A6E4-08C657BC7DAE}">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9101EB22-526F-40D8-9B55-C2708F61E15B}" type="sibTrans" cxnId="{585FC267-4418-4D14-A6E4-08C657BC7DAE}">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A4389AB4-E800-4E7B-9391-7066A9DBCCAC}">
      <dgm:prSet phldrT="[文本]" custT="1"/>
      <dgm:spPr>
        <a:solidFill>
          <a:schemeClr val="tx2">
            <a:lumMod val="20000"/>
            <a:lumOff val="80000"/>
          </a:schemeClr>
        </a:solidFill>
      </dgm:spPr>
      <dgm:t>
        <a:bodyPr/>
        <a:lstStyle/>
        <a:p>
          <a:r>
            <a:rPr lang="zh-CN" altLang="en-US" sz="1400" b="1" dirty="0" smtClean="0">
              <a:latin typeface="微软雅黑" panose="020B0503020204020204" pitchFamily="34" charset="-122"/>
              <a:ea typeface="微软雅黑" panose="020B0503020204020204" pitchFamily="34" charset="-122"/>
            </a:rPr>
            <a:t>心肌标志物</a:t>
          </a:r>
          <a:endParaRPr lang="zh-CN" altLang="en-US" sz="1400" b="1" dirty="0">
            <a:latin typeface="微软雅黑" panose="020B0503020204020204" pitchFamily="34" charset="-122"/>
            <a:ea typeface="微软雅黑" panose="020B0503020204020204" pitchFamily="34" charset="-122"/>
          </a:endParaRPr>
        </a:p>
      </dgm:t>
    </dgm:pt>
    <dgm:pt modelId="{50B4398A-3B98-479F-8FCC-0046EF325726}" type="parTrans" cxnId="{9D1A9D71-8E50-477B-B329-15859A89E9E5}">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2187D005-9B8F-4359-B8B1-97DA71832C12}" type="sibTrans" cxnId="{9D1A9D71-8E50-477B-B329-15859A89E9E5}">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948DC399-1856-41BD-AAB3-8E73C8CAE3DF}">
      <dgm:prSet phldrT="[文本]" custT="1"/>
      <dgm:spPr>
        <a:solidFill>
          <a:schemeClr val="tx2">
            <a:lumMod val="20000"/>
            <a:lumOff val="80000"/>
          </a:schemeClr>
        </a:solidFill>
      </dgm:spPr>
      <dgm:t>
        <a:bodyPr/>
        <a:lstStyle/>
        <a:p>
          <a:r>
            <a:rPr lang="zh-CN" altLang="en-US" sz="1400" b="1" dirty="0" smtClean="0">
              <a:latin typeface="微软雅黑" panose="020B0503020204020204" pitchFamily="34" charset="-122"/>
              <a:ea typeface="微软雅黑" panose="020B0503020204020204" pitchFamily="34" charset="-122"/>
            </a:rPr>
            <a:t>凝血（抗凝</a:t>
          </a:r>
          <a:r>
            <a:rPr lang="en-US" altLang="zh-CN" sz="1400" b="1" dirty="0" smtClean="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溶栓）</a:t>
          </a:r>
          <a:endParaRPr lang="zh-CN" altLang="en-US" sz="1400" b="1" dirty="0">
            <a:latin typeface="微软雅黑" panose="020B0503020204020204" pitchFamily="34" charset="-122"/>
            <a:ea typeface="微软雅黑" panose="020B0503020204020204" pitchFamily="34" charset="-122"/>
          </a:endParaRPr>
        </a:p>
      </dgm:t>
    </dgm:pt>
    <dgm:pt modelId="{35C4CA67-4800-468F-99BD-E729625CE73E}" type="parTrans" cxnId="{EED1F5E9-B91B-45BE-BA6F-42A8AFCBBB3F}">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04698A8C-9DB2-44FB-94D3-21F893DF8E62}" type="sibTrans" cxnId="{EED1F5E9-B91B-45BE-BA6F-42A8AFCBBB3F}">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8475FABA-AC31-4B20-B081-ADC35DA76185}">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毒品</a:t>
          </a:r>
          <a:r>
            <a:rPr lang="en-US" altLang="zh-CN" sz="1400" b="1" dirty="0" smtClean="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酒精检测</a:t>
          </a:r>
          <a:endParaRPr lang="zh-CN" altLang="en-US" sz="1400" b="1" dirty="0">
            <a:latin typeface="微软雅黑" panose="020B0503020204020204" pitchFamily="34" charset="-122"/>
            <a:ea typeface="微软雅黑" panose="020B0503020204020204" pitchFamily="34" charset="-122"/>
          </a:endParaRPr>
        </a:p>
      </dgm:t>
    </dgm:pt>
    <dgm:pt modelId="{379CF9EB-4F30-4E91-9616-296539DA8800}" type="parTrans" cxnId="{1B99F236-039A-43E0-BB78-44B255FBC772}">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E237CE22-89D3-4D8E-AEF8-EABF3C4DD906}" type="sibTrans" cxnId="{1B99F236-039A-43E0-BB78-44B255FBC772}">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16CA3364-05CC-4A4B-9DEE-1C5E9589BF4E}">
      <dgm:prSet phldrT="[文本]" custT="1"/>
      <dgm:spPr>
        <a:solidFill>
          <a:schemeClr val="tx2">
            <a:lumMod val="20000"/>
            <a:lumOff val="80000"/>
          </a:schemeClr>
        </a:solidFill>
      </dgm:spPr>
      <dgm:t>
        <a:bodyPr/>
        <a:lstStyle/>
        <a:p>
          <a:r>
            <a:rPr lang="zh-CN" altLang="en-US" sz="1400" b="1" dirty="0" smtClean="0">
              <a:latin typeface="微软雅黑" panose="020B0503020204020204" pitchFamily="34" charset="-122"/>
              <a:ea typeface="微软雅黑" panose="020B0503020204020204" pitchFamily="34" charset="-122"/>
            </a:rPr>
            <a:t>血气电解质</a:t>
          </a:r>
          <a:endParaRPr lang="zh-CN" altLang="en-US" sz="1400" b="1" dirty="0">
            <a:latin typeface="微软雅黑" panose="020B0503020204020204" pitchFamily="34" charset="-122"/>
            <a:ea typeface="微软雅黑" panose="020B0503020204020204" pitchFamily="34" charset="-122"/>
          </a:endParaRPr>
        </a:p>
      </dgm:t>
    </dgm:pt>
    <dgm:pt modelId="{C261C311-C6E1-4051-9A2C-9133DE02E2F6}" type="parTrans" cxnId="{B57F5AD9-60E1-4218-9F60-DF1D045C0D80}">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5B008948-E2A3-411A-9088-C6BADF5EAFEA}" type="sibTrans" cxnId="{B57F5AD9-60E1-4218-9F60-DF1D045C0D80}">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555F13AC-7BC5-4BEE-8524-44CD4D112BF5}">
      <dgm:prSet phldrT="[文本]" custT="1"/>
      <dgm:spPr>
        <a:solidFill>
          <a:schemeClr val="tx2">
            <a:lumMod val="20000"/>
            <a:lumOff val="80000"/>
          </a:schemeClr>
        </a:solidFill>
      </dgm:spPr>
      <dgm:t>
        <a:bodyPr/>
        <a:lstStyle/>
        <a:p>
          <a:r>
            <a:rPr lang="zh-CN" altLang="en-US" sz="1400" b="1" dirty="0" smtClean="0">
              <a:latin typeface="微软雅黑" panose="020B0503020204020204" pitchFamily="34" charset="-122"/>
              <a:ea typeface="微软雅黑" panose="020B0503020204020204" pitchFamily="34" charset="-122"/>
            </a:rPr>
            <a:t>血糖监测</a:t>
          </a:r>
          <a:endParaRPr lang="zh-CN" altLang="en-US" sz="1400" b="1" dirty="0">
            <a:latin typeface="微软雅黑" panose="020B0503020204020204" pitchFamily="34" charset="-122"/>
            <a:ea typeface="微软雅黑" panose="020B0503020204020204" pitchFamily="34" charset="-122"/>
          </a:endParaRPr>
        </a:p>
      </dgm:t>
    </dgm:pt>
    <dgm:pt modelId="{26135886-5700-412F-861D-B41FC10BFCB0}" type="parTrans" cxnId="{7113A38D-EAF8-4C45-B6FE-ECDA4E6BDC5B}">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10C05179-C1A0-4F25-B053-ADB8F32BA2CB}" type="sibTrans" cxnId="{7113A38D-EAF8-4C45-B6FE-ECDA4E6BDC5B}">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B01922E1-9996-41C3-9646-3394FC9BAAF0}">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妊娠</a:t>
          </a:r>
          <a:r>
            <a:rPr lang="en-US" altLang="zh-CN" sz="1400" b="1" dirty="0" smtClean="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排卵检测</a:t>
          </a:r>
          <a:endParaRPr lang="zh-CN" altLang="en-US" sz="1400" b="1" dirty="0">
            <a:latin typeface="微软雅黑" panose="020B0503020204020204" pitchFamily="34" charset="-122"/>
            <a:ea typeface="微软雅黑" panose="020B0503020204020204" pitchFamily="34" charset="-122"/>
          </a:endParaRPr>
        </a:p>
      </dgm:t>
    </dgm:pt>
    <dgm:pt modelId="{CB4AA21D-8C61-4B11-9CA0-D43FB5296998}" type="parTrans" cxnId="{6793D180-6A3C-43E2-A6A5-9C43AE6F4F2F}">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1650DEB2-9DE6-49D7-A180-7ADA47C14627}" type="sibTrans" cxnId="{6793D180-6A3C-43E2-A6A5-9C43AE6F4F2F}">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51A8BB86-6672-495B-92C4-1EAF06A65C99}">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肿瘤标志物</a:t>
          </a:r>
          <a:endParaRPr lang="zh-CN" altLang="en-US" sz="1400" b="1" dirty="0">
            <a:latin typeface="微软雅黑" panose="020B0503020204020204" pitchFamily="34" charset="-122"/>
            <a:ea typeface="微软雅黑" panose="020B0503020204020204" pitchFamily="34" charset="-122"/>
          </a:endParaRPr>
        </a:p>
      </dgm:t>
    </dgm:pt>
    <dgm:pt modelId="{54C1A3AD-7FB8-43DC-9421-5D88597813C8}" type="parTrans" cxnId="{F8E7BB13-58F6-492D-B33A-0BE082F6E50D}">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12B862A3-FE8A-4ED1-8AD3-2BDFE388D6F8}" type="sibTrans" cxnId="{F8E7BB13-58F6-492D-B33A-0BE082F6E50D}">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AADEB040-A3F7-4F95-A89D-6500F91F7499}">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感染性疾病（</a:t>
          </a:r>
          <a:r>
            <a:rPr lang="en-US" altLang="zh-CN" sz="1400" b="1" dirty="0" smtClean="0">
              <a:latin typeface="微软雅黑" panose="020B0503020204020204" pitchFamily="34" charset="-122"/>
              <a:ea typeface="微软雅黑" panose="020B0503020204020204" pitchFamily="34" charset="-122"/>
            </a:rPr>
            <a:t>HIV/</a:t>
          </a:r>
          <a:r>
            <a:rPr lang="zh-CN" altLang="en-US" sz="1400" b="1" dirty="0" smtClean="0">
              <a:latin typeface="微软雅黑" panose="020B0503020204020204" pitchFamily="34" charset="-122"/>
              <a:ea typeface="微软雅黑" panose="020B0503020204020204" pitchFamily="34" charset="-122"/>
            </a:rPr>
            <a:t>流感</a:t>
          </a:r>
          <a:r>
            <a:rPr lang="en-US" altLang="zh-CN" sz="1400" b="1" dirty="0" smtClean="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a:t>
          </a:r>
          <a:endParaRPr lang="zh-CN" altLang="en-US" sz="1400" b="1" dirty="0">
            <a:latin typeface="微软雅黑" panose="020B0503020204020204" pitchFamily="34" charset="-122"/>
            <a:ea typeface="微软雅黑" panose="020B0503020204020204" pitchFamily="34" charset="-122"/>
          </a:endParaRPr>
        </a:p>
      </dgm:t>
    </dgm:pt>
    <dgm:pt modelId="{3814F80D-20DD-4E5B-84EA-1C7113F80CF2}" type="parTrans" cxnId="{0649A5FB-DDA6-44CE-B148-BD6D99E06DE9}">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FDB62808-F1CB-4A13-AFEF-C07EC04EC5C5}" type="sibTrans" cxnId="{0649A5FB-DDA6-44CE-B148-BD6D99E06DE9}">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D8DB4F41-648E-438D-977E-D7A691AF4AA4}">
      <dgm:prSet phldrT="[文本]" custT="1"/>
      <dgm:spPr>
        <a:solidFill>
          <a:schemeClr val="tx2">
            <a:lumMod val="20000"/>
            <a:lumOff val="80000"/>
          </a:schemeClr>
        </a:solidFill>
      </dgm:spPr>
      <dgm:t>
        <a:bodyPr/>
        <a:lstStyle/>
        <a:p>
          <a:r>
            <a:rPr lang="zh-CN" altLang="en-US" sz="1400" b="1" dirty="0" smtClean="0">
              <a:latin typeface="微软雅黑" panose="020B0503020204020204" pitchFamily="34" charset="-122"/>
              <a:ea typeface="微软雅黑" panose="020B0503020204020204" pitchFamily="34" charset="-122"/>
            </a:rPr>
            <a:t>生化分析（血</a:t>
          </a:r>
          <a:r>
            <a:rPr lang="en-US" altLang="zh-CN" sz="1400" b="1" dirty="0" smtClean="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尿生化）</a:t>
          </a:r>
          <a:endParaRPr lang="zh-CN" altLang="en-US" sz="1400" b="1" dirty="0">
            <a:latin typeface="微软雅黑" panose="020B0503020204020204" pitchFamily="34" charset="-122"/>
            <a:ea typeface="微软雅黑" panose="020B0503020204020204" pitchFamily="34" charset="-122"/>
          </a:endParaRPr>
        </a:p>
      </dgm:t>
    </dgm:pt>
    <dgm:pt modelId="{03184C61-F447-475A-B494-B4C58279789A}" type="parTrans" cxnId="{F3DC3AE4-8213-44EA-9ED5-74700F24F9B8}">
      <dgm:prSet custT="1"/>
      <dgm:spPr/>
      <dgm:t>
        <a:bodyPr/>
        <a:lstStyle/>
        <a:p>
          <a:endParaRPr lang="zh-CN" altLang="en-US" sz="1400" b="1">
            <a:latin typeface="微软雅黑" panose="020B0503020204020204" pitchFamily="34" charset="-122"/>
            <a:ea typeface="微软雅黑" panose="020B0503020204020204" pitchFamily="34" charset="-122"/>
          </a:endParaRPr>
        </a:p>
      </dgm:t>
    </dgm:pt>
    <dgm:pt modelId="{78284270-B840-4E93-A055-15734E51E712}" type="sibTrans" cxnId="{F3DC3AE4-8213-44EA-9ED5-74700F24F9B8}">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988AF8F4-078C-4605-8363-8C9BB0CD08E3}" type="pres">
      <dgm:prSet presAssocID="{D2B0363F-6FE6-4175-BFD0-35A0CB9F80CD}" presName="Name0" presStyleCnt="0">
        <dgm:presLayoutVars>
          <dgm:chMax val="1"/>
          <dgm:dir/>
          <dgm:animLvl val="ctr"/>
          <dgm:resizeHandles val="exact"/>
        </dgm:presLayoutVars>
      </dgm:prSet>
      <dgm:spPr/>
      <dgm:t>
        <a:bodyPr/>
        <a:lstStyle/>
        <a:p>
          <a:endParaRPr lang="zh-CN" altLang="en-US"/>
        </a:p>
      </dgm:t>
    </dgm:pt>
    <dgm:pt modelId="{32C76B68-4513-4258-94BC-6F6B958332C1}" type="pres">
      <dgm:prSet presAssocID="{7A09F84D-3FD7-4E65-A6F6-36768F74D287}" presName="centerShape" presStyleLbl="node0" presStyleIdx="0" presStyleCnt="1"/>
      <dgm:spPr/>
      <dgm:t>
        <a:bodyPr/>
        <a:lstStyle/>
        <a:p>
          <a:endParaRPr lang="zh-CN" altLang="en-US"/>
        </a:p>
      </dgm:t>
    </dgm:pt>
    <dgm:pt modelId="{8FD67AF1-F8A3-4C6D-AD80-A337ADEF1F57}" type="pres">
      <dgm:prSet presAssocID="{50B4398A-3B98-479F-8FCC-0046EF325726}" presName="parTrans" presStyleLbl="sibTrans2D1" presStyleIdx="0" presStyleCnt="9"/>
      <dgm:spPr/>
      <dgm:t>
        <a:bodyPr/>
        <a:lstStyle/>
        <a:p>
          <a:endParaRPr lang="zh-CN" altLang="en-US"/>
        </a:p>
      </dgm:t>
    </dgm:pt>
    <dgm:pt modelId="{635A1274-4D33-44D9-BDBD-5A75E7DBA59F}" type="pres">
      <dgm:prSet presAssocID="{50B4398A-3B98-479F-8FCC-0046EF325726}" presName="connectorText" presStyleLbl="sibTrans2D1" presStyleIdx="0" presStyleCnt="9"/>
      <dgm:spPr/>
      <dgm:t>
        <a:bodyPr/>
        <a:lstStyle/>
        <a:p>
          <a:endParaRPr lang="zh-CN" altLang="en-US"/>
        </a:p>
      </dgm:t>
    </dgm:pt>
    <dgm:pt modelId="{E223EB75-77B5-4651-AC8B-7881D0E58900}" type="pres">
      <dgm:prSet presAssocID="{A4389AB4-E800-4E7B-9391-7066A9DBCCAC}" presName="node" presStyleLbl="node1" presStyleIdx="0" presStyleCnt="9">
        <dgm:presLayoutVars>
          <dgm:bulletEnabled val="1"/>
        </dgm:presLayoutVars>
      </dgm:prSet>
      <dgm:spPr/>
      <dgm:t>
        <a:bodyPr/>
        <a:lstStyle/>
        <a:p>
          <a:endParaRPr lang="zh-CN" altLang="en-US"/>
        </a:p>
      </dgm:t>
    </dgm:pt>
    <dgm:pt modelId="{A2313F50-E972-4290-A513-D8D3216E31E9}" type="pres">
      <dgm:prSet presAssocID="{C261C311-C6E1-4051-9A2C-9133DE02E2F6}" presName="parTrans" presStyleLbl="sibTrans2D1" presStyleIdx="1" presStyleCnt="9"/>
      <dgm:spPr/>
      <dgm:t>
        <a:bodyPr/>
        <a:lstStyle/>
        <a:p>
          <a:endParaRPr lang="zh-CN" altLang="en-US"/>
        </a:p>
      </dgm:t>
    </dgm:pt>
    <dgm:pt modelId="{B5CDAF7E-5DAD-4D6B-B542-062A211768C1}" type="pres">
      <dgm:prSet presAssocID="{C261C311-C6E1-4051-9A2C-9133DE02E2F6}" presName="connectorText" presStyleLbl="sibTrans2D1" presStyleIdx="1" presStyleCnt="9"/>
      <dgm:spPr/>
      <dgm:t>
        <a:bodyPr/>
        <a:lstStyle/>
        <a:p>
          <a:endParaRPr lang="zh-CN" altLang="en-US"/>
        </a:p>
      </dgm:t>
    </dgm:pt>
    <dgm:pt modelId="{C7C25D7B-EFCE-4E92-A185-A03974DEBD6D}" type="pres">
      <dgm:prSet presAssocID="{16CA3364-05CC-4A4B-9DEE-1C5E9589BF4E}" presName="node" presStyleLbl="node1" presStyleIdx="1" presStyleCnt="9">
        <dgm:presLayoutVars>
          <dgm:bulletEnabled val="1"/>
        </dgm:presLayoutVars>
      </dgm:prSet>
      <dgm:spPr/>
      <dgm:t>
        <a:bodyPr/>
        <a:lstStyle/>
        <a:p>
          <a:endParaRPr lang="zh-CN" altLang="en-US"/>
        </a:p>
      </dgm:t>
    </dgm:pt>
    <dgm:pt modelId="{07E64C94-992B-4301-837F-0C4F3B2DAC1C}" type="pres">
      <dgm:prSet presAssocID="{26135886-5700-412F-861D-B41FC10BFCB0}" presName="parTrans" presStyleLbl="sibTrans2D1" presStyleIdx="2" presStyleCnt="9"/>
      <dgm:spPr/>
      <dgm:t>
        <a:bodyPr/>
        <a:lstStyle/>
        <a:p>
          <a:endParaRPr lang="zh-CN" altLang="en-US"/>
        </a:p>
      </dgm:t>
    </dgm:pt>
    <dgm:pt modelId="{3A773228-9872-486A-B5FA-C02755625614}" type="pres">
      <dgm:prSet presAssocID="{26135886-5700-412F-861D-B41FC10BFCB0}" presName="connectorText" presStyleLbl="sibTrans2D1" presStyleIdx="2" presStyleCnt="9"/>
      <dgm:spPr/>
      <dgm:t>
        <a:bodyPr/>
        <a:lstStyle/>
        <a:p>
          <a:endParaRPr lang="zh-CN" altLang="en-US"/>
        </a:p>
      </dgm:t>
    </dgm:pt>
    <dgm:pt modelId="{2F6D12CE-0445-4A85-8572-24202BC18CE3}" type="pres">
      <dgm:prSet presAssocID="{555F13AC-7BC5-4BEE-8524-44CD4D112BF5}" presName="node" presStyleLbl="node1" presStyleIdx="2" presStyleCnt="9">
        <dgm:presLayoutVars>
          <dgm:bulletEnabled val="1"/>
        </dgm:presLayoutVars>
      </dgm:prSet>
      <dgm:spPr/>
      <dgm:t>
        <a:bodyPr/>
        <a:lstStyle/>
        <a:p>
          <a:endParaRPr lang="zh-CN" altLang="en-US"/>
        </a:p>
      </dgm:t>
    </dgm:pt>
    <dgm:pt modelId="{A8AD93AF-B4D4-4127-B336-E18B1E43E6A8}" type="pres">
      <dgm:prSet presAssocID="{35C4CA67-4800-468F-99BD-E729625CE73E}" presName="parTrans" presStyleLbl="sibTrans2D1" presStyleIdx="3" presStyleCnt="9"/>
      <dgm:spPr/>
      <dgm:t>
        <a:bodyPr/>
        <a:lstStyle/>
        <a:p>
          <a:endParaRPr lang="zh-CN" altLang="en-US"/>
        </a:p>
      </dgm:t>
    </dgm:pt>
    <dgm:pt modelId="{8829AB4A-A993-47FF-8D90-AC507ED2726D}" type="pres">
      <dgm:prSet presAssocID="{35C4CA67-4800-468F-99BD-E729625CE73E}" presName="connectorText" presStyleLbl="sibTrans2D1" presStyleIdx="3" presStyleCnt="9"/>
      <dgm:spPr/>
      <dgm:t>
        <a:bodyPr/>
        <a:lstStyle/>
        <a:p>
          <a:endParaRPr lang="zh-CN" altLang="en-US"/>
        </a:p>
      </dgm:t>
    </dgm:pt>
    <dgm:pt modelId="{A7F61F9D-E679-49EB-8E19-8CFBBC5B8169}" type="pres">
      <dgm:prSet presAssocID="{948DC399-1856-41BD-AAB3-8E73C8CAE3DF}" presName="node" presStyleLbl="node1" presStyleIdx="3" presStyleCnt="9">
        <dgm:presLayoutVars>
          <dgm:bulletEnabled val="1"/>
        </dgm:presLayoutVars>
      </dgm:prSet>
      <dgm:spPr/>
      <dgm:t>
        <a:bodyPr/>
        <a:lstStyle/>
        <a:p>
          <a:endParaRPr lang="zh-CN" altLang="en-US"/>
        </a:p>
      </dgm:t>
    </dgm:pt>
    <dgm:pt modelId="{2BC378BD-E4B4-46B4-AE0B-061A7F4D6CA2}" type="pres">
      <dgm:prSet presAssocID="{379CF9EB-4F30-4E91-9616-296539DA8800}" presName="parTrans" presStyleLbl="sibTrans2D1" presStyleIdx="4" presStyleCnt="9"/>
      <dgm:spPr/>
      <dgm:t>
        <a:bodyPr/>
        <a:lstStyle/>
        <a:p>
          <a:endParaRPr lang="zh-CN" altLang="en-US"/>
        </a:p>
      </dgm:t>
    </dgm:pt>
    <dgm:pt modelId="{8312FEA8-E57A-4E61-85BA-076BD864EABC}" type="pres">
      <dgm:prSet presAssocID="{379CF9EB-4F30-4E91-9616-296539DA8800}" presName="connectorText" presStyleLbl="sibTrans2D1" presStyleIdx="4" presStyleCnt="9"/>
      <dgm:spPr/>
      <dgm:t>
        <a:bodyPr/>
        <a:lstStyle/>
        <a:p>
          <a:endParaRPr lang="zh-CN" altLang="en-US"/>
        </a:p>
      </dgm:t>
    </dgm:pt>
    <dgm:pt modelId="{69226430-A634-423D-9B32-F53FCA3A2784}" type="pres">
      <dgm:prSet presAssocID="{8475FABA-AC31-4B20-B081-ADC35DA76185}" presName="node" presStyleLbl="node1" presStyleIdx="4" presStyleCnt="9">
        <dgm:presLayoutVars>
          <dgm:bulletEnabled val="1"/>
        </dgm:presLayoutVars>
      </dgm:prSet>
      <dgm:spPr/>
      <dgm:t>
        <a:bodyPr/>
        <a:lstStyle/>
        <a:p>
          <a:endParaRPr lang="zh-CN" altLang="en-US"/>
        </a:p>
      </dgm:t>
    </dgm:pt>
    <dgm:pt modelId="{CEB33A57-9B18-48A8-A919-EB077A5C53AB}" type="pres">
      <dgm:prSet presAssocID="{CB4AA21D-8C61-4B11-9CA0-D43FB5296998}" presName="parTrans" presStyleLbl="sibTrans2D1" presStyleIdx="5" presStyleCnt="9"/>
      <dgm:spPr/>
      <dgm:t>
        <a:bodyPr/>
        <a:lstStyle/>
        <a:p>
          <a:endParaRPr lang="zh-CN" altLang="en-US"/>
        </a:p>
      </dgm:t>
    </dgm:pt>
    <dgm:pt modelId="{F06C78D4-B3C6-4E09-B751-83B3489A06D8}" type="pres">
      <dgm:prSet presAssocID="{CB4AA21D-8C61-4B11-9CA0-D43FB5296998}" presName="connectorText" presStyleLbl="sibTrans2D1" presStyleIdx="5" presStyleCnt="9"/>
      <dgm:spPr/>
      <dgm:t>
        <a:bodyPr/>
        <a:lstStyle/>
        <a:p>
          <a:endParaRPr lang="zh-CN" altLang="en-US"/>
        </a:p>
      </dgm:t>
    </dgm:pt>
    <dgm:pt modelId="{E87670D1-C396-47B5-9A3F-45906E4C78E8}" type="pres">
      <dgm:prSet presAssocID="{B01922E1-9996-41C3-9646-3394FC9BAAF0}" presName="node" presStyleLbl="node1" presStyleIdx="5" presStyleCnt="9">
        <dgm:presLayoutVars>
          <dgm:bulletEnabled val="1"/>
        </dgm:presLayoutVars>
      </dgm:prSet>
      <dgm:spPr/>
      <dgm:t>
        <a:bodyPr/>
        <a:lstStyle/>
        <a:p>
          <a:endParaRPr lang="zh-CN" altLang="en-US"/>
        </a:p>
      </dgm:t>
    </dgm:pt>
    <dgm:pt modelId="{B4E27FF7-2C5F-4371-964E-6196F68CF2B3}" type="pres">
      <dgm:prSet presAssocID="{54C1A3AD-7FB8-43DC-9421-5D88597813C8}" presName="parTrans" presStyleLbl="sibTrans2D1" presStyleIdx="6" presStyleCnt="9"/>
      <dgm:spPr/>
      <dgm:t>
        <a:bodyPr/>
        <a:lstStyle/>
        <a:p>
          <a:endParaRPr lang="zh-CN" altLang="en-US"/>
        </a:p>
      </dgm:t>
    </dgm:pt>
    <dgm:pt modelId="{E8638DBE-1D36-4A0D-97B6-6E79A98C7CF8}" type="pres">
      <dgm:prSet presAssocID="{54C1A3AD-7FB8-43DC-9421-5D88597813C8}" presName="connectorText" presStyleLbl="sibTrans2D1" presStyleIdx="6" presStyleCnt="9"/>
      <dgm:spPr/>
      <dgm:t>
        <a:bodyPr/>
        <a:lstStyle/>
        <a:p>
          <a:endParaRPr lang="zh-CN" altLang="en-US"/>
        </a:p>
      </dgm:t>
    </dgm:pt>
    <dgm:pt modelId="{32C66EAC-D19D-4CE8-855B-C63B5D29E54C}" type="pres">
      <dgm:prSet presAssocID="{51A8BB86-6672-495B-92C4-1EAF06A65C99}" presName="node" presStyleLbl="node1" presStyleIdx="6" presStyleCnt="9">
        <dgm:presLayoutVars>
          <dgm:bulletEnabled val="1"/>
        </dgm:presLayoutVars>
      </dgm:prSet>
      <dgm:spPr/>
      <dgm:t>
        <a:bodyPr/>
        <a:lstStyle/>
        <a:p>
          <a:endParaRPr lang="zh-CN" altLang="en-US"/>
        </a:p>
      </dgm:t>
    </dgm:pt>
    <dgm:pt modelId="{BB8B353E-A055-47A8-A928-E3DD4C97EBC6}" type="pres">
      <dgm:prSet presAssocID="{3814F80D-20DD-4E5B-84EA-1C7113F80CF2}" presName="parTrans" presStyleLbl="sibTrans2D1" presStyleIdx="7" presStyleCnt="9"/>
      <dgm:spPr/>
      <dgm:t>
        <a:bodyPr/>
        <a:lstStyle/>
        <a:p>
          <a:endParaRPr lang="zh-CN" altLang="en-US"/>
        </a:p>
      </dgm:t>
    </dgm:pt>
    <dgm:pt modelId="{C7B20F16-9FEB-45B7-AAD5-03BE039D05A3}" type="pres">
      <dgm:prSet presAssocID="{3814F80D-20DD-4E5B-84EA-1C7113F80CF2}" presName="connectorText" presStyleLbl="sibTrans2D1" presStyleIdx="7" presStyleCnt="9"/>
      <dgm:spPr/>
      <dgm:t>
        <a:bodyPr/>
        <a:lstStyle/>
        <a:p>
          <a:endParaRPr lang="zh-CN" altLang="en-US"/>
        </a:p>
      </dgm:t>
    </dgm:pt>
    <dgm:pt modelId="{551497A8-1839-4A0F-9EED-19C31A4894D9}" type="pres">
      <dgm:prSet presAssocID="{AADEB040-A3F7-4F95-A89D-6500F91F7499}" presName="node" presStyleLbl="node1" presStyleIdx="7" presStyleCnt="9">
        <dgm:presLayoutVars>
          <dgm:bulletEnabled val="1"/>
        </dgm:presLayoutVars>
      </dgm:prSet>
      <dgm:spPr/>
      <dgm:t>
        <a:bodyPr/>
        <a:lstStyle/>
        <a:p>
          <a:endParaRPr lang="zh-CN" altLang="en-US"/>
        </a:p>
      </dgm:t>
    </dgm:pt>
    <dgm:pt modelId="{C6DD57A4-71A0-4356-802D-24D9D73A0068}" type="pres">
      <dgm:prSet presAssocID="{03184C61-F447-475A-B494-B4C58279789A}" presName="parTrans" presStyleLbl="sibTrans2D1" presStyleIdx="8" presStyleCnt="9"/>
      <dgm:spPr/>
      <dgm:t>
        <a:bodyPr/>
        <a:lstStyle/>
        <a:p>
          <a:endParaRPr lang="zh-CN" altLang="en-US"/>
        </a:p>
      </dgm:t>
    </dgm:pt>
    <dgm:pt modelId="{4C99ED8F-32B4-4332-91E3-5F70759F460E}" type="pres">
      <dgm:prSet presAssocID="{03184C61-F447-475A-B494-B4C58279789A}" presName="connectorText" presStyleLbl="sibTrans2D1" presStyleIdx="8" presStyleCnt="9"/>
      <dgm:spPr/>
      <dgm:t>
        <a:bodyPr/>
        <a:lstStyle/>
        <a:p>
          <a:endParaRPr lang="zh-CN" altLang="en-US"/>
        </a:p>
      </dgm:t>
    </dgm:pt>
    <dgm:pt modelId="{71BE1ADA-FB15-484C-915A-961AB127F5B2}" type="pres">
      <dgm:prSet presAssocID="{D8DB4F41-648E-438D-977E-D7A691AF4AA4}" presName="node" presStyleLbl="node1" presStyleIdx="8" presStyleCnt="9">
        <dgm:presLayoutVars>
          <dgm:bulletEnabled val="1"/>
        </dgm:presLayoutVars>
      </dgm:prSet>
      <dgm:spPr/>
      <dgm:t>
        <a:bodyPr/>
        <a:lstStyle/>
        <a:p>
          <a:endParaRPr lang="zh-CN" altLang="en-US"/>
        </a:p>
      </dgm:t>
    </dgm:pt>
  </dgm:ptLst>
  <dgm:cxnLst>
    <dgm:cxn modelId="{BEC0349C-75D4-4469-A07C-AFBE2EB2C461}" type="presOf" srcId="{CB4AA21D-8C61-4B11-9CA0-D43FB5296998}" destId="{F06C78D4-B3C6-4E09-B751-83B3489A06D8}" srcOrd="1" destOrd="0" presId="urn:microsoft.com/office/officeart/2005/8/layout/radial5"/>
    <dgm:cxn modelId="{9D1A9D71-8E50-477B-B329-15859A89E9E5}" srcId="{7A09F84D-3FD7-4E65-A6F6-36768F74D287}" destId="{A4389AB4-E800-4E7B-9391-7066A9DBCCAC}" srcOrd="0" destOrd="0" parTransId="{50B4398A-3B98-479F-8FCC-0046EF325726}" sibTransId="{2187D005-9B8F-4359-B8B1-97DA71832C12}"/>
    <dgm:cxn modelId="{E0E8C4FD-4A75-442C-9A70-F4B681CEF9E8}" type="presOf" srcId="{379CF9EB-4F30-4E91-9616-296539DA8800}" destId="{8312FEA8-E57A-4E61-85BA-076BD864EABC}" srcOrd="1" destOrd="0" presId="urn:microsoft.com/office/officeart/2005/8/layout/radial5"/>
    <dgm:cxn modelId="{AF79C6DD-F5D1-420E-800A-E056F5EFEEC5}" type="presOf" srcId="{35C4CA67-4800-468F-99BD-E729625CE73E}" destId="{A8AD93AF-B4D4-4127-B336-E18B1E43E6A8}" srcOrd="0" destOrd="0" presId="urn:microsoft.com/office/officeart/2005/8/layout/radial5"/>
    <dgm:cxn modelId="{0AF488A3-EC21-4377-A023-7D27EBD04C58}" type="presOf" srcId="{8475FABA-AC31-4B20-B081-ADC35DA76185}" destId="{69226430-A634-423D-9B32-F53FCA3A2784}" srcOrd="0" destOrd="0" presId="urn:microsoft.com/office/officeart/2005/8/layout/radial5"/>
    <dgm:cxn modelId="{F3DC3AE4-8213-44EA-9ED5-74700F24F9B8}" srcId="{7A09F84D-3FD7-4E65-A6F6-36768F74D287}" destId="{D8DB4F41-648E-438D-977E-D7A691AF4AA4}" srcOrd="8" destOrd="0" parTransId="{03184C61-F447-475A-B494-B4C58279789A}" sibTransId="{78284270-B840-4E93-A055-15734E51E712}"/>
    <dgm:cxn modelId="{6A5133A0-165F-471D-B04B-CE85EA5F5AE0}" type="presOf" srcId="{555F13AC-7BC5-4BEE-8524-44CD4D112BF5}" destId="{2F6D12CE-0445-4A85-8572-24202BC18CE3}" srcOrd="0" destOrd="0" presId="urn:microsoft.com/office/officeart/2005/8/layout/radial5"/>
    <dgm:cxn modelId="{A0C92950-5AA5-4E27-92C0-D3B413922006}" type="presOf" srcId="{A4389AB4-E800-4E7B-9391-7066A9DBCCAC}" destId="{E223EB75-77B5-4651-AC8B-7881D0E58900}" srcOrd="0" destOrd="0" presId="urn:microsoft.com/office/officeart/2005/8/layout/radial5"/>
    <dgm:cxn modelId="{6B0C7C9D-DEB2-4709-A344-8B2F469022BE}" type="presOf" srcId="{03184C61-F447-475A-B494-B4C58279789A}" destId="{4C99ED8F-32B4-4332-91E3-5F70759F460E}" srcOrd="1" destOrd="0" presId="urn:microsoft.com/office/officeart/2005/8/layout/radial5"/>
    <dgm:cxn modelId="{C69DD087-C150-4AD1-903C-50965EBBB848}" type="presOf" srcId="{26135886-5700-412F-861D-B41FC10BFCB0}" destId="{3A773228-9872-486A-B5FA-C02755625614}" srcOrd="1" destOrd="0" presId="urn:microsoft.com/office/officeart/2005/8/layout/radial5"/>
    <dgm:cxn modelId="{D1233C7A-A579-406C-885F-7F25D84BC69B}" type="presOf" srcId="{51A8BB86-6672-495B-92C4-1EAF06A65C99}" destId="{32C66EAC-D19D-4CE8-855B-C63B5D29E54C}" srcOrd="0" destOrd="0" presId="urn:microsoft.com/office/officeart/2005/8/layout/radial5"/>
    <dgm:cxn modelId="{B44F21D0-19C2-44ED-A8C4-B6D959DF1CA1}" type="presOf" srcId="{D2B0363F-6FE6-4175-BFD0-35A0CB9F80CD}" destId="{988AF8F4-078C-4605-8363-8C9BB0CD08E3}" srcOrd="0" destOrd="0" presId="urn:microsoft.com/office/officeart/2005/8/layout/radial5"/>
    <dgm:cxn modelId="{77791205-3CE4-41AD-8E32-093D0981FF2F}" type="presOf" srcId="{D8DB4F41-648E-438D-977E-D7A691AF4AA4}" destId="{71BE1ADA-FB15-484C-915A-961AB127F5B2}" srcOrd="0" destOrd="0" presId="urn:microsoft.com/office/officeart/2005/8/layout/radial5"/>
    <dgm:cxn modelId="{496F52A5-744B-407B-8B0C-D4F8FC2EDCE3}" type="presOf" srcId="{54C1A3AD-7FB8-43DC-9421-5D88597813C8}" destId="{B4E27FF7-2C5F-4371-964E-6196F68CF2B3}" srcOrd="0" destOrd="0" presId="urn:microsoft.com/office/officeart/2005/8/layout/radial5"/>
    <dgm:cxn modelId="{E5EB9813-C78B-4254-9FA8-52C4B55B4971}" type="presOf" srcId="{26135886-5700-412F-861D-B41FC10BFCB0}" destId="{07E64C94-992B-4301-837F-0C4F3B2DAC1C}" srcOrd="0" destOrd="0" presId="urn:microsoft.com/office/officeart/2005/8/layout/radial5"/>
    <dgm:cxn modelId="{E7F014F4-57CE-4B24-8D09-EA915FC7E6DE}" type="presOf" srcId="{3814F80D-20DD-4E5B-84EA-1C7113F80CF2}" destId="{C7B20F16-9FEB-45B7-AAD5-03BE039D05A3}" srcOrd="1" destOrd="0" presId="urn:microsoft.com/office/officeart/2005/8/layout/radial5"/>
    <dgm:cxn modelId="{6D3EDE17-8281-4BFA-B6EA-38DD3561CBE1}" type="presOf" srcId="{16CA3364-05CC-4A4B-9DEE-1C5E9589BF4E}" destId="{C7C25D7B-EFCE-4E92-A185-A03974DEBD6D}" srcOrd="0" destOrd="0" presId="urn:microsoft.com/office/officeart/2005/8/layout/radial5"/>
    <dgm:cxn modelId="{18412DCA-FCDD-4106-9DB9-AD607E1EDD67}" type="presOf" srcId="{948DC399-1856-41BD-AAB3-8E73C8CAE3DF}" destId="{A7F61F9D-E679-49EB-8E19-8CFBBC5B8169}" srcOrd="0" destOrd="0" presId="urn:microsoft.com/office/officeart/2005/8/layout/radial5"/>
    <dgm:cxn modelId="{0649A5FB-DDA6-44CE-B148-BD6D99E06DE9}" srcId="{7A09F84D-3FD7-4E65-A6F6-36768F74D287}" destId="{AADEB040-A3F7-4F95-A89D-6500F91F7499}" srcOrd="7" destOrd="0" parTransId="{3814F80D-20DD-4E5B-84EA-1C7113F80CF2}" sibTransId="{FDB62808-F1CB-4A13-AFEF-C07EC04EC5C5}"/>
    <dgm:cxn modelId="{F38D2C62-BED1-41DD-B533-1D6053EE7AD5}" type="presOf" srcId="{54C1A3AD-7FB8-43DC-9421-5D88597813C8}" destId="{E8638DBE-1D36-4A0D-97B6-6E79A98C7CF8}" srcOrd="1" destOrd="0" presId="urn:microsoft.com/office/officeart/2005/8/layout/radial5"/>
    <dgm:cxn modelId="{916A441E-723E-43F9-91A5-CA435839961C}" type="presOf" srcId="{03184C61-F447-475A-B494-B4C58279789A}" destId="{C6DD57A4-71A0-4356-802D-24D9D73A0068}" srcOrd="0" destOrd="0" presId="urn:microsoft.com/office/officeart/2005/8/layout/radial5"/>
    <dgm:cxn modelId="{CDCF82BD-D0C8-49E7-9D5C-E04422C13587}" type="presOf" srcId="{C261C311-C6E1-4051-9A2C-9133DE02E2F6}" destId="{A2313F50-E972-4290-A513-D8D3216E31E9}" srcOrd="0" destOrd="0" presId="urn:microsoft.com/office/officeart/2005/8/layout/radial5"/>
    <dgm:cxn modelId="{510964FA-E95F-4CF3-B6D6-238AAD8488B3}" type="presOf" srcId="{50B4398A-3B98-479F-8FCC-0046EF325726}" destId="{635A1274-4D33-44D9-BDBD-5A75E7DBA59F}" srcOrd="1" destOrd="0" presId="urn:microsoft.com/office/officeart/2005/8/layout/radial5"/>
    <dgm:cxn modelId="{0DC23DD1-2373-49DF-AC59-2CDD2AD57C2B}" type="presOf" srcId="{3814F80D-20DD-4E5B-84EA-1C7113F80CF2}" destId="{BB8B353E-A055-47A8-A928-E3DD4C97EBC6}" srcOrd="0" destOrd="0" presId="urn:microsoft.com/office/officeart/2005/8/layout/radial5"/>
    <dgm:cxn modelId="{DFD32980-248D-4588-92F2-6187A89B759B}" type="presOf" srcId="{B01922E1-9996-41C3-9646-3394FC9BAAF0}" destId="{E87670D1-C396-47B5-9A3F-45906E4C78E8}" srcOrd="0" destOrd="0" presId="urn:microsoft.com/office/officeart/2005/8/layout/radial5"/>
    <dgm:cxn modelId="{6793D180-6A3C-43E2-A6A5-9C43AE6F4F2F}" srcId="{7A09F84D-3FD7-4E65-A6F6-36768F74D287}" destId="{B01922E1-9996-41C3-9646-3394FC9BAAF0}" srcOrd="5" destOrd="0" parTransId="{CB4AA21D-8C61-4B11-9CA0-D43FB5296998}" sibTransId="{1650DEB2-9DE6-49D7-A180-7ADA47C14627}"/>
    <dgm:cxn modelId="{FF5E511F-7905-4418-883A-42C16F87D2FD}" type="presOf" srcId="{C261C311-C6E1-4051-9A2C-9133DE02E2F6}" destId="{B5CDAF7E-5DAD-4D6B-B542-062A211768C1}" srcOrd="1" destOrd="0" presId="urn:microsoft.com/office/officeart/2005/8/layout/radial5"/>
    <dgm:cxn modelId="{B57F5AD9-60E1-4218-9F60-DF1D045C0D80}" srcId="{7A09F84D-3FD7-4E65-A6F6-36768F74D287}" destId="{16CA3364-05CC-4A4B-9DEE-1C5E9589BF4E}" srcOrd="1" destOrd="0" parTransId="{C261C311-C6E1-4051-9A2C-9133DE02E2F6}" sibTransId="{5B008948-E2A3-411A-9088-C6BADF5EAFEA}"/>
    <dgm:cxn modelId="{7113A38D-EAF8-4C45-B6FE-ECDA4E6BDC5B}" srcId="{7A09F84D-3FD7-4E65-A6F6-36768F74D287}" destId="{555F13AC-7BC5-4BEE-8524-44CD4D112BF5}" srcOrd="2" destOrd="0" parTransId="{26135886-5700-412F-861D-B41FC10BFCB0}" sibTransId="{10C05179-C1A0-4F25-B053-ADB8F32BA2CB}"/>
    <dgm:cxn modelId="{668092BD-3E5B-4D47-9078-BA3ADFE1CFD0}" type="presOf" srcId="{CB4AA21D-8C61-4B11-9CA0-D43FB5296998}" destId="{CEB33A57-9B18-48A8-A919-EB077A5C53AB}" srcOrd="0" destOrd="0" presId="urn:microsoft.com/office/officeart/2005/8/layout/radial5"/>
    <dgm:cxn modelId="{80DE1BB4-237A-4411-8DAD-EFCBFBB0DCCA}" type="presOf" srcId="{AADEB040-A3F7-4F95-A89D-6500F91F7499}" destId="{551497A8-1839-4A0F-9EED-19C31A4894D9}" srcOrd="0" destOrd="0" presId="urn:microsoft.com/office/officeart/2005/8/layout/radial5"/>
    <dgm:cxn modelId="{1B99F236-039A-43E0-BB78-44B255FBC772}" srcId="{7A09F84D-3FD7-4E65-A6F6-36768F74D287}" destId="{8475FABA-AC31-4B20-B081-ADC35DA76185}" srcOrd="4" destOrd="0" parTransId="{379CF9EB-4F30-4E91-9616-296539DA8800}" sibTransId="{E237CE22-89D3-4D8E-AEF8-EABF3C4DD906}"/>
    <dgm:cxn modelId="{585FC267-4418-4D14-A6E4-08C657BC7DAE}" srcId="{D2B0363F-6FE6-4175-BFD0-35A0CB9F80CD}" destId="{7A09F84D-3FD7-4E65-A6F6-36768F74D287}" srcOrd="0" destOrd="0" parTransId="{8F1D4F00-AB74-4105-A9C1-639EA3A4F6A4}" sibTransId="{9101EB22-526F-40D8-9B55-C2708F61E15B}"/>
    <dgm:cxn modelId="{B034E936-E30B-4FDC-9C13-433458D9356C}" type="presOf" srcId="{50B4398A-3B98-479F-8FCC-0046EF325726}" destId="{8FD67AF1-F8A3-4C6D-AD80-A337ADEF1F57}" srcOrd="0" destOrd="0" presId="urn:microsoft.com/office/officeart/2005/8/layout/radial5"/>
    <dgm:cxn modelId="{F8E7BB13-58F6-492D-B33A-0BE082F6E50D}" srcId="{7A09F84D-3FD7-4E65-A6F6-36768F74D287}" destId="{51A8BB86-6672-495B-92C4-1EAF06A65C99}" srcOrd="6" destOrd="0" parTransId="{54C1A3AD-7FB8-43DC-9421-5D88597813C8}" sibTransId="{12B862A3-FE8A-4ED1-8AD3-2BDFE388D6F8}"/>
    <dgm:cxn modelId="{3846F2BB-0525-4AEE-829D-F64D228C038D}" type="presOf" srcId="{35C4CA67-4800-468F-99BD-E729625CE73E}" destId="{8829AB4A-A993-47FF-8D90-AC507ED2726D}" srcOrd="1" destOrd="0" presId="urn:microsoft.com/office/officeart/2005/8/layout/radial5"/>
    <dgm:cxn modelId="{7096D7CB-6C39-4AB1-915F-67146A36A8BC}" type="presOf" srcId="{7A09F84D-3FD7-4E65-A6F6-36768F74D287}" destId="{32C76B68-4513-4258-94BC-6F6B958332C1}" srcOrd="0" destOrd="0" presId="urn:microsoft.com/office/officeart/2005/8/layout/radial5"/>
    <dgm:cxn modelId="{EED1F5E9-B91B-45BE-BA6F-42A8AFCBBB3F}" srcId="{7A09F84D-3FD7-4E65-A6F6-36768F74D287}" destId="{948DC399-1856-41BD-AAB3-8E73C8CAE3DF}" srcOrd="3" destOrd="0" parTransId="{35C4CA67-4800-468F-99BD-E729625CE73E}" sibTransId="{04698A8C-9DB2-44FB-94D3-21F893DF8E62}"/>
    <dgm:cxn modelId="{EF1A8E72-6C76-4623-912F-AE55AA6F0468}" type="presOf" srcId="{379CF9EB-4F30-4E91-9616-296539DA8800}" destId="{2BC378BD-E4B4-46B4-AE0B-061A7F4D6CA2}" srcOrd="0" destOrd="0" presId="urn:microsoft.com/office/officeart/2005/8/layout/radial5"/>
    <dgm:cxn modelId="{EDD001DE-7DD8-4F60-966A-A294BE695BAB}" type="presParOf" srcId="{988AF8F4-078C-4605-8363-8C9BB0CD08E3}" destId="{32C76B68-4513-4258-94BC-6F6B958332C1}" srcOrd="0" destOrd="0" presId="urn:microsoft.com/office/officeart/2005/8/layout/radial5"/>
    <dgm:cxn modelId="{A94F89B6-9129-4F39-B9A3-FF98989FA2F1}" type="presParOf" srcId="{988AF8F4-078C-4605-8363-8C9BB0CD08E3}" destId="{8FD67AF1-F8A3-4C6D-AD80-A337ADEF1F57}" srcOrd="1" destOrd="0" presId="urn:microsoft.com/office/officeart/2005/8/layout/radial5"/>
    <dgm:cxn modelId="{4915E7F2-936C-47EC-9C3D-33899E37CC64}" type="presParOf" srcId="{8FD67AF1-F8A3-4C6D-AD80-A337ADEF1F57}" destId="{635A1274-4D33-44D9-BDBD-5A75E7DBA59F}" srcOrd="0" destOrd="0" presId="urn:microsoft.com/office/officeart/2005/8/layout/radial5"/>
    <dgm:cxn modelId="{588D57E0-4CD5-4B09-8D57-C9F6478B92D2}" type="presParOf" srcId="{988AF8F4-078C-4605-8363-8C9BB0CD08E3}" destId="{E223EB75-77B5-4651-AC8B-7881D0E58900}" srcOrd="2" destOrd="0" presId="urn:microsoft.com/office/officeart/2005/8/layout/radial5"/>
    <dgm:cxn modelId="{FF108E1A-8F3A-4DE3-9B35-BECF6BB3C9D7}" type="presParOf" srcId="{988AF8F4-078C-4605-8363-8C9BB0CD08E3}" destId="{A2313F50-E972-4290-A513-D8D3216E31E9}" srcOrd="3" destOrd="0" presId="urn:microsoft.com/office/officeart/2005/8/layout/radial5"/>
    <dgm:cxn modelId="{EE1C67C1-E858-46B3-9E51-17B9C83675F5}" type="presParOf" srcId="{A2313F50-E972-4290-A513-D8D3216E31E9}" destId="{B5CDAF7E-5DAD-4D6B-B542-062A211768C1}" srcOrd="0" destOrd="0" presId="urn:microsoft.com/office/officeart/2005/8/layout/radial5"/>
    <dgm:cxn modelId="{17996B35-DB78-4FF9-9DF0-BD14BD29782F}" type="presParOf" srcId="{988AF8F4-078C-4605-8363-8C9BB0CD08E3}" destId="{C7C25D7B-EFCE-4E92-A185-A03974DEBD6D}" srcOrd="4" destOrd="0" presId="urn:microsoft.com/office/officeart/2005/8/layout/radial5"/>
    <dgm:cxn modelId="{DCD63BC3-B25C-485E-87C9-42935419A344}" type="presParOf" srcId="{988AF8F4-078C-4605-8363-8C9BB0CD08E3}" destId="{07E64C94-992B-4301-837F-0C4F3B2DAC1C}" srcOrd="5" destOrd="0" presId="urn:microsoft.com/office/officeart/2005/8/layout/radial5"/>
    <dgm:cxn modelId="{C0DB5CCB-4BAA-487F-8534-9C0379EF3DC5}" type="presParOf" srcId="{07E64C94-992B-4301-837F-0C4F3B2DAC1C}" destId="{3A773228-9872-486A-B5FA-C02755625614}" srcOrd="0" destOrd="0" presId="urn:microsoft.com/office/officeart/2005/8/layout/radial5"/>
    <dgm:cxn modelId="{68CD7EC0-6477-4E2D-AB13-12F1A16FDF49}" type="presParOf" srcId="{988AF8F4-078C-4605-8363-8C9BB0CD08E3}" destId="{2F6D12CE-0445-4A85-8572-24202BC18CE3}" srcOrd="6" destOrd="0" presId="urn:microsoft.com/office/officeart/2005/8/layout/radial5"/>
    <dgm:cxn modelId="{970B41B2-6B64-4DAA-84B2-C5ADDB022E03}" type="presParOf" srcId="{988AF8F4-078C-4605-8363-8C9BB0CD08E3}" destId="{A8AD93AF-B4D4-4127-B336-E18B1E43E6A8}" srcOrd="7" destOrd="0" presId="urn:microsoft.com/office/officeart/2005/8/layout/radial5"/>
    <dgm:cxn modelId="{7FD87024-E341-4AC3-A6B5-187D1E39CF29}" type="presParOf" srcId="{A8AD93AF-B4D4-4127-B336-E18B1E43E6A8}" destId="{8829AB4A-A993-47FF-8D90-AC507ED2726D}" srcOrd="0" destOrd="0" presId="urn:microsoft.com/office/officeart/2005/8/layout/radial5"/>
    <dgm:cxn modelId="{20523E70-3DAC-49B2-88AA-CEAD3E3EA3AA}" type="presParOf" srcId="{988AF8F4-078C-4605-8363-8C9BB0CD08E3}" destId="{A7F61F9D-E679-49EB-8E19-8CFBBC5B8169}" srcOrd="8" destOrd="0" presId="urn:microsoft.com/office/officeart/2005/8/layout/radial5"/>
    <dgm:cxn modelId="{655FC09C-7B0A-4ABA-90A4-D8036EE43CA2}" type="presParOf" srcId="{988AF8F4-078C-4605-8363-8C9BB0CD08E3}" destId="{2BC378BD-E4B4-46B4-AE0B-061A7F4D6CA2}" srcOrd="9" destOrd="0" presId="urn:microsoft.com/office/officeart/2005/8/layout/radial5"/>
    <dgm:cxn modelId="{0A1CF8A0-441B-4A9E-BB3E-0403C9B74F9C}" type="presParOf" srcId="{2BC378BD-E4B4-46B4-AE0B-061A7F4D6CA2}" destId="{8312FEA8-E57A-4E61-85BA-076BD864EABC}" srcOrd="0" destOrd="0" presId="urn:microsoft.com/office/officeart/2005/8/layout/radial5"/>
    <dgm:cxn modelId="{6E72C673-6C0A-47D2-BC27-41F600C05356}" type="presParOf" srcId="{988AF8F4-078C-4605-8363-8C9BB0CD08E3}" destId="{69226430-A634-423D-9B32-F53FCA3A2784}" srcOrd="10" destOrd="0" presId="urn:microsoft.com/office/officeart/2005/8/layout/radial5"/>
    <dgm:cxn modelId="{0B2F96D9-E3CA-4DD3-B388-CFCC8616B25D}" type="presParOf" srcId="{988AF8F4-078C-4605-8363-8C9BB0CD08E3}" destId="{CEB33A57-9B18-48A8-A919-EB077A5C53AB}" srcOrd="11" destOrd="0" presId="urn:microsoft.com/office/officeart/2005/8/layout/radial5"/>
    <dgm:cxn modelId="{B0E4B896-726C-490B-BC26-77C8FE4F01CD}" type="presParOf" srcId="{CEB33A57-9B18-48A8-A919-EB077A5C53AB}" destId="{F06C78D4-B3C6-4E09-B751-83B3489A06D8}" srcOrd="0" destOrd="0" presId="urn:microsoft.com/office/officeart/2005/8/layout/radial5"/>
    <dgm:cxn modelId="{318F001F-F05A-40B1-90FB-0841C7D9084C}" type="presParOf" srcId="{988AF8F4-078C-4605-8363-8C9BB0CD08E3}" destId="{E87670D1-C396-47B5-9A3F-45906E4C78E8}" srcOrd="12" destOrd="0" presId="urn:microsoft.com/office/officeart/2005/8/layout/radial5"/>
    <dgm:cxn modelId="{680A58CE-020A-46AF-8036-B7FB98EED146}" type="presParOf" srcId="{988AF8F4-078C-4605-8363-8C9BB0CD08E3}" destId="{B4E27FF7-2C5F-4371-964E-6196F68CF2B3}" srcOrd="13" destOrd="0" presId="urn:microsoft.com/office/officeart/2005/8/layout/radial5"/>
    <dgm:cxn modelId="{4317B2BE-1A8A-452B-B023-9D064D630CC9}" type="presParOf" srcId="{B4E27FF7-2C5F-4371-964E-6196F68CF2B3}" destId="{E8638DBE-1D36-4A0D-97B6-6E79A98C7CF8}" srcOrd="0" destOrd="0" presId="urn:microsoft.com/office/officeart/2005/8/layout/radial5"/>
    <dgm:cxn modelId="{CD5714C2-6DFC-4058-9554-0DBE2C8CA005}" type="presParOf" srcId="{988AF8F4-078C-4605-8363-8C9BB0CD08E3}" destId="{32C66EAC-D19D-4CE8-855B-C63B5D29E54C}" srcOrd="14" destOrd="0" presId="urn:microsoft.com/office/officeart/2005/8/layout/radial5"/>
    <dgm:cxn modelId="{7D0888E9-9980-4CD2-9F34-25296D019FC3}" type="presParOf" srcId="{988AF8F4-078C-4605-8363-8C9BB0CD08E3}" destId="{BB8B353E-A055-47A8-A928-E3DD4C97EBC6}" srcOrd="15" destOrd="0" presId="urn:microsoft.com/office/officeart/2005/8/layout/radial5"/>
    <dgm:cxn modelId="{65AB6A6E-11F8-439D-A760-213CB5DFBA31}" type="presParOf" srcId="{BB8B353E-A055-47A8-A928-E3DD4C97EBC6}" destId="{C7B20F16-9FEB-45B7-AAD5-03BE039D05A3}" srcOrd="0" destOrd="0" presId="urn:microsoft.com/office/officeart/2005/8/layout/radial5"/>
    <dgm:cxn modelId="{2E30A6A3-0EDF-4914-AD62-D17481A9F5AD}" type="presParOf" srcId="{988AF8F4-078C-4605-8363-8C9BB0CD08E3}" destId="{551497A8-1839-4A0F-9EED-19C31A4894D9}" srcOrd="16" destOrd="0" presId="urn:microsoft.com/office/officeart/2005/8/layout/radial5"/>
    <dgm:cxn modelId="{5B508DF6-49B1-4675-B254-B03E6E189FB1}" type="presParOf" srcId="{988AF8F4-078C-4605-8363-8C9BB0CD08E3}" destId="{C6DD57A4-71A0-4356-802D-24D9D73A0068}" srcOrd="17" destOrd="0" presId="urn:microsoft.com/office/officeart/2005/8/layout/radial5"/>
    <dgm:cxn modelId="{4FD6B882-4613-4F4E-A2B8-04B7E3712E0C}" type="presParOf" srcId="{C6DD57A4-71A0-4356-802D-24D9D73A0068}" destId="{4C99ED8F-32B4-4332-91E3-5F70759F460E}" srcOrd="0" destOrd="0" presId="urn:microsoft.com/office/officeart/2005/8/layout/radial5"/>
    <dgm:cxn modelId="{8B7030BD-C313-49F4-B28D-2DC4D00BC42D}" type="presParOf" srcId="{988AF8F4-078C-4605-8363-8C9BB0CD08E3}" destId="{71BE1ADA-FB15-484C-915A-961AB127F5B2}" srcOrd="18"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F045147-7285-4A5E-A839-4B08A482F148}" type="doc">
      <dgm:prSet loTypeId="urn:microsoft.com/office/officeart/2005/8/layout/radial1" loCatId="cycle" qsTypeId="urn:microsoft.com/office/officeart/2005/8/quickstyle/simple3" qsCatId="simple" csTypeId="urn:microsoft.com/office/officeart/2005/8/colors/accent5_2" csCatId="accent5" phldr="1"/>
      <dgm:spPr/>
      <dgm:t>
        <a:bodyPr/>
        <a:lstStyle/>
        <a:p>
          <a:endParaRPr lang="zh-CN" altLang="en-US"/>
        </a:p>
      </dgm:t>
    </dgm:pt>
    <dgm:pt modelId="{E224F5A0-41D4-4526-89AE-71B2EC4910B9}">
      <dgm:prSet phldrT="[文本]" custT="1"/>
      <dgm:spPr/>
      <dgm:t>
        <a:bodyPr/>
        <a:lstStyle/>
        <a:p>
          <a:r>
            <a:rPr lang="zh-CN" altLang="en-US" sz="2800" b="1" dirty="0" smtClean="0">
              <a:latin typeface="微软雅黑" panose="020B0503020204020204" pitchFamily="34" charset="-122"/>
              <a:ea typeface="微软雅黑" panose="020B0503020204020204" pitchFamily="34" charset="-122"/>
            </a:rPr>
            <a:t>评审体系</a:t>
          </a:r>
          <a:endParaRPr lang="zh-CN" altLang="en-US" sz="2800" b="1" dirty="0">
            <a:latin typeface="微软雅黑" panose="020B0503020204020204" pitchFamily="34" charset="-122"/>
            <a:ea typeface="微软雅黑" panose="020B0503020204020204" pitchFamily="34" charset="-122"/>
          </a:endParaRPr>
        </a:p>
      </dgm:t>
    </dgm:pt>
    <dgm:pt modelId="{DC84413B-6286-4557-A207-A2E7C9309CD9}" type="parTrans" cxnId="{7D932A9E-5127-4EC8-A205-31A3BF2264C1}">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5EF0AD4-E544-4BC8-960A-84534749EF26}" type="sibTrans" cxnId="{7D932A9E-5127-4EC8-A205-31A3BF2264C1}">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EF2A493-07FD-4237-82BE-29A5B621783B}">
      <dgm:prSet phldrT="[文本]" custT="1"/>
      <dgm:spPr/>
      <dgm:t>
        <a:bodyPr/>
        <a:lstStyle/>
        <a:p>
          <a:r>
            <a:rPr lang="zh-CN" altLang="en-US" sz="2000" b="1" dirty="0" smtClean="0">
              <a:latin typeface="微软雅黑" panose="020B0503020204020204" pitchFamily="34" charset="-122"/>
              <a:ea typeface="微软雅黑" panose="020B0503020204020204" pitchFamily="34" charset="-122"/>
            </a:rPr>
            <a:t>三甲医院</a:t>
          </a:r>
          <a:endParaRPr lang="zh-CN" altLang="en-US" sz="2000" b="1" dirty="0">
            <a:latin typeface="微软雅黑" panose="020B0503020204020204" pitchFamily="34" charset="-122"/>
            <a:ea typeface="微软雅黑" panose="020B0503020204020204" pitchFamily="34" charset="-122"/>
          </a:endParaRPr>
        </a:p>
      </dgm:t>
    </dgm:pt>
    <dgm:pt modelId="{8A9765A8-A968-4C81-A3ED-8B225FCECD68}" type="parTrans" cxnId="{F11166D9-1B4A-4A8F-8911-8100C272D09C}">
      <dgm:prSet custT="1"/>
      <dgm:spPr/>
      <dgm:t>
        <a:bodyPr/>
        <a:lstStyle/>
        <a:p>
          <a:endParaRPr lang="zh-CN" altLang="en-US" sz="2000" b="1">
            <a:latin typeface="微软雅黑" panose="020B0503020204020204" pitchFamily="34" charset="-122"/>
            <a:ea typeface="微软雅黑" panose="020B0503020204020204" pitchFamily="34" charset="-122"/>
          </a:endParaRPr>
        </a:p>
      </dgm:t>
    </dgm:pt>
    <dgm:pt modelId="{69FCCB0F-D5EC-43ED-A484-E0A25B5170D3}" type="sibTrans" cxnId="{F11166D9-1B4A-4A8F-8911-8100C272D09C}">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F4A72043-FE48-411F-B4E7-752DA3011E8C}">
      <dgm:prSet phldrT="[文本]" custT="1"/>
      <dgm:spPr/>
      <dgm:t>
        <a:bodyPr/>
        <a:lstStyle/>
        <a:p>
          <a:r>
            <a:rPr lang="en-US" altLang="zh-CN" sz="2000" b="1" dirty="0" smtClean="0">
              <a:latin typeface="微软雅黑" panose="020B0503020204020204" pitchFamily="34" charset="-122"/>
              <a:ea typeface="微软雅黑" panose="020B0503020204020204" pitchFamily="34" charset="-122"/>
            </a:rPr>
            <a:t>CAP </a:t>
          </a:r>
          <a:r>
            <a:rPr lang="zh-CN" altLang="en-US" sz="2000" b="1" dirty="0" smtClean="0">
              <a:latin typeface="微软雅黑" panose="020B0503020204020204" pitchFamily="34" charset="-122"/>
              <a:ea typeface="微软雅黑" panose="020B0503020204020204" pitchFamily="34" charset="-122"/>
            </a:rPr>
            <a:t>认证</a:t>
          </a:r>
          <a:endParaRPr lang="zh-CN" altLang="en-US" sz="2000" b="1" dirty="0">
            <a:latin typeface="微软雅黑" panose="020B0503020204020204" pitchFamily="34" charset="-122"/>
            <a:ea typeface="微软雅黑" panose="020B0503020204020204" pitchFamily="34" charset="-122"/>
          </a:endParaRPr>
        </a:p>
      </dgm:t>
    </dgm:pt>
    <dgm:pt modelId="{B6CD5569-4DE4-4276-BFD5-F183E80B36A1}" type="parTrans" cxnId="{6CF4A9AC-C483-4600-AB9E-5E8CDC44B280}">
      <dgm:prSet custT="1"/>
      <dgm:spPr/>
      <dgm:t>
        <a:bodyPr/>
        <a:lstStyle/>
        <a:p>
          <a:endParaRPr lang="zh-CN" altLang="en-US" sz="2000" b="1">
            <a:latin typeface="微软雅黑" panose="020B0503020204020204" pitchFamily="34" charset="-122"/>
            <a:ea typeface="微软雅黑" panose="020B0503020204020204" pitchFamily="34" charset="-122"/>
          </a:endParaRPr>
        </a:p>
      </dgm:t>
    </dgm:pt>
    <dgm:pt modelId="{E1A3864C-A76F-41EB-866F-87FC7194F9BD}" type="sibTrans" cxnId="{6CF4A9AC-C483-4600-AB9E-5E8CDC44B280}">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0B6585FC-8FAA-4E6F-B9AB-BDAED952F09F}">
      <dgm:prSet phldrT="[文本]" custT="1"/>
      <dgm:spPr/>
      <dgm:t>
        <a:bodyPr/>
        <a:lstStyle/>
        <a:p>
          <a:r>
            <a:rPr lang="en-US" altLang="zh-CN" sz="2000" b="1" dirty="0" smtClean="0">
              <a:latin typeface="微软雅黑" panose="020B0503020204020204" pitchFamily="34" charset="-122"/>
              <a:ea typeface="微软雅黑" panose="020B0503020204020204" pitchFamily="34" charset="-122"/>
            </a:rPr>
            <a:t>JCI </a:t>
          </a:r>
          <a:r>
            <a:rPr lang="zh-CN" altLang="en-US" sz="2000" b="1" dirty="0" smtClean="0">
              <a:latin typeface="微软雅黑" panose="020B0503020204020204" pitchFamily="34" charset="-122"/>
              <a:ea typeface="微软雅黑" panose="020B0503020204020204" pitchFamily="34" charset="-122"/>
            </a:rPr>
            <a:t>认证</a:t>
          </a:r>
          <a:endParaRPr lang="zh-CN" altLang="en-US" sz="2000" b="1" dirty="0">
            <a:latin typeface="微软雅黑" panose="020B0503020204020204" pitchFamily="34" charset="-122"/>
            <a:ea typeface="微软雅黑" panose="020B0503020204020204" pitchFamily="34" charset="-122"/>
          </a:endParaRPr>
        </a:p>
      </dgm:t>
    </dgm:pt>
    <dgm:pt modelId="{B5355E36-15CA-438D-A635-F49F19F32253}" type="parTrans" cxnId="{C2EF7007-9097-4739-8C2B-C55033205B21}">
      <dgm:prSet custT="1"/>
      <dgm:spPr/>
      <dgm:t>
        <a:bodyPr/>
        <a:lstStyle/>
        <a:p>
          <a:endParaRPr lang="zh-CN" altLang="en-US" sz="2000" b="1">
            <a:latin typeface="微软雅黑" panose="020B0503020204020204" pitchFamily="34" charset="-122"/>
            <a:ea typeface="微软雅黑" panose="020B0503020204020204" pitchFamily="34" charset="-122"/>
          </a:endParaRPr>
        </a:p>
      </dgm:t>
    </dgm:pt>
    <dgm:pt modelId="{ECD78BFF-6C65-4F38-BCE1-9A6E68688606}" type="sibTrans" cxnId="{C2EF7007-9097-4739-8C2B-C55033205B21}">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AFFBAD1-AD70-43B1-BD31-D0C234B539B9}">
      <dgm:prSet phldrT="[文本]" custT="1"/>
      <dgm:spPr/>
      <dgm:t>
        <a:bodyPr/>
        <a:lstStyle/>
        <a:p>
          <a:r>
            <a:rPr lang="en-US" altLang="zh-CN" sz="2000" b="1" dirty="0" smtClean="0">
              <a:latin typeface="微软雅黑" panose="020B0503020204020204" pitchFamily="34" charset="-122"/>
              <a:ea typeface="微软雅黑" panose="020B0503020204020204" pitchFamily="34" charset="-122"/>
            </a:rPr>
            <a:t>15189</a:t>
          </a:r>
          <a:r>
            <a:rPr lang="zh-CN" altLang="en-US" sz="2000" b="1" dirty="0" smtClean="0">
              <a:latin typeface="微软雅黑" panose="020B0503020204020204" pitchFamily="34" charset="-122"/>
              <a:ea typeface="微软雅黑" panose="020B0503020204020204" pitchFamily="34" charset="-122"/>
            </a:rPr>
            <a:t>认证</a:t>
          </a:r>
          <a:endParaRPr lang="zh-CN" altLang="en-US" sz="2000" b="1" dirty="0">
            <a:latin typeface="微软雅黑" panose="020B0503020204020204" pitchFamily="34" charset="-122"/>
            <a:ea typeface="微软雅黑" panose="020B0503020204020204" pitchFamily="34" charset="-122"/>
          </a:endParaRPr>
        </a:p>
      </dgm:t>
    </dgm:pt>
    <dgm:pt modelId="{B0676446-33AC-48CE-A994-FE95FDC3DA3E}" type="parTrans" cxnId="{BB2B5D9E-EF11-4936-BECC-7C0CA1AF0472}">
      <dgm:prSet custT="1"/>
      <dgm:spPr/>
      <dgm:t>
        <a:bodyPr/>
        <a:lstStyle/>
        <a:p>
          <a:endParaRPr lang="zh-CN" altLang="en-US" sz="2000" b="1">
            <a:latin typeface="微软雅黑" panose="020B0503020204020204" pitchFamily="34" charset="-122"/>
            <a:ea typeface="微软雅黑" panose="020B0503020204020204" pitchFamily="34" charset="-122"/>
          </a:endParaRPr>
        </a:p>
      </dgm:t>
    </dgm:pt>
    <dgm:pt modelId="{248E5242-095D-421B-BE07-7B6E05735573}" type="sibTrans" cxnId="{BB2B5D9E-EF11-4936-BECC-7C0CA1AF0472}">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11915A30-DC7C-43C1-AAFD-2B953ABBD40D}" type="pres">
      <dgm:prSet presAssocID="{3F045147-7285-4A5E-A839-4B08A482F148}" presName="cycle" presStyleCnt="0">
        <dgm:presLayoutVars>
          <dgm:chMax val="1"/>
          <dgm:dir/>
          <dgm:animLvl val="ctr"/>
          <dgm:resizeHandles val="exact"/>
        </dgm:presLayoutVars>
      </dgm:prSet>
      <dgm:spPr/>
      <dgm:t>
        <a:bodyPr/>
        <a:lstStyle/>
        <a:p>
          <a:endParaRPr lang="zh-CN" altLang="en-US"/>
        </a:p>
      </dgm:t>
    </dgm:pt>
    <dgm:pt modelId="{292D22A6-08CE-4148-B5F9-72958FDCC4BB}" type="pres">
      <dgm:prSet presAssocID="{E224F5A0-41D4-4526-89AE-71B2EC4910B9}" presName="centerShape" presStyleLbl="node0" presStyleIdx="0" presStyleCnt="1"/>
      <dgm:spPr/>
      <dgm:t>
        <a:bodyPr/>
        <a:lstStyle/>
        <a:p>
          <a:endParaRPr lang="zh-CN" altLang="en-US"/>
        </a:p>
      </dgm:t>
    </dgm:pt>
    <dgm:pt modelId="{C46C4F3C-C4BB-4F8B-B32A-2EA72F696F7B}" type="pres">
      <dgm:prSet presAssocID="{8A9765A8-A968-4C81-A3ED-8B225FCECD68}" presName="Name9" presStyleLbl="parChTrans1D2" presStyleIdx="0" presStyleCnt="4"/>
      <dgm:spPr/>
      <dgm:t>
        <a:bodyPr/>
        <a:lstStyle/>
        <a:p>
          <a:endParaRPr lang="zh-CN" altLang="en-US"/>
        </a:p>
      </dgm:t>
    </dgm:pt>
    <dgm:pt modelId="{CEFFC075-95D5-4208-8C5A-114E740B5C8C}" type="pres">
      <dgm:prSet presAssocID="{8A9765A8-A968-4C81-A3ED-8B225FCECD68}" presName="connTx" presStyleLbl="parChTrans1D2" presStyleIdx="0" presStyleCnt="4"/>
      <dgm:spPr/>
      <dgm:t>
        <a:bodyPr/>
        <a:lstStyle/>
        <a:p>
          <a:endParaRPr lang="zh-CN" altLang="en-US"/>
        </a:p>
      </dgm:t>
    </dgm:pt>
    <dgm:pt modelId="{D0363102-B759-4A9B-878E-CAEA5AB4CB99}" type="pres">
      <dgm:prSet presAssocID="{5EF2A493-07FD-4237-82BE-29A5B621783B}" presName="node" presStyleLbl="node1" presStyleIdx="0" presStyleCnt="4" custRadScaleRad="92850" custRadScaleInc="-359">
        <dgm:presLayoutVars>
          <dgm:bulletEnabled val="1"/>
        </dgm:presLayoutVars>
      </dgm:prSet>
      <dgm:spPr/>
      <dgm:t>
        <a:bodyPr/>
        <a:lstStyle/>
        <a:p>
          <a:endParaRPr lang="zh-CN" altLang="en-US"/>
        </a:p>
      </dgm:t>
    </dgm:pt>
    <dgm:pt modelId="{6723128F-501B-4462-9DB7-1DE40DC0AF09}" type="pres">
      <dgm:prSet presAssocID="{B6CD5569-4DE4-4276-BFD5-F183E80B36A1}" presName="Name9" presStyleLbl="parChTrans1D2" presStyleIdx="1" presStyleCnt="4"/>
      <dgm:spPr/>
      <dgm:t>
        <a:bodyPr/>
        <a:lstStyle/>
        <a:p>
          <a:endParaRPr lang="zh-CN" altLang="en-US"/>
        </a:p>
      </dgm:t>
    </dgm:pt>
    <dgm:pt modelId="{375E1F4E-2399-4404-872A-002617B64B7A}" type="pres">
      <dgm:prSet presAssocID="{B6CD5569-4DE4-4276-BFD5-F183E80B36A1}" presName="connTx" presStyleLbl="parChTrans1D2" presStyleIdx="1" presStyleCnt="4"/>
      <dgm:spPr/>
      <dgm:t>
        <a:bodyPr/>
        <a:lstStyle/>
        <a:p>
          <a:endParaRPr lang="zh-CN" altLang="en-US"/>
        </a:p>
      </dgm:t>
    </dgm:pt>
    <dgm:pt modelId="{6F04363F-E9C0-44E2-BFBB-7251EF49CF5B}" type="pres">
      <dgm:prSet presAssocID="{F4A72043-FE48-411F-B4E7-752DA3011E8C}" presName="node" presStyleLbl="node1" presStyleIdx="1" presStyleCnt="4">
        <dgm:presLayoutVars>
          <dgm:bulletEnabled val="1"/>
        </dgm:presLayoutVars>
      </dgm:prSet>
      <dgm:spPr/>
      <dgm:t>
        <a:bodyPr/>
        <a:lstStyle/>
        <a:p>
          <a:endParaRPr lang="zh-CN" altLang="en-US"/>
        </a:p>
      </dgm:t>
    </dgm:pt>
    <dgm:pt modelId="{47AB5B94-EDCB-40B1-9F5D-D119552A63FB}" type="pres">
      <dgm:prSet presAssocID="{B5355E36-15CA-438D-A635-F49F19F32253}" presName="Name9" presStyleLbl="parChTrans1D2" presStyleIdx="2" presStyleCnt="4"/>
      <dgm:spPr/>
      <dgm:t>
        <a:bodyPr/>
        <a:lstStyle/>
        <a:p>
          <a:endParaRPr lang="zh-CN" altLang="en-US"/>
        </a:p>
      </dgm:t>
    </dgm:pt>
    <dgm:pt modelId="{E121E42B-9997-4A8B-9407-1F0B06C094FD}" type="pres">
      <dgm:prSet presAssocID="{B5355E36-15CA-438D-A635-F49F19F32253}" presName="connTx" presStyleLbl="parChTrans1D2" presStyleIdx="2" presStyleCnt="4"/>
      <dgm:spPr/>
      <dgm:t>
        <a:bodyPr/>
        <a:lstStyle/>
        <a:p>
          <a:endParaRPr lang="zh-CN" altLang="en-US"/>
        </a:p>
      </dgm:t>
    </dgm:pt>
    <dgm:pt modelId="{06EBACC0-3A20-4B5F-B981-ED25D9316A25}" type="pres">
      <dgm:prSet presAssocID="{0B6585FC-8FAA-4E6F-B9AB-BDAED952F09F}" presName="node" presStyleLbl="node1" presStyleIdx="2" presStyleCnt="4">
        <dgm:presLayoutVars>
          <dgm:bulletEnabled val="1"/>
        </dgm:presLayoutVars>
      </dgm:prSet>
      <dgm:spPr/>
      <dgm:t>
        <a:bodyPr/>
        <a:lstStyle/>
        <a:p>
          <a:endParaRPr lang="zh-CN" altLang="en-US"/>
        </a:p>
      </dgm:t>
    </dgm:pt>
    <dgm:pt modelId="{56507ED5-56DE-4B63-B8A1-0EA6011E3F4D}" type="pres">
      <dgm:prSet presAssocID="{B0676446-33AC-48CE-A994-FE95FDC3DA3E}" presName="Name9" presStyleLbl="parChTrans1D2" presStyleIdx="3" presStyleCnt="4"/>
      <dgm:spPr/>
      <dgm:t>
        <a:bodyPr/>
        <a:lstStyle/>
        <a:p>
          <a:endParaRPr lang="zh-CN" altLang="en-US"/>
        </a:p>
      </dgm:t>
    </dgm:pt>
    <dgm:pt modelId="{331399CB-23AB-47B6-B067-25B3613D1678}" type="pres">
      <dgm:prSet presAssocID="{B0676446-33AC-48CE-A994-FE95FDC3DA3E}" presName="connTx" presStyleLbl="parChTrans1D2" presStyleIdx="3" presStyleCnt="4"/>
      <dgm:spPr/>
      <dgm:t>
        <a:bodyPr/>
        <a:lstStyle/>
        <a:p>
          <a:endParaRPr lang="zh-CN" altLang="en-US"/>
        </a:p>
      </dgm:t>
    </dgm:pt>
    <dgm:pt modelId="{A6D5BA1D-E71B-4C11-B69B-3768270DB0E8}" type="pres">
      <dgm:prSet presAssocID="{BAFFBAD1-AD70-43B1-BD31-D0C234B539B9}" presName="node" presStyleLbl="node1" presStyleIdx="3" presStyleCnt="4">
        <dgm:presLayoutVars>
          <dgm:bulletEnabled val="1"/>
        </dgm:presLayoutVars>
      </dgm:prSet>
      <dgm:spPr/>
      <dgm:t>
        <a:bodyPr/>
        <a:lstStyle/>
        <a:p>
          <a:endParaRPr lang="zh-CN" altLang="en-US"/>
        </a:p>
      </dgm:t>
    </dgm:pt>
  </dgm:ptLst>
  <dgm:cxnLst>
    <dgm:cxn modelId="{17C8D3C2-991F-498E-B630-B7D0AB1AB753}" type="presOf" srcId="{B5355E36-15CA-438D-A635-F49F19F32253}" destId="{E121E42B-9997-4A8B-9407-1F0B06C094FD}" srcOrd="1" destOrd="0" presId="urn:microsoft.com/office/officeart/2005/8/layout/radial1"/>
    <dgm:cxn modelId="{F11166D9-1B4A-4A8F-8911-8100C272D09C}" srcId="{E224F5A0-41D4-4526-89AE-71B2EC4910B9}" destId="{5EF2A493-07FD-4237-82BE-29A5B621783B}" srcOrd="0" destOrd="0" parTransId="{8A9765A8-A968-4C81-A3ED-8B225FCECD68}" sibTransId="{69FCCB0F-D5EC-43ED-A484-E0A25B5170D3}"/>
    <dgm:cxn modelId="{A859B514-75B6-407F-A5A0-EA2DC2117D75}" type="presOf" srcId="{B5355E36-15CA-438D-A635-F49F19F32253}" destId="{47AB5B94-EDCB-40B1-9F5D-D119552A63FB}" srcOrd="0" destOrd="0" presId="urn:microsoft.com/office/officeart/2005/8/layout/radial1"/>
    <dgm:cxn modelId="{1E92C22F-40E7-4E90-A7F6-62D8686B79C0}" type="presOf" srcId="{B6CD5569-4DE4-4276-BFD5-F183E80B36A1}" destId="{375E1F4E-2399-4404-872A-002617B64B7A}" srcOrd="1" destOrd="0" presId="urn:microsoft.com/office/officeart/2005/8/layout/radial1"/>
    <dgm:cxn modelId="{C2EF7007-9097-4739-8C2B-C55033205B21}" srcId="{E224F5A0-41D4-4526-89AE-71B2EC4910B9}" destId="{0B6585FC-8FAA-4E6F-B9AB-BDAED952F09F}" srcOrd="2" destOrd="0" parTransId="{B5355E36-15CA-438D-A635-F49F19F32253}" sibTransId="{ECD78BFF-6C65-4F38-BCE1-9A6E68688606}"/>
    <dgm:cxn modelId="{09AC54CB-ED18-4CCC-9915-ADF0F4CD290E}" type="presOf" srcId="{8A9765A8-A968-4C81-A3ED-8B225FCECD68}" destId="{C46C4F3C-C4BB-4F8B-B32A-2EA72F696F7B}" srcOrd="0" destOrd="0" presId="urn:microsoft.com/office/officeart/2005/8/layout/radial1"/>
    <dgm:cxn modelId="{7D932A9E-5127-4EC8-A205-31A3BF2264C1}" srcId="{3F045147-7285-4A5E-A839-4B08A482F148}" destId="{E224F5A0-41D4-4526-89AE-71B2EC4910B9}" srcOrd="0" destOrd="0" parTransId="{DC84413B-6286-4557-A207-A2E7C9309CD9}" sibTransId="{55EF0AD4-E544-4BC8-960A-84534749EF26}"/>
    <dgm:cxn modelId="{7E48B6BC-9770-43F1-B307-B1CAF98C6B81}" type="presOf" srcId="{3F045147-7285-4A5E-A839-4B08A482F148}" destId="{11915A30-DC7C-43C1-AAFD-2B953ABBD40D}" srcOrd="0" destOrd="0" presId="urn:microsoft.com/office/officeart/2005/8/layout/radial1"/>
    <dgm:cxn modelId="{D335829F-10E2-4D37-A935-E69E54A9986B}" type="presOf" srcId="{B6CD5569-4DE4-4276-BFD5-F183E80B36A1}" destId="{6723128F-501B-4462-9DB7-1DE40DC0AF09}" srcOrd="0" destOrd="0" presId="urn:microsoft.com/office/officeart/2005/8/layout/radial1"/>
    <dgm:cxn modelId="{55C5E18D-551E-4E55-A2B8-F5A6A048FC1C}" type="presOf" srcId="{0B6585FC-8FAA-4E6F-B9AB-BDAED952F09F}" destId="{06EBACC0-3A20-4B5F-B981-ED25D9316A25}" srcOrd="0" destOrd="0" presId="urn:microsoft.com/office/officeart/2005/8/layout/radial1"/>
    <dgm:cxn modelId="{2DF4F0B5-18E7-4406-A570-D074406C1E5D}" type="presOf" srcId="{E224F5A0-41D4-4526-89AE-71B2EC4910B9}" destId="{292D22A6-08CE-4148-B5F9-72958FDCC4BB}" srcOrd="0" destOrd="0" presId="urn:microsoft.com/office/officeart/2005/8/layout/radial1"/>
    <dgm:cxn modelId="{A593E937-62A8-4435-ADAC-E87CF5E33519}" type="presOf" srcId="{BAFFBAD1-AD70-43B1-BD31-D0C234B539B9}" destId="{A6D5BA1D-E71B-4C11-B69B-3768270DB0E8}" srcOrd="0" destOrd="0" presId="urn:microsoft.com/office/officeart/2005/8/layout/radial1"/>
    <dgm:cxn modelId="{313C5B5F-EBF1-4C71-8AA0-7470E7A7648E}" type="presOf" srcId="{5EF2A493-07FD-4237-82BE-29A5B621783B}" destId="{D0363102-B759-4A9B-878E-CAEA5AB4CB99}" srcOrd="0" destOrd="0" presId="urn:microsoft.com/office/officeart/2005/8/layout/radial1"/>
    <dgm:cxn modelId="{C379FE66-36A8-4B1C-8AE6-98E3749BB2F2}" type="presOf" srcId="{F4A72043-FE48-411F-B4E7-752DA3011E8C}" destId="{6F04363F-E9C0-44E2-BFBB-7251EF49CF5B}" srcOrd="0" destOrd="0" presId="urn:microsoft.com/office/officeart/2005/8/layout/radial1"/>
    <dgm:cxn modelId="{BB2B5D9E-EF11-4936-BECC-7C0CA1AF0472}" srcId="{E224F5A0-41D4-4526-89AE-71B2EC4910B9}" destId="{BAFFBAD1-AD70-43B1-BD31-D0C234B539B9}" srcOrd="3" destOrd="0" parTransId="{B0676446-33AC-48CE-A994-FE95FDC3DA3E}" sibTransId="{248E5242-095D-421B-BE07-7B6E05735573}"/>
    <dgm:cxn modelId="{665B9862-79DB-43A8-9C56-97F0AAC50E41}" type="presOf" srcId="{8A9765A8-A968-4C81-A3ED-8B225FCECD68}" destId="{CEFFC075-95D5-4208-8C5A-114E740B5C8C}" srcOrd="1" destOrd="0" presId="urn:microsoft.com/office/officeart/2005/8/layout/radial1"/>
    <dgm:cxn modelId="{6CF4A9AC-C483-4600-AB9E-5E8CDC44B280}" srcId="{E224F5A0-41D4-4526-89AE-71B2EC4910B9}" destId="{F4A72043-FE48-411F-B4E7-752DA3011E8C}" srcOrd="1" destOrd="0" parTransId="{B6CD5569-4DE4-4276-BFD5-F183E80B36A1}" sibTransId="{E1A3864C-A76F-41EB-866F-87FC7194F9BD}"/>
    <dgm:cxn modelId="{FD35A0BA-91F6-41C1-A708-A67EBE1F7350}" type="presOf" srcId="{B0676446-33AC-48CE-A994-FE95FDC3DA3E}" destId="{56507ED5-56DE-4B63-B8A1-0EA6011E3F4D}" srcOrd="0" destOrd="0" presId="urn:microsoft.com/office/officeart/2005/8/layout/radial1"/>
    <dgm:cxn modelId="{745FAC16-0C75-4DB9-A088-9251F7124976}" type="presOf" srcId="{B0676446-33AC-48CE-A994-FE95FDC3DA3E}" destId="{331399CB-23AB-47B6-B067-25B3613D1678}" srcOrd="1" destOrd="0" presId="urn:microsoft.com/office/officeart/2005/8/layout/radial1"/>
    <dgm:cxn modelId="{916292D9-0EA9-4E69-B1D0-E3ED270AFCBA}" type="presParOf" srcId="{11915A30-DC7C-43C1-AAFD-2B953ABBD40D}" destId="{292D22A6-08CE-4148-B5F9-72958FDCC4BB}" srcOrd="0" destOrd="0" presId="urn:microsoft.com/office/officeart/2005/8/layout/radial1"/>
    <dgm:cxn modelId="{3AE64D3A-3BE5-48E6-9EAC-48F04146C725}" type="presParOf" srcId="{11915A30-DC7C-43C1-AAFD-2B953ABBD40D}" destId="{C46C4F3C-C4BB-4F8B-B32A-2EA72F696F7B}" srcOrd="1" destOrd="0" presId="urn:microsoft.com/office/officeart/2005/8/layout/radial1"/>
    <dgm:cxn modelId="{92A50994-5768-4C32-8A7E-74F0EEE361F4}" type="presParOf" srcId="{C46C4F3C-C4BB-4F8B-B32A-2EA72F696F7B}" destId="{CEFFC075-95D5-4208-8C5A-114E740B5C8C}" srcOrd="0" destOrd="0" presId="urn:microsoft.com/office/officeart/2005/8/layout/radial1"/>
    <dgm:cxn modelId="{C0AF8DF3-DC73-45AB-B575-31EF77C83E6A}" type="presParOf" srcId="{11915A30-DC7C-43C1-AAFD-2B953ABBD40D}" destId="{D0363102-B759-4A9B-878E-CAEA5AB4CB99}" srcOrd="2" destOrd="0" presId="urn:microsoft.com/office/officeart/2005/8/layout/radial1"/>
    <dgm:cxn modelId="{D98D2483-8528-4D8A-A6BE-0A153473659D}" type="presParOf" srcId="{11915A30-DC7C-43C1-AAFD-2B953ABBD40D}" destId="{6723128F-501B-4462-9DB7-1DE40DC0AF09}" srcOrd="3" destOrd="0" presId="urn:microsoft.com/office/officeart/2005/8/layout/radial1"/>
    <dgm:cxn modelId="{875AD676-2595-4AEF-8AB4-41B2ECBF982D}" type="presParOf" srcId="{6723128F-501B-4462-9DB7-1DE40DC0AF09}" destId="{375E1F4E-2399-4404-872A-002617B64B7A}" srcOrd="0" destOrd="0" presId="urn:microsoft.com/office/officeart/2005/8/layout/radial1"/>
    <dgm:cxn modelId="{5B1521A2-6551-488D-8291-5FFA78DB7BD5}" type="presParOf" srcId="{11915A30-DC7C-43C1-AAFD-2B953ABBD40D}" destId="{6F04363F-E9C0-44E2-BFBB-7251EF49CF5B}" srcOrd="4" destOrd="0" presId="urn:microsoft.com/office/officeart/2005/8/layout/radial1"/>
    <dgm:cxn modelId="{2C5A7DF6-7D58-4F52-BCA6-1C5905A061BC}" type="presParOf" srcId="{11915A30-DC7C-43C1-AAFD-2B953ABBD40D}" destId="{47AB5B94-EDCB-40B1-9F5D-D119552A63FB}" srcOrd="5" destOrd="0" presId="urn:microsoft.com/office/officeart/2005/8/layout/radial1"/>
    <dgm:cxn modelId="{C7D72690-3DC6-4DD6-BDA3-E5CFEC17D328}" type="presParOf" srcId="{47AB5B94-EDCB-40B1-9F5D-D119552A63FB}" destId="{E121E42B-9997-4A8B-9407-1F0B06C094FD}" srcOrd="0" destOrd="0" presId="urn:microsoft.com/office/officeart/2005/8/layout/radial1"/>
    <dgm:cxn modelId="{475D0423-34B2-419C-ACBC-DDE5AA3D2819}" type="presParOf" srcId="{11915A30-DC7C-43C1-AAFD-2B953ABBD40D}" destId="{06EBACC0-3A20-4B5F-B981-ED25D9316A25}" srcOrd="6" destOrd="0" presId="urn:microsoft.com/office/officeart/2005/8/layout/radial1"/>
    <dgm:cxn modelId="{B0D89BF3-A925-4791-9220-B9813A52A510}" type="presParOf" srcId="{11915A30-DC7C-43C1-AAFD-2B953ABBD40D}" destId="{56507ED5-56DE-4B63-B8A1-0EA6011E3F4D}" srcOrd="7" destOrd="0" presId="urn:microsoft.com/office/officeart/2005/8/layout/radial1"/>
    <dgm:cxn modelId="{46FA6C2F-CBBF-4374-BBE2-6894D3E44052}" type="presParOf" srcId="{56507ED5-56DE-4B63-B8A1-0EA6011E3F4D}" destId="{331399CB-23AB-47B6-B067-25B3613D1678}" srcOrd="0" destOrd="0" presId="urn:microsoft.com/office/officeart/2005/8/layout/radial1"/>
    <dgm:cxn modelId="{DD9DAA6D-2C35-435A-B7AE-55F20EB831E2}" type="presParOf" srcId="{11915A30-DC7C-43C1-AAFD-2B953ABBD40D}" destId="{A6D5BA1D-E71B-4C11-B69B-3768270DB0E8}" srcOrd="8"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5ACF6C8-78FB-4930-BE00-051C5B30502E}" type="doc">
      <dgm:prSet loTypeId="urn:microsoft.com/office/officeart/2005/8/layout/StepDownProcess" loCatId="process" qsTypeId="urn:microsoft.com/office/officeart/2009/2/quickstyle/3d8" qsCatId="3D" csTypeId="urn:microsoft.com/office/officeart/2005/8/colors/colorful2" csCatId="colorful" phldr="1"/>
      <dgm:spPr/>
      <dgm:t>
        <a:bodyPr/>
        <a:lstStyle/>
        <a:p>
          <a:endParaRPr lang="zh-CN" altLang="en-US"/>
        </a:p>
      </dgm:t>
    </dgm:pt>
    <dgm:pt modelId="{522875A6-8343-4F47-AC66-CAF258F71041}">
      <dgm:prSet phldrT="[文本]"/>
      <dgm:spPr>
        <a:solidFill>
          <a:srgbClr val="A25C6D"/>
        </a:solidFill>
      </dgm:spPr>
      <dgm:t>
        <a:bodyPr/>
        <a:lstStyle/>
        <a:p>
          <a:r>
            <a:rPr lang="zh-CN" altLang="en-US" dirty="0" smtClean="0"/>
            <a:t>医院</a:t>
          </a:r>
          <a:endParaRPr lang="zh-CN" altLang="en-US" dirty="0"/>
        </a:p>
      </dgm:t>
    </dgm:pt>
    <dgm:pt modelId="{4A84A717-D41E-425C-9905-D9C39C5447F3}" type="parTrans" cxnId="{3EAE60A2-734E-4C65-B6BF-9789A942EB3C}">
      <dgm:prSet/>
      <dgm:spPr/>
      <dgm:t>
        <a:bodyPr/>
        <a:lstStyle/>
        <a:p>
          <a:endParaRPr lang="zh-CN" altLang="en-US"/>
        </a:p>
      </dgm:t>
    </dgm:pt>
    <dgm:pt modelId="{D055C5E6-2F4C-4B9F-A115-A5BCA1C93643}" type="sibTrans" cxnId="{3EAE60A2-734E-4C65-B6BF-9789A942EB3C}">
      <dgm:prSet/>
      <dgm:spPr/>
      <dgm:t>
        <a:bodyPr/>
        <a:lstStyle/>
        <a:p>
          <a:endParaRPr lang="zh-CN" altLang="en-US"/>
        </a:p>
      </dgm:t>
    </dgm:pt>
    <dgm:pt modelId="{F906D30E-CDEE-4E18-93B0-F5D37194E937}">
      <dgm:prSet phldrT="[文本]"/>
      <dgm:spPr>
        <a:solidFill>
          <a:srgbClr val="4F81BD"/>
        </a:solidFill>
      </dgm:spPr>
      <dgm:t>
        <a:bodyPr/>
        <a:lstStyle/>
        <a:p>
          <a:r>
            <a:rPr lang="zh-CN" altLang="en-US" dirty="0" smtClean="0"/>
            <a:t>病房</a:t>
          </a:r>
          <a:endParaRPr lang="zh-CN" altLang="en-US" dirty="0"/>
        </a:p>
      </dgm:t>
    </dgm:pt>
    <dgm:pt modelId="{2BA46B51-1D3A-4E6F-B3E2-FF639A1E41AC}" type="parTrans" cxnId="{5D132306-7AE5-4FD7-BF16-6776A664D0C1}">
      <dgm:prSet/>
      <dgm:spPr/>
      <dgm:t>
        <a:bodyPr/>
        <a:lstStyle/>
        <a:p>
          <a:endParaRPr lang="zh-CN" altLang="en-US"/>
        </a:p>
      </dgm:t>
    </dgm:pt>
    <dgm:pt modelId="{FC4E1D90-6012-4187-B7BB-2279027828E7}" type="sibTrans" cxnId="{5D132306-7AE5-4FD7-BF16-6776A664D0C1}">
      <dgm:prSet/>
      <dgm:spPr/>
      <dgm:t>
        <a:bodyPr/>
        <a:lstStyle/>
        <a:p>
          <a:endParaRPr lang="zh-CN" altLang="en-US"/>
        </a:p>
      </dgm:t>
    </dgm:pt>
    <dgm:pt modelId="{9FC855C2-62F2-4CBD-AFF7-4EBAAF536975}">
      <dgm:prSet phldrT="[文本]"/>
      <dgm:spPr/>
      <dgm:t>
        <a:bodyPr/>
        <a:lstStyle/>
        <a:p>
          <a:r>
            <a:rPr lang="zh-CN" altLang="en-US" dirty="0" smtClean="0"/>
            <a:t>病区</a:t>
          </a:r>
          <a:endParaRPr lang="zh-CN" altLang="en-US" dirty="0"/>
        </a:p>
      </dgm:t>
    </dgm:pt>
    <dgm:pt modelId="{A7971BA0-3220-4674-A697-7F81C71CADEF}" type="sibTrans" cxnId="{1999114B-98AB-402D-BB45-146B60430F98}">
      <dgm:prSet/>
      <dgm:spPr/>
      <dgm:t>
        <a:bodyPr/>
        <a:lstStyle/>
        <a:p>
          <a:endParaRPr lang="zh-CN" altLang="en-US"/>
        </a:p>
      </dgm:t>
    </dgm:pt>
    <dgm:pt modelId="{4D46BF92-C32B-4CBF-8E05-074B4D781A02}" type="parTrans" cxnId="{1999114B-98AB-402D-BB45-146B60430F98}">
      <dgm:prSet/>
      <dgm:spPr/>
      <dgm:t>
        <a:bodyPr/>
        <a:lstStyle/>
        <a:p>
          <a:endParaRPr lang="zh-CN" altLang="en-US"/>
        </a:p>
      </dgm:t>
    </dgm:pt>
    <dgm:pt modelId="{8FC4C15A-B551-4003-9779-F68F09D1BA4E}" type="pres">
      <dgm:prSet presAssocID="{D5ACF6C8-78FB-4930-BE00-051C5B30502E}" presName="rootnode" presStyleCnt="0">
        <dgm:presLayoutVars>
          <dgm:chMax/>
          <dgm:chPref/>
          <dgm:dir/>
          <dgm:animLvl val="lvl"/>
        </dgm:presLayoutVars>
      </dgm:prSet>
      <dgm:spPr/>
      <dgm:t>
        <a:bodyPr/>
        <a:lstStyle/>
        <a:p>
          <a:endParaRPr lang="zh-CN" altLang="en-US"/>
        </a:p>
      </dgm:t>
    </dgm:pt>
    <dgm:pt modelId="{D0D2A845-C901-4765-A411-94A2B3BA30E2}" type="pres">
      <dgm:prSet presAssocID="{522875A6-8343-4F47-AC66-CAF258F71041}" presName="composite" presStyleCnt="0"/>
      <dgm:spPr/>
    </dgm:pt>
    <dgm:pt modelId="{33E69761-27A1-4BC8-8720-B1831B79CF06}" type="pres">
      <dgm:prSet presAssocID="{522875A6-8343-4F47-AC66-CAF258F71041}" presName="bentUpArrow1" presStyleLbl="alignImgPlace1" presStyleIdx="0" presStyleCnt="2"/>
      <dgm:spPr/>
    </dgm:pt>
    <dgm:pt modelId="{642CAE79-0CA8-4042-B99D-7C9C85F03C97}" type="pres">
      <dgm:prSet presAssocID="{522875A6-8343-4F47-AC66-CAF258F71041}" presName="ParentText" presStyleLbl="node1" presStyleIdx="0" presStyleCnt="3">
        <dgm:presLayoutVars>
          <dgm:chMax val="1"/>
          <dgm:chPref val="1"/>
          <dgm:bulletEnabled val="1"/>
        </dgm:presLayoutVars>
      </dgm:prSet>
      <dgm:spPr/>
      <dgm:t>
        <a:bodyPr/>
        <a:lstStyle/>
        <a:p>
          <a:endParaRPr lang="zh-CN" altLang="en-US"/>
        </a:p>
      </dgm:t>
    </dgm:pt>
    <dgm:pt modelId="{FA71E27D-534B-42E6-85EE-7E3B4F21289C}" type="pres">
      <dgm:prSet presAssocID="{522875A6-8343-4F47-AC66-CAF258F71041}" presName="ChildText" presStyleLbl="revTx" presStyleIdx="0" presStyleCnt="2">
        <dgm:presLayoutVars>
          <dgm:chMax val="0"/>
          <dgm:chPref val="0"/>
          <dgm:bulletEnabled val="1"/>
        </dgm:presLayoutVars>
      </dgm:prSet>
      <dgm:spPr/>
      <dgm:t>
        <a:bodyPr/>
        <a:lstStyle/>
        <a:p>
          <a:endParaRPr lang="zh-CN" altLang="en-US"/>
        </a:p>
      </dgm:t>
    </dgm:pt>
    <dgm:pt modelId="{AD5C3B1D-C6E0-4235-B472-8D39EB49133D}" type="pres">
      <dgm:prSet presAssocID="{D055C5E6-2F4C-4B9F-A115-A5BCA1C93643}" presName="sibTrans" presStyleCnt="0"/>
      <dgm:spPr/>
    </dgm:pt>
    <dgm:pt modelId="{BB06B46F-E891-4176-94C4-BCA9ABAF8F17}" type="pres">
      <dgm:prSet presAssocID="{9FC855C2-62F2-4CBD-AFF7-4EBAAF536975}" presName="composite" presStyleCnt="0"/>
      <dgm:spPr/>
    </dgm:pt>
    <dgm:pt modelId="{D5A90247-5F73-4736-8B1F-675D9BC2DC57}" type="pres">
      <dgm:prSet presAssocID="{9FC855C2-62F2-4CBD-AFF7-4EBAAF536975}" presName="bentUpArrow1" presStyleLbl="alignImgPlace1" presStyleIdx="1" presStyleCnt="2"/>
      <dgm:spPr/>
    </dgm:pt>
    <dgm:pt modelId="{FF2AC1F5-82FB-49E9-AC3B-F4C6CA2A9CBD}" type="pres">
      <dgm:prSet presAssocID="{9FC855C2-62F2-4CBD-AFF7-4EBAAF536975}" presName="ParentText" presStyleLbl="node1" presStyleIdx="1" presStyleCnt="3">
        <dgm:presLayoutVars>
          <dgm:chMax val="1"/>
          <dgm:chPref val="1"/>
          <dgm:bulletEnabled val="1"/>
        </dgm:presLayoutVars>
      </dgm:prSet>
      <dgm:spPr/>
      <dgm:t>
        <a:bodyPr/>
        <a:lstStyle/>
        <a:p>
          <a:endParaRPr lang="zh-CN" altLang="en-US"/>
        </a:p>
      </dgm:t>
    </dgm:pt>
    <dgm:pt modelId="{1500904E-24DF-40DF-B272-6F7DC14E43DD}" type="pres">
      <dgm:prSet presAssocID="{9FC855C2-62F2-4CBD-AFF7-4EBAAF536975}" presName="ChildText" presStyleLbl="revTx" presStyleIdx="1" presStyleCnt="2">
        <dgm:presLayoutVars>
          <dgm:chMax val="0"/>
          <dgm:chPref val="0"/>
          <dgm:bulletEnabled val="1"/>
        </dgm:presLayoutVars>
      </dgm:prSet>
      <dgm:spPr/>
      <dgm:t>
        <a:bodyPr/>
        <a:lstStyle/>
        <a:p>
          <a:endParaRPr lang="zh-CN" altLang="en-US"/>
        </a:p>
      </dgm:t>
    </dgm:pt>
    <dgm:pt modelId="{6D61FBE8-5660-48A3-8E0B-24E4F64A7528}" type="pres">
      <dgm:prSet presAssocID="{A7971BA0-3220-4674-A697-7F81C71CADEF}" presName="sibTrans" presStyleCnt="0"/>
      <dgm:spPr/>
    </dgm:pt>
    <dgm:pt modelId="{DF58CC6A-D8C0-4335-BC33-845B3955A5DC}" type="pres">
      <dgm:prSet presAssocID="{F906D30E-CDEE-4E18-93B0-F5D37194E937}" presName="composite" presStyleCnt="0"/>
      <dgm:spPr/>
    </dgm:pt>
    <dgm:pt modelId="{2CF039A7-1F34-4603-9ACA-E89053742B3E}" type="pres">
      <dgm:prSet presAssocID="{F906D30E-CDEE-4E18-93B0-F5D37194E937}" presName="ParentText" presStyleLbl="node1" presStyleIdx="2" presStyleCnt="3">
        <dgm:presLayoutVars>
          <dgm:chMax val="1"/>
          <dgm:chPref val="1"/>
          <dgm:bulletEnabled val="1"/>
        </dgm:presLayoutVars>
      </dgm:prSet>
      <dgm:spPr/>
      <dgm:t>
        <a:bodyPr/>
        <a:lstStyle/>
        <a:p>
          <a:endParaRPr lang="zh-CN" altLang="en-US"/>
        </a:p>
      </dgm:t>
    </dgm:pt>
  </dgm:ptLst>
  <dgm:cxnLst>
    <dgm:cxn modelId="{0CFF03C9-4AF9-467F-8E67-BEE3B643B37A}" type="presOf" srcId="{522875A6-8343-4F47-AC66-CAF258F71041}" destId="{642CAE79-0CA8-4042-B99D-7C9C85F03C97}" srcOrd="0" destOrd="0" presId="urn:microsoft.com/office/officeart/2005/8/layout/StepDownProcess"/>
    <dgm:cxn modelId="{A0E42ECD-7248-419E-9215-B098E25565FD}" type="presOf" srcId="{9FC855C2-62F2-4CBD-AFF7-4EBAAF536975}" destId="{FF2AC1F5-82FB-49E9-AC3B-F4C6CA2A9CBD}" srcOrd="0" destOrd="0" presId="urn:microsoft.com/office/officeart/2005/8/layout/StepDownProcess"/>
    <dgm:cxn modelId="{1999114B-98AB-402D-BB45-146B60430F98}" srcId="{D5ACF6C8-78FB-4930-BE00-051C5B30502E}" destId="{9FC855C2-62F2-4CBD-AFF7-4EBAAF536975}" srcOrd="1" destOrd="0" parTransId="{4D46BF92-C32B-4CBF-8E05-074B4D781A02}" sibTransId="{A7971BA0-3220-4674-A697-7F81C71CADEF}"/>
    <dgm:cxn modelId="{CAED1E19-119E-4CA6-B130-AF826BD66813}" type="presOf" srcId="{D5ACF6C8-78FB-4930-BE00-051C5B30502E}" destId="{8FC4C15A-B551-4003-9779-F68F09D1BA4E}" srcOrd="0" destOrd="0" presId="urn:microsoft.com/office/officeart/2005/8/layout/StepDownProcess"/>
    <dgm:cxn modelId="{CD9A9598-F5B0-49E6-B8DA-3271412540C8}" type="presOf" srcId="{F906D30E-CDEE-4E18-93B0-F5D37194E937}" destId="{2CF039A7-1F34-4603-9ACA-E89053742B3E}" srcOrd="0" destOrd="0" presId="urn:microsoft.com/office/officeart/2005/8/layout/StepDownProcess"/>
    <dgm:cxn modelId="{3EAE60A2-734E-4C65-B6BF-9789A942EB3C}" srcId="{D5ACF6C8-78FB-4930-BE00-051C5B30502E}" destId="{522875A6-8343-4F47-AC66-CAF258F71041}" srcOrd="0" destOrd="0" parTransId="{4A84A717-D41E-425C-9905-D9C39C5447F3}" sibTransId="{D055C5E6-2F4C-4B9F-A115-A5BCA1C93643}"/>
    <dgm:cxn modelId="{5D132306-7AE5-4FD7-BF16-6776A664D0C1}" srcId="{D5ACF6C8-78FB-4930-BE00-051C5B30502E}" destId="{F906D30E-CDEE-4E18-93B0-F5D37194E937}" srcOrd="2" destOrd="0" parTransId="{2BA46B51-1D3A-4E6F-B3E2-FF639A1E41AC}" sibTransId="{FC4E1D90-6012-4187-B7BB-2279027828E7}"/>
    <dgm:cxn modelId="{7429952C-607C-42CC-8D37-0733DE0A5078}" type="presParOf" srcId="{8FC4C15A-B551-4003-9779-F68F09D1BA4E}" destId="{D0D2A845-C901-4765-A411-94A2B3BA30E2}" srcOrd="0" destOrd="0" presId="urn:microsoft.com/office/officeart/2005/8/layout/StepDownProcess"/>
    <dgm:cxn modelId="{CC8E1F32-8613-4D5D-A16E-2CB8D75E6643}" type="presParOf" srcId="{D0D2A845-C901-4765-A411-94A2B3BA30E2}" destId="{33E69761-27A1-4BC8-8720-B1831B79CF06}" srcOrd="0" destOrd="0" presId="urn:microsoft.com/office/officeart/2005/8/layout/StepDownProcess"/>
    <dgm:cxn modelId="{CC7D919D-E0F0-43BC-A749-039D3E41EEA0}" type="presParOf" srcId="{D0D2A845-C901-4765-A411-94A2B3BA30E2}" destId="{642CAE79-0CA8-4042-B99D-7C9C85F03C97}" srcOrd="1" destOrd="0" presId="urn:microsoft.com/office/officeart/2005/8/layout/StepDownProcess"/>
    <dgm:cxn modelId="{4951716B-F41D-4E64-9413-A49499B44ED9}" type="presParOf" srcId="{D0D2A845-C901-4765-A411-94A2B3BA30E2}" destId="{FA71E27D-534B-42E6-85EE-7E3B4F21289C}" srcOrd="2" destOrd="0" presId="urn:microsoft.com/office/officeart/2005/8/layout/StepDownProcess"/>
    <dgm:cxn modelId="{EA87925A-7A1F-410B-B6D2-18925471BD2D}" type="presParOf" srcId="{8FC4C15A-B551-4003-9779-F68F09D1BA4E}" destId="{AD5C3B1D-C6E0-4235-B472-8D39EB49133D}" srcOrd="1" destOrd="0" presId="urn:microsoft.com/office/officeart/2005/8/layout/StepDownProcess"/>
    <dgm:cxn modelId="{ECD4D8F0-DA3F-4AA0-AA99-21A04E9F9C2F}" type="presParOf" srcId="{8FC4C15A-B551-4003-9779-F68F09D1BA4E}" destId="{BB06B46F-E891-4176-94C4-BCA9ABAF8F17}" srcOrd="2" destOrd="0" presId="urn:microsoft.com/office/officeart/2005/8/layout/StepDownProcess"/>
    <dgm:cxn modelId="{E95B2E1E-3363-42BD-AE9B-33475BFB4ACF}" type="presParOf" srcId="{BB06B46F-E891-4176-94C4-BCA9ABAF8F17}" destId="{D5A90247-5F73-4736-8B1F-675D9BC2DC57}" srcOrd="0" destOrd="0" presId="urn:microsoft.com/office/officeart/2005/8/layout/StepDownProcess"/>
    <dgm:cxn modelId="{B8062E69-F58A-407B-B6F5-D6E7DE8DEF7D}" type="presParOf" srcId="{BB06B46F-E891-4176-94C4-BCA9ABAF8F17}" destId="{FF2AC1F5-82FB-49E9-AC3B-F4C6CA2A9CBD}" srcOrd="1" destOrd="0" presId="urn:microsoft.com/office/officeart/2005/8/layout/StepDownProcess"/>
    <dgm:cxn modelId="{ACB527FA-5199-48F5-B552-B401C2B1AB27}" type="presParOf" srcId="{BB06B46F-E891-4176-94C4-BCA9ABAF8F17}" destId="{1500904E-24DF-40DF-B272-6F7DC14E43DD}" srcOrd="2" destOrd="0" presId="urn:microsoft.com/office/officeart/2005/8/layout/StepDownProcess"/>
    <dgm:cxn modelId="{503FBF23-D72C-4DB7-8D96-4BCCAB11AA92}" type="presParOf" srcId="{8FC4C15A-B551-4003-9779-F68F09D1BA4E}" destId="{6D61FBE8-5660-48A3-8E0B-24E4F64A7528}" srcOrd="3" destOrd="0" presId="urn:microsoft.com/office/officeart/2005/8/layout/StepDownProcess"/>
    <dgm:cxn modelId="{DC86701F-F311-4C62-8080-75B504C34B82}" type="presParOf" srcId="{8FC4C15A-B551-4003-9779-F68F09D1BA4E}" destId="{DF58CC6A-D8C0-4335-BC33-845B3955A5DC}" srcOrd="4" destOrd="0" presId="urn:microsoft.com/office/officeart/2005/8/layout/StepDownProcess"/>
    <dgm:cxn modelId="{EB784B2E-E0D3-49D9-89A5-47EBDED76A9A}" type="presParOf" srcId="{DF58CC6A-D8C0-4335-BC33-845B3955A5DC}" destId="{2CF039A7-1F34-4603-9ACA-E89053742B3E}" srcOrd="0" destOrd="0" presId="urn:microsoft.com/office/officeart/2005/8/layout/StepDownProcess"/>
  </dgm:cxnLst>
  <dgm:bg>
    <a:noFill/>
  </dgm:bg>
  <dgm:whole/>
  <dgm:extLst>
    <a:ext uri="http://schemas.microsoft.com/office/drawing/2008/diagram">
      <dsp:dataModelExt xmlns:dsp="http://schemas.microsoft.com/office/drawing/2008/diagram" relId="rId1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873F56-59F6-403F-86C5-24A6B5B46BD4}">
      <dsp:nvSpPr>
        <dsp:cNvPr id="0" name=""/>
        <dsp:cNvSpPr/>
      </dsp:nvSpPr>
      <dsp:spPr>
        <a:xfrm>
          <a:off x="2073938" y="-85090"/>
          <a:ext cx="4969705" cy="4969705"/>
        </a:xfrm>
        <a:prstGeom prst="circularArrow">
          <a:avLst>
            <a:gd name="adj1" fmla="val 5544"/>
            <a:gd name="adj2" fmla="val 330680"/>
            <a:gd name="adj3" fmla="val 15003130"/>
            <a:gd name="adj4" fmla="val 16675597"/>
            <a:gd name="adj5" fmla="val 5757"/>
          </a:avLst>
        </a:prstGeom>
        <a:solidFill>
          <a:schemeClr val="accent1">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sp>
    <dsp:sp modelId="{B54890FC-1315-4A4E-9370-634026B60865}">
      <dsp:nvSpPr>
        <dsp:cNvPr id="0" name=""/>
        <dsp:cNvSpPr/>
      </dsp:nvSpPr>
      <dsp:spPr>
        <a:xfrm>
          <a:off x="4057947" y="2951"/>
          <a:ext cx="1001687" cy="500843"/>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病人－医生</a:t>
          </a:r>
          <a:endParaRPr lang="zh-CN" altLang="en-US" sz="1400" b="1" kern="1200" dirty="0">
            <a:latin typeface="微软雅黑" panose="020B0503020204020204" pitchFamily="34" charset="-122"/>
            <a:ea typeface="微软雅黑" panose="020B0503020204020204" pitchFamily="34" charset="-122"/>
          </a:endParaRPr>
        </a:p>
      </dsp:txBody>
      <dsp:txXfrm>
        <a:off x="4082396" y="27400"/>
        <a:ext cx="952789" cy="451945"/>
      </dsp:txXfrm>
    </dsp:sp>
    <dsp:sp modelId="{2CAC372B-7BC4-431C-A8FE-022CC574514B}">
      <dsp:nvSpPr>
        <dsp:cNvPr id="0" name=""/>
        <dsp:cNvSpPr/>
      </dsp:nvSpPr>
      <dsp:spPr>
        <a:xfrm>
          <a:off x="5117586" y="286880"/>
          <a:ext cx="1001687" cy="500843"/>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微软雅黑" panose="020B0503020204020204" pitchFamily="34" charset="-122"/>
              <a:ea typeface="微软雅黑" panose="020B0503020204020204" pitchFamily="34" charset="-122"/>
            </a:rPr>
            <a:t>前期准备</a:t>
          </a:r>
          <a:endParaRPr lang="zh-CN" altLang="en-US" sz="1600" b="1" kern="1200" dirty="0">
            <a:latin typeface="微软雅黑" panose="020B0503020204020204" pitchFamily="34" charset="-122"/>
            <a:ea typeface="微软雅黑" panose="020B0503020204020204" pitchFamily="34" charset="-122"/>
          </a:endParaRPr>
        </a:p>
      </dsp:txBody>
      <dsp:txXfrm>
        <a:off x="5142035" y="311329"/>
        <a:ext cx="952789" cy="451945"/>
      </dsp:txXfrm>
    </dsp:sp>
    <dsp:sp modelId="{9B38D97C-DD6E-47AC-866F-4285C64470DF}">
      <dsp:nvSpPr>
        <dsp:cNvPr id="0" name=""/>
        <dsp:cNvSpPr/>
      </dsp:nvSpPr>
      <dsp:spPr>
        <a:xfrm>
          <a:off x="5893295" y="1062589"/>
          <a:ext cx="1001687" cy="500843"/>
        </a:xfrm>
        <a:prstGeom prst="roundRect">
          <a:avLst/>
        </a:prstGeom>
        <a:solidFill>
          <a:schemeClr val="tx2">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微软雅黑" panose="020B0503020204020204" pitchFamily="34" charset="-122"/>
              <a:ea typeface="微软雅黑" panose="020B0503020204020204" pitchFamily="34" charset="-122"/>
            </a:rPr>
            <a:t>样本收集</a:t>
          </a:r>
          <a:r>
            <a:rPr lang="en-US" altLang="zh-CN" sz="1600" b="1" kern="1200" dirty="0" smtClean="0">
              <a:latin typeface="微软雅黑" panose="020B0503020204020204" pitchFamily="34" charset="-122"/>
              <a:ea typeface="微软雅黑" panose="020B0503020204020204" pitchFamily="34" charset="-122"/>
            </a:rPr>
            <a:t>*</a:t>
          </a:r>
          <a:endParaRPr lang="zh-CN" altLang="en-US" sz="1600" b="1" kern="1200" dirty="0">
            <a:latin typeface="微软雅黑" panose="020B0503020204020204" pitchFamily="34" charset="-122"/>
            <a:ea typeface="微软雅黑" panose="020B0503020204020204" pitchFamily="34" charset="-122"/>
          </a:endParaRPr>
        </a:p>
      </dsp:txBody>
      <dsp:txXfrm>
        <a:off x="5917744" y="1087038"/>
        <a:ext cx="952789" cy="451945"/>
      </dsp:txXfrm>
    </dsp:sp>
    <dsp:sp modelId="{2075940B-7687-4A0F-9A08-74A6A842F459}">
      <dsp:nvSpPr>
        <dsp:cNvPr id="0" name=""/>
        <dsp:cNvSpPr/>
      </dsp:nvSpPr>
      <dsp:spPr>
        <a:xfrm>
          <a:off x="6177224" y="2122228"/>
          <a:ext cx="1001687" cy="500843"/>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微软雅黑" panose="020B0503020204020204" pitchFamily="34" charset="-122"/>
              <a:ea typeface="微软雅黑" panose="020B0503020204020204" pitchFamily="34" charset="-122"/>
            </a:rPr>
            <a:t>样本运输至检验科</a:t>
          </a:r>
          <a:endParaRPr lang="zh-CN" altLang="en-US" sz="1600" b="1" kern="1200" dirty="0">
            <a:latin typeface="微软雅黑" panose="020B0503020204020204" pitchFamily="34" charset="-122"/>
            <a:ea typeface="微软雅黑" panose="020B0503020204020204" pitchFamily="34" charset="-122"/>
          </a:endParaRPr>
        </a:p>
      </dsp:txBody>
      <dsp:txXfrm>
        <a:off x="6201673" y="2146677"/>
        <a:ext cx="952789" cy="451945"/>
      </dsp:txXfrm>
    </dsp:sp>
    <dsp:sp modelId="{7B92A2C3-40C3-43CE-AD49-EE34DD5D5B8E}">
      <dsp:nvSpPr>
        <dsp:cNvPr id="0" name=""/>
        <dsp:cNvSpPr/>
      </dsp:nvSpPr>
      <dsp:spPr>
        <a:xfrm>
          <a:off x="5893295" y="3181867"/>
          <a:ext cx="1001687" cy="500843"/>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微软雅黑" panose="020B0503020204020204" pitchFamily="34" charset="-122"/>
              <a:ea typeface="微软雅黑" panose="020B0503020204020204" pitchFamily="34" charset="-122"/>
            </a:rPr>
            <a:t>病人登记</a:t>
          </a:r>
          <a:endParaRPr lang="zh-CN" altLang="en-US" sz="1600" b="1" kern="1200" dirty="0">
            <a:latin typeface="微软雅黑" panose="020B0503020204020204" pitchFamily="34" charset="-122"/>
            <a:ea typeface="微软雅黑" panose="020B0503020204020204" pitchFamily="34" charset="-122"/>
          </a:endParaRPr>
        </a:p>
      </dsp:txBody>
      <dsp:txXfrm>
        <a:off x="5917744" y="3206316"/>
        <a:ext cx="952789" cy="451945"/>
      </dsp:txXfrm>
    </dsp:sp>
    <dsp:sp modelId="{0DFAC4D9-2143-46D3-9E44-08AAFB921D00}">
      <dsp:nvSpPr>
        <dsp:cNvPr id="0" name=""/>
        <dsp:cNvSpPr/>
      </dsp:nvSpPr>
      <dsp:spPr>
        <a:xfrm>
          <a:off x="5117586" y="3957576"/>
          <a:ext cx="1001687" cy="500843"/>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样本前处理</a:t>
          </a:r>
          <a:endParaRPr lang="zh-CN" altLang="en-US" sz="1400" b="1" kern="1200" dirty="0">
            <a:latin typeface="微软雅黑" panose="020B0503020204020204" pitchFamily="34" charset="-122"/>
            <a:ea typeface="微软雅黑" panose="020B0503020204020204" pitchFamily="34" charset="-122"/>
          </a:endParaRPr>
        </a:p>
      </dsp:txBody>
      <dsp:txXfrm>
        <a:off x="5142035" y="3982025"/>
        <a:ext cx="952789" cy="451945"/>
      </dsp:txXfrm>
    </dsp:sp>
    <dsp:sp modelId="{35CE1E28-497C-478C-BD28-A648ECDA681B}">
      <dsp:nvSpPr>
        <dsp:cNvPr id="0" name=""/>
        <dsp:cNvSpPr/>
      </dsp:nvSpPr>
      <dsp:spPr>
        <a:xfrm>
          <a:off x="4057947" y="4241505"/>
          <a:ext cx="1001687" cy="500843"/>
        </a:xfrm>
        <a:prstGeom prst="roundRect">
          <a:avLst/>
        </a:prstGeom>
        <a:solidFill>
          <a:schemeClr val="tx2">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微软雅黑" panose="020B0503020204020204" pitchFamily="34" charset="-122"/>
              <a:ea typeface="微软雅黑" panose="020B0503020204020204" pitchFamily="34" charset="-122"/>
            </a:rPr>
            <a:t>样本分析</a:t>
          </a:r>
          <a:r>
            <a:rPr lang="en-US" altLang="zh-CN" sz="1600" b="1" kern="1200" dirty="0" smtClean="0">
              <a:latin typeface="微软雅黑" panose="020B0503020204020204" pitchFamily="34" charset="-122"/>
              <a:ea typeface="微软雅黑" panose="020B0503020204020204" pitchFamily="34" charset="-122"/>
            </a:rPr>
            <a:t>*</a:t>
          </a:r>
          <a:endParaRPr lang="zh-CN" altLang="en-US" sz="1600" b="1" kern="1200" dirty="0">
            <a:latin typeface="微软雅黑" panose="020B0503020204020204" pitchFamily="34" charset="-122"/>
            <a:ea typeface="微软雅黑" panose="020B0503020204020204" pitchFamily="34" charset="-122"/>
          </a:endParaRPr>
        </a:p>
      </dsp:txBody>
      <dsp:txXfrm>
        <a:off x="4082396" y="4265954"/>
        <a:ext cx="952789" cy="451945"/>
      </dsp:txXfrm>
    </dsp:sp>
    <dsp:sp modelId="{56CB45CF-6E86-4199-8229-10558303B0C7}">
      <dsp:nvSpPr>
        <dsp:cNvPr id="0" name=""/>
        <dsp:cNvSpPr/>
      </dsp:nvSpPr>
      <dsp:spPr>
        <a:xfrm>
          <a:off x="2998309" y="3957576"/>
          <a:ext cx="1001687" cy="500843"/>
        </a:xfrm>
        <a:prstGeom prst="roundRect">
          <a:avLst/>
        </a:prstGeom>
        <a:solidFill>
          <a:schemeClr val="tx2">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微软雅黑" panose="020B0503020204020204" pitchFamily="34" charset="-122"/>
              <a:ea typeface="微软雅黑" panose="020B0503020204020204" pitchFamily="34" charset="-122"/>
            </a:rPr>
            <a:t>质量控制</a:t>
          </a:r>
          <a:r>
            <a:rPr lang="en-US" altLang="zh-CN" sz="1600" b="1" kern="1200" dirty="0" smtClean="0">
              <a:latin typeface="微软雅黑" panose="020B0503020204020204" pitchFamily="34" charset="-122"/>
              <a:ea typeface="微软雅黑" panose="020B0503020204020204" pitchFamily="34" charset="-122"/>
            </a:rPr>
            <a:t>*</a:t>
          </a:r>
          <a:endParaRPr lang="zh-CN" altLang="en-US" sz="1600" b="1" kern="1200" dirty="0">
            <a:latin typeface="微软雅黑" panose="020B0503020204020204" pitchFamily="34" charset="-122"/>
            <a:ea typeface="微软雅黑" panose="020B0503020204020204" pitchFamily="34" charset="-122"/>
          </a:endParaRPr>
        </a:p>
      </dsp:txBody>
      <dsp:txXfrm>
        <a:off x="3022758" y="3982025"/>
        <a:ext cx="952789" cy="451945"/>
      </dsp:txXfrm>
    </dsp:sp>
    <dsp:sp modelId="{556C53DA-FDE9-4799-981E-B688D6859874}">
      <dsp:nvSpPr>
        <dsp:cNvPr id="0" name=""/>
        <dsp:cNvSpPr/>
      </dsp:nvSpPr>
      <dsp:spPr>
        <a:xfrm>
          <a:off x="2222599" y="3181867"/>
          <a:ext cx="1001687" cy="500843"/>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微软雅黑" panose="020B0503020204020204" pitchFamily="34" charset="-122"/>
              <a:ea typeface="微软雅黑" panose="020B0503020204020204" pitchFamily="34" charset="-122"/>
            </a:rPr>
            <a:t>得出有效结果</a:t>
          </a:r>
          <a:endParaRPr lang="zh-CN" altLang="en-US" sz="1600" b="1" kern="1200" dirty="0">
            <a:latin typeface="微软雅黑" panose="020B0503020204020204" pitchFamily="34" charset="-122"/>
            <a:ea typeface="微软雅黑" panose="020B0503020204020204" pitchFamily="34" charset="-122"/>
          </a:endParaRPr>
        </a:p>
      </dsp:txBody>
      <dsp:txXfrm>
        <a:off x="2247048" y="3206316"/>
        <a:ext cx="952789" cy="451945"/>
      </dsp:txXfrm>
    </dsp:sp>
    <dsp:sp modelId="{75EC2D08-3CAA-4C09-9059-4BEE4EEE82CE}">
      <dsp:nvSpPr>
        <dsp:cNvPr id="0" name=""/>
        <dsp:cNvSpPr/>
      </dsp:nvSpPr>
      <dsp:spPr>
        <a:xfrm>
          <a:off x="1938670" y="2122228"/>
          <a:ext cx="1001687" cy="500843"/>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微软雅黑" panose="020B0503020204020204" pitchFamily="34" charset="-122"/>
              <a:ea typeface="微软雅黑" panose="020B0503020204020204" pitchFamily="34" charset="-122"/>
            </a:rPr>
            <a:t>做出报告</a:t>
          </a:r>
          <a:endParaRPr lang="zh-CN" altLang="en-US" sz="1600" b="1" kern="1200" dirty="0">
            <a:latin typeface="微软雅黑" panose="020B0503020204020204" pitchFamily="34" charset="-122"/>
            <a:ea typeface="微软雅黑" panose="020B0503020204020204" pitchFamily="34" charset="-122"/>
          </a:endParaRPr>
        </a:p>
      </dsp:txBody>
      <dsp:txXfrm>
        <a:off x="1963119" y="2146677"/>
        <a:ext cx="952789" cy="451945"/>
      </dsp:txXfrm>
    </dsp:sp>
    <dsp:sp modelId="{CCA61AB7-BD18-4943-AAB6-D7D85F0D5C2A}">
      <dsp:nvSpPr>
        <dsp:cNvPr id="0" name=""/>
        <dsp:cNvSpPr/>
      </dsp:nvSpPr>
      <dsp:spPr>
        <a:xfrm>
          <a:off x="2222599" y="1062589"/>
          <a:ext cx="1001687" cy="500843"/>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微软雅黑" panose="020B0503020204020204" pitchFamily="34" charset="-122"/>
              <a:ea typeface="微软雅黑" panose="020B0503020204020204" pitchFamily="34" charset="-122"/>
            </a:rPr>
            <a:t>传送报告</a:t>
          </a:r>
          <a:endParaRPr lang="zh-CN" altLang="en-US" sz="1600" b="1" kern="1200" dirty="0">
            <a:latin typeface="微软雅黑" panose="020B0503020204020204" pitchFamily="34" charset="-122"/>
            <a:ea typeface="微软雅黑" panose="020B0503020204020204" pitchFamily="34" charset="-122"/>
          </a:endParaRPr>
        </a:p>
      </dsp:txBody>
      <dsp:txXfrm>
        <a:off x="2247048" y="1087038"/>
        <a:ext cx="952789" cy="451945"/>
      </dsp:txXfrm>
    </dsp:sp>
    <dsp:sp modelId="{3DAB283F-443C-4105-92B9-DF37B987E832}">
      <dsp:nvSpPr>
        <dsp:cNvPr id="0" name=""/>
        <dsp:cNvSpPr/>
      </dsp:nvSpPr>
      <dsp:spPr>
        <a:xfrm>
          <a:off x="2998309" y="286880"/>
          <a:ext cx="1001687" cy="500843"/>
        </a:xfrm>
        <a:prstGeom prst="roundRect">
          <a:avLst/>
        </a:prstGeom>
        <a:solidFill>
          <a:schemeClr val="tx2">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smtClean="0">
              <a:latin typeface="微软雅黑" panose="020B0503020204020204" pitchFamily="34" charset="-122"/>
              <a:ea typeface="微软雅黑" panose="020B0503020204020204" pitchFamily="34" charset="-122"/>
            </a:rPr>
            <a:t>解释报告</a:t>
          </a:r>
          <a:r>
            <a:rPr lang="en-US" altLang="zh-CN" sz="1600" b="1" kern="1200" dirty="0" smtClean="0">
              <a:latin typeface="微软雅黑" panose="020B0503020204020204" pitchFamily="34" charset="-122"/>
              <a:ea typeface="微软雅黑" panose="020B0503020204020204" pitchFamily="34" charset="-122"/>
            </a:rPr>
            <a:t>*</a:t>
          </a:r>
          <a:endParaRPr lang="zh-CN" altLang="en-US" sz="1600" b="1" kern="1200" dirty="0">
            <a:latin typeface="微软雅黑" panose="020B0503020204020204" pitchFamily="34" charset="-122"/>
            <a:ea typeface="微软雅黑" panose="020B0503020204020204" pitchFamily="34" charset="-122"/>
          </a:endParaRPr>
        </a:p>
      </dsp:txBody>
      <dsp:txXfrm>
        <a:off x="3022758" y="311329"/>
        <a:ext cx="952789" cy="4519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C76B68-4513-4258-94BC-6F6B958332C1}">
      <dsp:nvSpPr>
        <dsp:cNvPr id="0" name=""/>
        <dsp:cNvSpPr/>
      </dsp:nvSpPr>
      <dsp:spPr>
        <a:xfrm>
          <a:off x="4128640" y="2090670"/>
          <a:ext cx="1467222" cy="1467222"/>
        </a:xfrm>
        <a:prstGeom prst="ellipse">
          <a:avLst/>
        </a:prstGeom>
        <a:solidFill>
          <a:schemeClr val="accent3"/>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altLang="zh-CN" sz="2400" b="1" kern="1200" dirty="0" smtClean="0">
              <a:latin typeface="微软雅黑" panose="020B0503020204020204" pitchFamily="34" charset="-122"/>
              <a:ea typeface="微软雅黑" panose="020B0503020204020204" pitchFamily="34" charset="-122"/>
            </a:rPr>
            <a:t>POCT</a:t>
          </a:r>
          <a:r>
            <a:rPr lang="zh-CN" altLang="en-US" sz="2400" b="1" kern="1200" dirty="0" smtClean="0">
              <a:latin typeface="微软雅黑" panose="020B0503020204020204" pitchFamily="34" charset="-122"/>
              <a:ea typeface="微软雅黑" panose="020B0503020204020204" pitchFamily="34" charset="-122"/>
            </a:rPr>
            <a:t>应用</a:t>
          </a:r>
          <a:endParaRPr lang="en-US" altLang="zh-CN" sz="2400" b="1" kern="1200" dirty="0" smtClean="0">
            <a:latin typeface="微软雅黑" panose="020B0503020204020204" pitchFamily="34" charset="-122"/>
            <a:ea typeface="微软雅黑" panose="020B0503020204020204" pitchFamily="34" charset="-122"/>
          </a:endParaRPr>
        </a:p>
      </dsp:txBody>
      <dsp:txXfrm>
        <a:off x="4343510" y="2305540"/>
        <a:ext cx="1037482" cy="1037482"/>
      </dsp:txXfrm>
    </dsp:sp>
    <dsp:sp modelId="{8FD67AF1-F8A3-4C6D-AD80-A337ADEF1F57}">
      <dsp:nvSpPr>
        <dsp:cNvPr id="0" name=""/>
        <dsp:cNvSpPr/>
      </dsp:nvSpPr>
      <dsp:spPr>
        <a:xfrm rot="16200000">
          <a:off x="4620269" y="1398368"/>
          <a:ext cx="483965" cy="4988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b="1" kern="1200">
            <a:latin typeface="微软雅黑" panose="020B0503020204020204" pitchFamily="34" charset="-122"/>
            <a:ea typeface="微软雅黑" panose="020B0503020204020204" pitchFamily="34" charset="-122"/>
          </a:endParaRPr>
        </a:p>
      </dsp:txBody>
      <dsp:txXfrm>
        <a:off x="4692864" y="1570734"/>
        <a:ext cx="338776" cy="299313"/>
      </dsp:txXfrm>
    </dsp:sp>
    <dsp:sp modelId="{E223EB75-77B5-4651-AC8B-7881D0E58900}">
      <dsp:nvSpPr>
        <dsp:cNvPr id="0" name=""/>
        <dsp:cNvSpPr/>
      </dsp:nvSpPr>
      <dsp:spPr>
        <a:xfrm>
          <a:off x="4275362" y="3750"/>
          <a:ext cx="1173778" cy="1173778"/>
        </a:xfrm>
        <a:prstGeom prst="ellipse">
          <a:avLst/>
        </a:prstGeom>
        <a:solidFill>
          <a:schemeClr val="tx2">
            <a:lumMod val="20000"/>
            <a:lumOff val="8000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心肌标志物</a:t>
          </a:r>
          <a:endParaRPr lang="zh-CN" altLang="en-US" sz="1400" b="1" kern="1200" dirty="0">
            <a:latin typeface="微软雅黑" panose="020B0503020204020204" pitchFamily="34" charset="-122"/>
            <a:ea typeface="微软雅黑" panose="020B0503020204020204" pitchFamily="34" charset="-122"/>
          </a:endParaRPr>
        </a:p>
      </dsp:txBody>
      <dsp:txXfrm>
        <a:off x="4447258" y="175646"/>
        <a:ext cx="829986" cy="829986"/>
      </dsp:txXfrm>
    </dsp:sp>
    <dsp:sp modelId="{A2313F50-E972-4290-A513-D8D3216E31E9}">
      <dsp:nvSpPr>
        <dsp:cNvPr id="0" name=""/>
        <dsp:cNvSpPr/>
      </dsp:nvSpPr>
      <dsp:spPr>
        <a:xfrm rot="18600000">
          <a:off x="5376499" y="1673614"/>
          <a:ext cx="483965" cy="4988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b="1" kern="1200">
            <a:latin typeface="微软雅黑" panose="020B0503020204020204" pitchFamily="34" charset="-122"/>
            <a:ea typeface="微软雅黑" panose="020B0503020204020204" pitchFamily="34" charset="-122"/>
          </a:endParaRPr>
        </a:p>
      </dsp:txBody>
      <dsp:txXfrm>
        <a:off x="5402431" y="1828996"/>
        <a:ext cx="338776" cy="299313"/>
      </dsp:txXfrm>
    </dsp:sp>
    <dsp:sp modelId="{C7C25D7B-EFCE-4E92-A185-A03974DEBD6D}">
      <dsp:nvSpPr>
        <dsp:cNvPr id="0" name=""/>
        <dsp:cNvSpPr/>
      </dsp:nvSpPr>
      <dsp:spPr>
        <a:xfrm>
          <a:off x="5711120" y="526323"/>
          <a:ext cx="1173778" cy="1173778"/>
        </a:xfrm>
        <a:prstGeom prst="ellipse">
          <a:avLst/>
        </a:prstGeom>
        <a:solidFill>
          <a:schemeClr val="tx2">
            <a:lumMod val="20000"/>
            <a:lumOff val="8000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血气电解质</a:t>
          </a:r>
          <a:endParaRPr lang="zh-CN" altLang="en-US" sz="1400" b="1" kern="1200" dirty="0">
            <a:latin typeface="微软雅黑" panose="020B0503020204020204" pitchFamily="34" charset="-122"/>
            <a:ea typeface="微软雅黑" panose="020B0503020204020204" pitchFamily="34" charset="-122"/>
          </a:endParaRPr>
        </a:p>
      </dsp:txBody>
      <dsp:txXfrm>
        <a:off x="5883016" y="698219"/>
        <a:ext cx="829986" cy="829986"/>
      </dsp:txXfrm>
    </dsp:sp>
    <dsp:sp modelId="{07E64C94-992B-4301-837F-0C4F3B2DAC1C}">
      <dsp:nvSpPr>
        <dsp:cNvPr id="0" name=""/>
        <dsp:cNvSpPr/>
      </dsp:nvSpPr>
      <dsp:spPr>
        <a:xfrm rot="21000000">
          <a:off x="5778881" y="2370559"/>
          <a:ext cx="483965" cy="4988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b="1" kern="1200">
            <a:latin typeface="微软雅黑" panose="020B0503020204020204" pitchFamily="34" charset="-122"/>
            <a:ea typeface="微软雅黑" panose="020B0503020204020204" pitchFamily="34" charset="-122"/>
          </a:endParaRPr>
        </a:p>
      </dsp:txBody>
      <dsp:txXfrm>
        <a:off x="5779984" y="2482936"/>
        <a:ext cx="338776" cy="299313"/>
      </dsp:txXfrm>
    </dsp:sp>
    <dsp:sp modelId="{2F6D12CE-0445-4A85-8572-24202BC18CE3}">
      <dsp:nvSpPr>
        <dsp:cNvPr id="0" name=""/>
        <dsp:cNvSpPr/>
      </dsp:nvSpPr>
      <dsp:spPr>
        <a:xfrm>
          <a:off x="6475071" y="1849525"/>
          <a:ext cx="1173778" cy="1173778"/>
        </a:xfrm>
        <a:prstGeom prst="ellipse">
          <a:avLst/>
        </a:prstGeom>
        <a:solidFill>
          <a:schemeClr val="tx2">
            <a:lumMod val="20000"/>
            <a:lumOff val="8000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血糖监测</a:t>
          </a:r>
          <a:endParaRPr lang="zh-CN" altLang="en-US" sz="1400" b="1" kern="1200" dirty="0">
            <a:latin typeface="微软雅黑" panose="020B0503020204020204" pitchFamily="34" charset="-122"/>
            <a:ea typeface="微软雅黑" panose="020B0503020204020204" pitchFamily="34" charset="-122"/>
          </a:endParaRPr>
        </a:p>
      </dsp:txBody>
      <dsp:txXfrm>
        <a:off x="6646967" y="2021421"/>
        <a:ext cx="829986" cy="829986"/>
      </dsp:txXfrm>
    </dsp:sp>
    <dsp:sp modelId="{A8AD93AF-B4D4-4127-B336-E18B1E43E6A8}">
      <dsp:nvSpPr>
        <dsp:cNvPr id="0" name=""/>
        <dsp:cNvSpPr/>
      </dsp:nvSpPr>
      <dsp:spPr>
        <a:xfrm rot="1800000">
          <a:off x="5639135" y="3163096"/>
          <a:ext cx="483965" cy="4988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b="1" kern="1200">
            <a:latin typeface="微软雅黑" panose="020B0503020204020204" pitchFamily="34" charset="-122"/>
            <a:ea typeface="微软雅黑" panose="020B0503020204020204" pitchFamily="34" charset="-122"/>
          </a:endParaRPr>
        </a:p>
      </dsp:txBody>
      <dsp:txXfrm>
        <a:off x="5648861" y="3226570"/>
        <a:ext cx="338776" cy="299313"/>
      </dsp:txXfrm>
    </dsp:sp>
    <dsp:sp modelId="{A7F61F9D-E679-49EB-8E19-8CFBBC5B8169}">
      <dsp:nvSpPr>
        <dsp:cNvPr id="0" name=""/>
        <dsp:cNvSpPr/>
      </dsp:nvSpPr>
      <dsp:spPr>
        <a:xfrm>
          <a:off x="6209754" y="3354214"/>
          <a:ext cx="1173778" cy="1173778"/>
        </a:xfrm>
        <a:prstGeom prst="ellipse">
          <a:avLst/>
        </a:prstGeom>
        <a:solidFill>
          <a:schemeClr val="tx2">
            <a:lumMod val="20000"/>
            <a:lumOff val="8000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凝血（抗凝</a:t>
          </a:r>
          <a:r>
            <a:rPr lang="en-US" altLang="zh-CN" sz="1400" b="1" kern="1200" dirty="0" smtClean="0">
              <a:latin typeface="微软雅黑" panose="020B0503020204020204" pitchFamily="34" charset="-122"/>
              <a:ea typeface="微软雅黑" panose="020B0503020204020204" pitchFamily="34" charset="-122"/>
            </a:rPr>
            <a:t>/</a:t>
          </a:r>
          <a:r>
            <a:rPr lang="zh-CN" altLang="en-US" sz="1400" b="1" kern="1200" dirty="0" smtClean="0">
              <a:latin typeface="微软雅黑" panose="020B0503020204020204" pitchFamily="34" charset="-122"/>
              <a:ea typeface="微软雅黑" panose="020B0503020204020204" pitchFamily="34" charset="-122"/>
            </a:rPr>
            <a:t>溶栓）</a:t>
          </a:r>
          <a:endParaRPr lang="zh-CN" altLang="en-US" sz="1400" b="1" kern="1200" dirty="0">
            <a:latin typeface="微软雅黑" panose="020B0503020204020204" pitchFamily="34" charset="-122"/>
            <a:ea typeface="微软雅黑" panose="020B0503020204020204" pitchFamily="34" charset="-122"/>
          </a:endParaRPr>
        </a:p>
      </dsp:txBody>
      <dsp:txXfrm>
        <a:off x="6381650" y="3526110"/>
        <a:ext cx="829986" cy="829986"/>
      </dsp:txXfrm>
    </dsp:sp>
    <dsp:sp modelId="{2BC378BD-E4B4-46B4-AE0B-061A7F4D6CA2}">
      <dsp:nvSpPr>
        <dsp:cNvPr id="0" name=""/>
        <dsp:cNvSpPr/>
      </dsp:nvSpPr>
      <dsp:spPr>
        <a:xfrm rot="4200000">
          <a:off x="5022650" y="3680388"/>
          <a:ext cx="483965" cy="4988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b="1" kern="1200">
            <a:latin typeface="微软雅黑" panose="020B0503020204020204" pitchFamily="34" charset="-122"/>
            <a:ea typeface="微软雅黑" panose="020B0503020204020204" pitchFamily="34" charset="-122"/>
          </a:endParaRPr>
        </a:p>
      </dsp:txBody>
      <dsp:txXfrm>
        <a:off x="5070416" y="3711942"/>
        <a:ext cx="338776" cy="299313"/>
      </dsp:txXfrm>
    </dsp:sp>
    <dsp:sp modelId="{69226430-A634-423D-9B32-F53FCA3A2784}">
      <dsp:nvSpPr>
        <dsp:cNvPr id="0" name=""/>
        <dsp:cNvSpPr/>
      </dsp:nvSpPr>
      <dsp:spPr>
        <a:xfrm>
          <a:off x="5039313" y="4336330"/>
          <a:ext cx="1173778" cy="1173778"/>
        </a:xfrm>
        <a:prstGeom prst="ellipse">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毒品</a:t>
          </a:r>
          <a:r>
            <a:rPr lang="en-US" altLang="zh-CN" sz="1400" b="1" kern="1200" dirty="0" smtClean="0">
              <a:latin typeface="微软雅黑" panose="020B0503020204020204" pitchFamily="34" charset="-122"/>
              <a:ea typeface="微软雅黑" panose="020B0503020204020204" pitchFamily="34" charset="-122"/>
            </a:rPr>
            <a:t>/</a:t>
          </a:r>
          <a:r>
            <a:rPr lang="zh-CN" altLang="en-US" sz="1400" b="1" kern="1200" dirty="0" smtClean="0">
              <a:latin typeface="微软雅黑" panose="020B0503020204020204" pitchFamily="34" charset="-122"/>
              <a:ea typeface="微软雅黑" panose="020B0503020204020204" pitchFamily="34" charset="-122"/>
            </a:rPr>
            <a:t>酒精检测</a:t>
          </a:r>
          <a:endParaRPr lang="zh-CN" altLang="en-US" sz="1400" b="1" kern="1200" dirty="0">
            <a:latin typeface="微软雅黑" panose="020B0503020204020204" pitchFamily="34" charset="-122"/>
            <a:ea typeface="微软雅黑" panose="020B0503020204020204" pitchFamily="34" charset="-122"/>
          </a:endParaRPr>
        </a:p>
      </dsp:txBody>
      <dsp:txXfrm>
        <a:off x="5211209" y="4508226"/>
        <a:ext cx="829986" cy="829986"/>
      </dsp:txXfrm>
    </dsp:sp>
    <dsp:sp modelId="{CEB33A57-9B18-48A8-A919-EB077A5C53AB}">
      <dsp:nvSpPr>
        <dsp:cNvPr id="0" name=""/>
        <dsp:cNvSpPr/>
      </dsp:nvSpPr>
      <dsp:spPr>
        <a:xfrm rot="6600000">
          <a:off x="4217887" y="3680388"/>
          <a:ext cx="483965" cy="4988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b="1" kern="1200">
            <a:latin typeface="微软雅黑" panose="020B0503020204020204" pitchFamily="34" charset="-122"/>
            <a:ea typeface="微软雅黑" panose="020B0503020204020204" pitchFamily="34" charset="-122"/>
          </a:endParaRPr>
        </a:p>
      </dsp:txBody>
      <dsp:txXfrm rot="10800000">
        <a:off x="4315310" y="3711942"/>
        <a:ext cx="338776" cy="299313"/>
      </dsp:txXfrm>
    </dsp:sp>
    <dsp:sp modelId="{E87670D1-C396-47B5-9A3F-45906E4C78E8}">
      <dsp:nvSpPr>
        <dsp:cNvPr id="0" name=""/>
        <dsp:cNvSpPr/>
      </dsp:nvSpPr>
      <dsp:spPr>
        <a:xfrm>
          <a:off x="3511412" y="4336330"/>
          <a:ext cx="1173778" cy="1173778"/>
        </a:xfrm>
        <a:prstGeom prst="ellipse">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妊娠</a:t>
          </a:r>
          <a:r>
            <a:rPr lang="en-US" altLang="zh-CN" sz="1400" b="1" kern="1200" dirty="0" smtClean="0">
              <a:latin typeface="微软雅黑" panose="020B0503020204020204" pitchFamily="34" charset="-122"/>
              <a:ea typeface="微软雅黑" panose="020B0503020204020204" pitchFamily="34" charset="-122"/>
            </a:rPr>
            <a:t>/</a:t>
          </a:r>
          <a:r>
            <a:rPr lang="zh-CN" altLang="en-US" sz="1400" b="1" kern="1200" dirty="0" smtClean="0">
              <a:latin typeface="微软雅黑" panose="020B0503020204020204" pitchFamily="34" charset="-122"/>
              <a:ea typeface="微软雅黑" panose="020B0503020204020204" pitchFamily="34" charset="-122"/>
            </a:rPr>
            <a:t>排卵检测</a:t>
          </a:r>
          <a:endParaRPr lang="zh-CN" altLang="en-US" sz="1400" b="1" kern="1200" dirty="0">
            <a:latin typeface="微软雅黑" panose="020B0503020204020204" pitchFamily="34" charset="-122"/>
            <a:ea typeface="微软雅黑" panose="020B0503020204020204" pitchFamily="34" charset="-122"/>
          </a:endParaRPr>
        </a:p>
      </dsp:txBody>
      <dsp:txXfrm>
        <a:off x="3683308" y="4508226"/>
        <a:ext cx="829986" cy="829986"/>
      </dsp:txXfrm>
    </dsp:sp>
    <dsp:sp modelId="{B4E27FF7-2C5F-4371-964E-6196F68CF2B3}">
      <dsp:nvSpPr>
        <dsp:cNvPr id="0" name=""/>
        <dsp:cNvSpPr/>
      </dsp:nvSpPr>
      <dsp:spPr>
        <a:xfrm rot="9000000">
          <a:off x="3601403" y="3163096"/>
          <a:ext cx="483965" cy="4988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b="1" kern="1200">
            <a:latin typeface="微软雅黑" panose="020B0503020204020204" pitchFamily="34" charset="-122"/>
            <a:ea typeface="微软雅黑" panose="020B0503020204020204" pitchFamily="34" charset="-122"/>
          </a:endParaRPr>
        </a:p>
      </dsp:txBody>
      <dsp:txXfrm rot="10800000">
        <a:off x="3736866" y="3226570"/>
        <a:ext cx="338776" cy="299313"/>
      </dsp:txXfrm>
    </dsp:sp>
    <dsp:sp modelId="{32C66EAC-D19D-4CE8-855B-C63B5D29E54C}">
      <dsp:nvSpPr>
        <dsp:cNvPr id="0" name=""/>
        <dsp:cNvSpPr/>
      </dsp:nvSpPr>
      <dsp:spPr>
        <a:xfrm>
          <a:off x="2340971" y="3354214"/>
          <a:ext cx="1173778" cy="1173778"/>
        </a:xfrm>
        <a:prstGeom prst="ellipse">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肿瘤标志物</a:t>
          </a:r>
          <a:endParaRPr lang="zh-CN" altLang="en-US" sz="1400" b="1" kern="1200" dirty="0">
            <a:latin typeface="微软雅黑" panose="020B0503020204020204" pitchFamily="34" charset="-122"/>
            <a:ea typeface="微软雅黑" panose="020B0503020204020204" pitchFamily="34" charset="-122"/>
          </a:endParaRPr>
        </a:p>
      </dsp:txBody>
      <dsp:txXfrm>
        <a:off x="2512867" y="3526110"/>
        <a:ext cx="829986" cy="829986"/>
      </dsp:txXfrm>
    </dsp:sp>
    <dsp:sp modelId="{BB8B353E-A055-47A8-A928-E3DD4C97EBC6}">
      <dsp:nvSpPr>
        <dsp:cNvPr id="0" name=""/>
        <dsp:cNvSpPr/>
      </dsp:nvSpPr>
      <dsp:spPr>
        <a:xfrm rot="11400000">
          <a:off x="3461657" y="2370559"/>
          <a:ext cx="483965" cy="4988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b="1" kern="1200">
            <a:latin typeface="微软雅黑" panose="020B0503020204020204" pitchFamily="34" charset="-122"/>
            <a:ea typeface="微软雅黑" panose="020B0503020204020204" pitchFamily="34" charset="-122"/>
          </a:endParaRPr>
        </a:p>
      </dsp:txBody>
      <dsp:txXfrm rot="10800000">
        <a:off x="3605743" y="2482936"/>
        <a:ext cx="338776" cy="299313"/>
      </dsp:txXfrm>
    </dsp:sp>
    <dsp:sp modelId="{551497A8-1839-4A0F-9EED-19C31A4894D9}">
      <dsp:nvSpPr>
        <dsp:cNvPr id="0" name=""/>
        <dsp:cNvSpPr/>
      </dsp:nvSpPr>
      <dsp:spPr>
        <a:xfrm>
          <a:off x="2075654" y="1849525"/>
          <a:ext cx="1173778" cy="1173778"/>
        </a:xfrm>
        <a:prstGeom prst="ellipse">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感染性疾病（</a:t>
          </a:r>
          <a:r>
            <a:rPr lang="en-US" altLang="zh-CN" sz="1400" b="1" kern="1200" dirty="0" smtClean="0">
              <a:latin typeface="微软雅黑" panose="020B0503020204020204" pitchFamily="34" charset="-122"/>
              <a:ea typeface="微软雅黑" panose="020B0503020204020204" pitchFamily="34" charset="-122"/>
            </a:rPr>
            <a:t>HIV/</a:t>
          </a:r>
          <a:r>
            <a:rPr lang="zh-CN" altLang="en-US" sz="1400" b="1" kern="1200" dirty="0" smtClean="0">
              <a:latin typeface="微软雅黑" panose="020B0503020204020204" pitchFamily="34" charset="-122"/>
              <a:ea typeface="微软雅黑" panose="020B0503020204020204" pitchFamily="34" charset="-122"/>
            </a:rPr>
            <a:t>流感</a:t>
          </a:r>
          <a:r>
            <a:rPr lang="en-US" altLang="zh-CN" sz="1400" b="1" kern="1200" dirty="0" smtClean="0">
              <a:latin typeface="微软雅黑" panose="020B0503020204020204" pitchFamily="34" charset="-122"/>
              <a:ea typeface="微软雅黑" panose="020B0503020204020204" pitchFamily="34" charset="-122"/>
            </a:rPr>
            <a:t>……</a:t>
          </a:r>
          <a:r>
            <a:rPr lang="zh-CN" altLang="en-US" sz="1400" b="1" kern="1200" dirty="0" smtClean="0">
              <a:latin typeface="微软雅黑" panose="020B0503020204020204" pitchFamily="34" charset="-122"/>
              <a:ea typeface="微软雅黑" panose="020B0503020204020204" pitchFamily="34" charset="-122"/>
            </a:rPr>
            <a:t>）</a:t>
          </a:r>
          <a:endParaRPr lang="zh-CN" altLang="en-US" sz="1400" b="1" kern="1200" dirty="0">
            <a:latin typeface="微软雅黑" panose="020B0503020204020204" pitchFamily="34" charset="-122"/>
            <a:ea typeface="微软雅黑" panose="020B0503020204020204" pitchFamily="34" charset="-122"/>
          </a:endParaRPr>
        </a:p>
      </dsp:txBody>
      <dsp:txXfrm>
        <a:off x="2247550" y="2021421"/>
        <a:ext cx="829986" cy="829986"/>
      </dsp:txXfrm>
    </dsp:sp>
    <dsp:sp modelId="{C6DD57A4-71A0-4356-802D-24D9D73A0068}">
      <dsp:nvSpPr>
        <dsp:cNvPr id="0" name=""/>
        <dsp:cNvSpPr/>
      </dsp:nvSpPr>
      <dsp:spPr>
        <a:xfrm rot="13800000">
          <a:off x="3864039" y="1673614"/>
          <a:ext cx="483965" cy="498855"/>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b="1" kern="1200">
            <a:latin typeface="微软雅黑" panose="020B0503020204020204" pitchFamily="34" charset="-122"/>
            <a:ea typeface="微软雅黑" panose="020B0503020204020204" pitchFamily="34" charset="-122"/>
          </a:endParaRPr>
        </a:p>
      </dsp:txBody>
      <dsp:txXfrm rot="10800000">
        <a:off x="3983296" y="1828996"/>
        <a:ext cx="338776" cy="299313"/>
      </dsp:txXfrm>
    </dsp:sp>
    <dsp:sp modelId="{71BE1ADA-FB15-484C-915A-961AB127F5B2}">
      <dsp:nvSpPr>
        <dsp:cNvPr id="0" name=""/>
        <dsp:cNvSpPr/>
      </dsp:nvSpPr>
      <dsp:spPr>
        <a:xfrm>
          <a:off x="2839605" y="526323"/>
          <a:ext cx="1173778" cy="1173778"/>
        </a:xfrm>
        <a:prstGeom prst="ellipse">
          <a:avLst/>
        </a:prstGeom>
        <a:solidFill>
          <a:schemeClr val="tx2">
            <a:lumMod val="20000"/>
            <a:lumOff val="8000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生化分析（血</a:t>
          </a:r>
          <a:r>
            <a:rPr lang="en-US" altLang="zh-CN" sz="1400" b="1" kern="1200" dirty="0" smtClean="0">
              <a:latin typeface="微软雅黑" panose="020B0503020204020204" pitchFamily="34" charset="-122"/>
              <a:ea typeface="微软雅黑" panose="020B0503020204020204" pitchFamily="34" charset="-122"/>
            </a:rPr>
            <a:t>/</a:t>
          </a:r>
          <a:r>
            <a:rPr lang="zh-CN" altLang="en-US" sz="1400" b="1" kern="1200" dirty="0" smtClean="0">
              <a:latin typeface="微软雅黑" panose="020B0503020204020204" pitchFamily="34" charset="-122"/>
              <a:ea typeface="微软雅黑" panose="020B0503020204020204" pitchFamily="34" charset="-122"/>
            </a:rPr>
            <a:t>尿生化）</a:t>
          </a:r>
          <a:endParaRPr lang="zh-CN" altLang="en-US" sz="1400" b="1" kern="1200" dirty="0">
            <a:latin typeface="微软雅黑" panose="020B0503020204020204" pitchFamily="34" charset="-122"/>
            <a:ea typeface="微软雅黑" panose="020B0503020204020204" pitchFamily="34" charset="-122"/>
          </a:endParaRPr>
        </a:p>
      </dsp:txBody>
      <dsp:txXfrm>
        <a:off x="3011501" y="698219"/>
        <a:ext cx="829986" cy="8299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2D22A6-08CE-4148-B5F9-72958FDCC4BB}">
      <dsp:nvSpPr>
        <dsp:cNvPr id="0" name=""/>
        <dsp:cNvSpPr/>
      </dsp:nvSpPr>
      <dsp:spPr>
        <a:xfrm>
          <a:off x="3381718" y="1617522"/>
          <a:ext cx="1229451" cy="1229451"/>
        </a:xfrm>
        <a:prstGeom prst="ellipse">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b="1" kern="1200" dirty="0" smtClean="0">
              <a:latin typeface="微软雅黑" panose="020B0503020204020204" pitchFamily="34" charset="-122"/>
              <a:ea typeface="微软雅黑" panose="020B0503020204020204" pitchFamily="34" charset="-122"/>
            </a:rPr>
            <a:t>评审体系</a:t>
          </a:r>
          <a:endParaRPr lang="zh-CN" altLang="en-US" sz="2800" b="1" kern="1200" dirty="0">
            <a:latin typeface="微软雅黑" panose="020B0503020204020204" pitchFamily="34" charset="-122"/>
            <a:ea typeface="微软雅黑" panose="020B0503020204020204" pitchFamily="34" charset="-122"/>
          </a:endParaRPr>
        </a:p>
      </dsp:txBody>
      <dsp:txXfrm>
        <a:off x="3561767" y="1797571"/>
        <a:ext cx="869353" cy="869353"/>
      </dsp:txXfrm>
    </dsp:sp>
    <dsp:sp modelId="{C46C4F3C-C4BB-4F8B-B32A-2EA72F696F7B}">
      <dsp:nvSpPr>
        <dsp:cNvPr id="0" name=""/>
        <dsp:cNvSpPr/>
      </dsp:nvSpPr>
      <dsp:spPr>
        <a:xfrm rot="16190307">
          <a:off x="3865837" y="1475170"/>
          <a:ext cx="257021" cy="27687"/>
        </a:xfrm>
        <a:custGeom>
          <a:avLst/>
          <a:gdLst/>
          <a:ahLst/>
          <a:cxnLst/>
          <a:rect l="0" t="0" r="0" b="0"/>
          <a:pathLst>
            <a:path>
              <a:moveTo>
                <a:pt x="0" y="13843"/>
              </a:moveTo>
              <a:lnTo>
                <a:pt x="257021" y="1384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b="1" kern="1200">
            <a:latin typeface="微软雅黑" panose="020B0503020204020204" pitchFamily="34" charset="-122"/>
            <a:ea typeface="微软雅黑" panose="020B0503020204020204" pitchFamily="34" charset="-122"/>
          </a:endParaRPr>
        </a:p>
      </dsp:txBody>
      <dsp:txXfrm rot="10800000">
        <a:off x="3987922" y="1482588"/>
        <a:ext cx="12851" cy="12851"/>
      </dsp:txXfrm>
    </dsp:sp>
    <dsp:sp modelId="{D0363102-B759-4A9B-878E-CAEA5AB4CB99}">
      <dsp:nvSpPr>
        <dsp:cNvPr id="0" name=""/>
        <dsp:cNvSpPr/>
      </dsp:nvSpPr>
      <dsp:spPr>
        <a:xfrm>
          <a:off x="3377527" y="131055"/>
          <a:ext cx="1229451" cy="1229451"/>
        </a:xfrm>
        <a:prstGeom prst="ellipse">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b="1" kern="1200" dirty="0" smtClean="0">
              <a:latin typeface="微软雅黑" panose="020B0503020204020204" pitchFamily="34" charset="-122"/>
              <a:ea typeface="微软雅黑" panose="020B0503020204020204" pitchFamily="34" charset="-122"/>
            </a:rPr>
            <a:t>三甲医院</a:t>
          </a:r>
          <a:endParaRPr lang="zh-CN" altLang="en-US" sz="2000" b="1" kern="1200" dirty="0">
            <a:latin typeface="微软雅黑" panose="020B0503020204020204" pitchFamily="34" charset="-122"/>
            <a:ea typeface="微软雅黑" panose="020B0503020204020204" pitchFamily="34" charset="-122"/>
          </a:endParaRPr>
        </a:p>
      </dsp:txBody>
      <dsp:txXfrm>
        <a:off x="3557576" y="311104"/>
        <a:ext cx="869353" cy="869353"/>
      </dsp:txXfrm>
    </dsp:sp>
    <dsp:sp modelId="{6723128F-501B-4462-9DB7-1DE40DC0AF09}">
      <dsp:nvSpPr>
        <dsp:cNvPr id="0" name=""/>
        <dsp:cNvSpPr/>
      </dsp:nvSpPr>
      <dsp:spPr>
        <a:xfrm>
          <a:off x="4611169" y="2218404"/>
          <a:ext cx="371489" cy="27687"/>
        </a:xfrm>
        <a:custGeom>
          <a:avLst/>
          <a:gdLst/>
          <a:ahLst/>
          <a:cxnLst/>
          <a:rect l="0" t="0" r="0" b="0"/>
          <a:pathLst>
            <a:path>
              <a:moveTo>
                <a:pt x="0" y="13843"/>
              </a:moveTo>
              <a:lnTo>
                <a:pt x="371489" y="1384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b="1" kern="1200">
            <a:latin typeface="微软雅黑" panose="020B0503020204020204" pitchFamily="34" charset="-122"/>
            <a:ea typeface="微软雅黑" panose="020B0503020204020204" pitchFamily="34" charset="-122"/>
          </a:endParaRPr>
        </a:p>
      </dsp:txBody>
      <dsp:txXfrm>
        <a:off x="4787626" y="2222960"/>
        <a:ext cx="18574" cy="18574"/>
      </dsp:txXfrm>
    </dsp:sp>
    <dsp:sp modelId="{6F04363F-E9C0-44E2-BFBB-7251EF49CF5B}">
      <dsp:nvSpPr>
        <dsp:cNvPr id="0" name=""/>
        <dsp:cNvSpPr/>
      </dsp:nvSpPr>
      <dsp:spPr>
        <a:xfrm>
          <a:off x="4982658" y="1617522"/>
          <a:ext cx="1229451" cy="1229451"/>
        </a:xfrm>
        <a:prstGeom prst="ellipse">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CN" sz="2000" b="1" kern="1200" dirty="0" smtClean="0">
              <a:latin typeface="微软雅黑" panose="020B0503020204020204" pitchFamily="34" charset="-122"/>
              <a:ea typeface="微软雅黑" panose="020B0503020204020204" pitchFamily="34" charset="-122"/>
            </a:rPr>
            <a:t>CAP </a:t>
          </a:r>
          <a:r>
            <a:rPr lang="zh-CN" altLang="en-US" sz="2000" b="1" kern="1200" dirty="0" smtClean="0">
              <a:latin typeface="微软雅黑" panose="020B0503020204020204" pitchFamily="34" charset="-122"/>
              <a:ea typeface="微软雅黑" panose="020B0503020204020204" pitchFamily="34" charset="-122"/>
            </a:rPr>
            <a:t>认证</a:t>
          </a:r>
          <a:endParaRPr lang="zh-CN" altLang="en-US" sz="2000" b="1" kern="1200" dirty="0">
            <a:latin typeface="微软雅黑" panose="020B0503020204020204" pitchFamily="34" charset="-122"/>
            <a:ea typeface="微软雅黑" panose="020B0503020204020204" pitchFamily="34" charset="-122"/>
          </a:endParaRPr>
        </a:p>
      </dsp:txBody>
      <dsp:txXfrm>
        <a:off x="5162707" y="1797571"/>
        <a:ext cx="869353" cy="869353"/>
      </dsp:txXfrm>
    </dsp:sp>
    <dsp:sp modelId="{47AB5B94-EDCB-40B1-9F5D-D119552A63FB}">
      <dsp:nvSpPr>
        <dsp:cNvPr id="0" name=""/>
        <dsp:cNvSpPr/>
      </dsp:nvSpPr>
      <dsp:spPr>
        <a:xfrm rot="5400000">
          <a:off x="3810699" y="3018874"/>
          <a:ext cx="371489" cy="27687"/>
        </a:xfrm>
        <a:custGeom>
          <a:avLst/>
          <a:gdLst/>
          <a:ahLst/>
          <a:cxnLst/>
          <a:rect l="0" t="0" r="0" b="0"/>
          <a:pathLst>
            <a:path>
              <a:moveTo>
                <a:pt x="0" y="13843"/>
              </a:moveTo>
              <a:lnTo>
                <a:pt x="371489" y="1384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b="1" kern="1200">
            <a:latin typeface="微软雅黑" panose="020B0503020204020204" pitchFamily="34" charset="-122"/>
            <a:ea typeface="微软雅黑" panose="020B0503020204020204" pitchFamily="34" charset="-122"/>
          </a:endParaRPr>
        </a:p>
      </dsp:txBody>
      <dsp:txXfrm>
        <a:off x="3987156" y="3023430"/>
        <a:ext cx="18574" cy="18574"/>
      </dsp:txXfrm>
    </dsp:sp>
    <dsp:sp modelId="{06EBACC0-3A20-4B5F-B981-ED25D9316A25}">
      <dsp:nvSpPr>
        <dsp:cNvPr id="0" name=""/>
        <dsp:cNvSpPr/>
      </dsp:nvSpPr>
      <dsp:spPr>
        <a:xfrm>
          <a:off x="3381718" y="3218462"/>
          <a:ext cx="1229451" cy="1229451"/>
        </a:xfrm>
        <a:prstGeom prst="ellipse">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CN" sz="2000" b="1" kern="1200" dirty="0" smtClean="0">
              <a:latin typeface="微软雅黑" panose="020B0503020204020204" pitchFamily="34" charset="-122"/>
              <a:ea typeface="微软雅黑" panose="020B0503020204020204" pitchFamily="34" charset="-122"/>
            </a:rPr>
            <a:t>JCI </a:t>
          </a:r>
          <a:r>
            <a:rPr lang="zh-CN" altLang="en-US" sz="2000" b="1" kern="1200" dirty="0" smtClean="0">
              <a:latin typeface="微软雅黑" panose="020B0503020204020204" pitchFamily="34" charset="-122"/>
              <a:ea typeface="微软雅黑" panose="020B0503020204020204" pitchFamily="34" charset="-122"/>
            </a:rPr>
            <a:t>认证</a:t>
          </a:r>
          <a:endParaRPr lang="zh-CN" altLang="en-US" sz="2000" b="1" kern="1200" dirty="0">
            <a:latin typeface="微软雅黑" panose="020B0503020204020204" pitchFamily="34" charset="-122"/>
            <a:ea typeface="微软雅黑" panose="020B0503020204020204" pitchFamily="34" charset="-122"/>
          </a:endParaRPr>
        </a:p>
      </dsp:txBody>
      <dsp:txXfrm>
        <a:off x="3561767" y="3398511"/>
        <a:ext cx="869353" cy="869353"/>
      </dsp:txXfrm>
    </dsp:sp>
    <dsp:sp modelId="{56507ED5-56DE-4B63-B8A1-0EA6011E3F4D}">
      <dsp:nvSpPr>
        <dsp:cNvPr id="0" name=""/>
        <dsp:cNvSpPr/>
      </dsp:nvSpPr>
      <dsp:spPr>
        <a:xfrm rot="10800000">
          <a:off x="3010229" y="2218404"/>
          <a:ext cx="371489" cy="27687"/>
        </a:xfrm>
        <a:custGeom>
          <a:avLst/>
          <a:gdLst/>
          <a:ahLst/>
          <a:cxnLst/>
          <a:rect l="0" t="0" r="0" b="0"/>
          <a:pathLst>
            <a:path>
              <a:moveTo>
                <a:pt x="0" y="13843"/>
              </a:moveTo>
              <a:lnTo>
                <a:pt x="371489" y="1384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b="1" kern="1200">
            <a:latin typeface="微软雅黑" panose="020B0503020204020204" pitchFamily="34" charset="-122"/>
            <a:ea typeface="微软雅黑" panose="020B0503020204020204" pitchFamily="34" charset="-122"/>
          </a:endParaRPr>
        </a:p>
      </dsp:txBody>
      <dsp:txXfrm rot="10800000">
        <a:off x="3186686" y="2222960"/>
        <a:ext cx="18574" cy="18574"/>
      </dsp:txXfrm>
    </dsp:sp>
    <dsp:sp modelId="{A6D5BA1D-E71B-4C11-B69B-3768270DB0E8}">
      <dsp:nvSpPr>
        <dsp:cNvPr id="0" name=""/>
        <dsp:cNvSpPr/>
      </dsp:nvSpPr>
      <dsp:spPr>
        <a:xfrm>
          <a:off x="1780778" y="1617522"/>
          <a:ext cx="1229451" cy="1229451"/>
        </a:xfrm>
        <a:prstGeom prst="ellipse">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CN" sz="2000" b="1" kern="1200" dirty="0" smtClean="0">
              <a:latin typeface="微软雅黑" panose="020B0503020204020204" pitchFamily="34" charset="-122"/>
              <a:ea typeface="微软雅黑" panose="020B0503020204020204" pitchFamily="34" charset="-122"/>
            </a:rPr>
            <a:t>15189</a:t>
          </a:r>
          <a:r>
            <a:rPr lang="zh-CN" altLang="en-US" sz="2000" b="1" kern="1200" dirty="0" smtClean="0">
              <a:latin typeface="微软雅黑" panose="020B0503020204020204" pitchFamily="34" charset="-122"/>
              <a:ea typeface="微软雅黑" panose="020B0503020204020204" pitchFamily="34" charset="-122"/>
            </a:rPr>
            <a:t>认证</a:t>
          </a:r>
          <a:endParaRPr lang="zh-CN" altLang="en-US" sz="2000" b="1" kern="1200" dirty="0">
            <a:latin typeface="微软雅黑" panose="020B0503020204020204" pitchFamily="34" charset="-122"/>
            <a:ea typeface="微软雅黑" panose="020B0503020204020204" pitchFamily="34" charset="-122"/>
          </a:endParaRPr>
        </a:p>
      </dsp:txBody>
      <dsp:txXfrm>
        <a:off x="1960827" y="1797571"/>
        <a:ext cx="869353" cy="86935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E69761-27A1-4BC8-8720-B1831B79CF06}">
      <dsp:nvSpPr>
        <dsp:cNvPr id="0" name=""/>
        <dsp:cNvSpPr/>
      </dsp:nvSpPr>
      <dsp:spPr>
        <a:xfrm rot="5400000">
          <a:off x="110275" y="457225"/>
          <a:ext cx="412476" cy="469590"/>
        </a:xfrm>
        <a:prstGeom prst="bentUpArrow">
          <a:avLst>
            <a:gd name="adj1" fmla="val 32840"/>
            <a:gd name="adj2" fmla="val 25000"/>
            <a:gd name="adj3" fmla="val 35780"/>
          </a:avLst>
        </a:prstGeom>
        <a:solidFill>
          <a:schemeClr val="accent2">
            <a:tint val="50000"/>
            <a:hueOff val="0"/>
            <a:satOff val="0"/>
            <a:lumOff val="0"/>
            <a:alphaOff val="0"/>
          </a:schemeClr>
        </a:solidFill>
        <a:ln>
          <a:noFill/>
        </a:ln>
        <a:effectLst/>
        <a:sp3d extrusionH="63500" contourW="12700" prstMaterial="matte">
          <a:contourClr>
            <a:schemeClr val="lt1"/>
          </a:contourClr>
        </a:sp3d>
      </dsp:spPr>
      <dsp:style>
        <a:lnRef idx="0">
          <a:scrgbClr r="0" g="0" b="0"/>
        </a:lnRef>
        <a:fillRef idx="1">
          <a:scrgbClr r="0" g="0" b="0"/>
        </a:fillRef>
        <a:effectRef idx="0">
          <a:scrgbClr r="0" g="0" b="0"/>
        </a:effectRef>
        <a:fontRef idx="minor"/>
      </dsp:style>
    </dsp:sp>
    <dsp:sp modelId="{642CAE79-0CA8-4042-B99D-7C9C85F03C97}">
      <dsp:nvSpPr>
        <dsp:cNvPr id="0" name=""/>
        <dsp:cNvSpPr/>
      </dsp:nvSpPr>
      <dsp:spPr>
        <a:xfrm>
          <a:off x="994" y="-12"/>
          <a:ext cx="694368" cy="486035"/>
        </a:xfrm>
        <a:prstGeom prst="roundRect">
          <a:avLst>
            <a:gd name="adj" fmla="val 16670"/>
          </a:avLst>
        </a:prstGeom>
        <a:solidFill>
          <a:srgbClr val="A25C6D"/>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zh-CN" altLang="en-US" sz="1900" kern="1200" dirty="0" smtClean="0"/>
            <a:t>医院</a:t>
          </a:r>
          <a:endParaRPr lang="zh-CN" altLang="en-US" sz="1900" kern="1200" dirty="0"/>
        </a:p>
      </dsp:txBody>
      <dsp:txXfrm>
        <a:off x="24725" y="23719"/>
        <a:ext cx="646906" cy="438573"/>
      </dsp:txXfrm>
    </dsp:sp>
    <dsp:sp modelId="{FA71E27D-534B-42E6-85EE-7E3B4F21289C}">
      <dsp:nvSpPr>
        <dsp:cNvPr id="0" name=""/>
        <dsp:cNvSpPr/>
      </dsp:nvSpPr>
      <dsp:spPr>
        <a:xfrm>
          <a:off x="695362" y="46341"/>
          <a:ext cx="505017" cy="392835"/>
        </a:xfrm>
        <a:prstGeom prst="rect">
          <a:avLst/>
        </a:prstGeom>
        <a:noFill/>
        <a:ln>
          <a:noFill/>
        </a:ln>
        <a:effectLst/>
      </dsp:spPr>
      <dsp:style>
        <a:lnRef idx="0">
          <a:scrgbClr r="0" g="0" b="0"/>
        </a:lnRef>
        <a:fillRef idx="0">
          <a:scrgbClr r="0" g="0" b="0"/>
        </a:fillRef>
        <a:effectRef idx="0">
          <a:scrgbClr r="0" g="0" b="0"/>
        </a:effectRef>
        <a:fontRef idx="minor"/>
      </dsp:style>
    </dsp:sp>
    <dsp:sp modelId="{D5A90247-5F73-4736-8B1F-675D9BC2DC57}">
      <dsp:nvSpPr>
        <dsp:cNvPr id="0" name=""/>
        <dsp:cNvSpPr/>
      </dsp:nvSpPr>
      <dsp:spPr>
        <a:xfrm rot="5400000">
          <a:off x="685980" y="1003203"/>
          <a:ext cx="412476" cy="469590"/>
        </a:xfrm>
        <a:prstGeom prst="bentUpArrow">
          <a:avLst>
            <a:gd name="adj1" fmla="val 32840"/>
            <a:gd name="adj2" fmla="val 25000"/>
            <a:gd name="adj3" fmla="val 35780"/>
          </a:avLst>
        </a:prstGeom>
        <a:solidFill>
          <a:schemeClr val="accent2">
            <a:tint val="50000"/>
            <a:hueOff val="-52986"/>
            <a:satOff val="-36429"/>
            <a:lumOff val="17644"/>
            <a:alphaOff val="0"/>
          </a:schemeClr>
        </a:solidFill>
        <a:ln>
          <a:noFill/>
        </a:ln>
        <a:effectLst/>
        <a:sp3d extrusionH="63500" contourW="12700" prstMaterial="matte">
          <a:contourClr>
            <a:schemeClr val="lt1"/>
          </a:contourClr>
        </a:sp3d>
      </dsp:spPr>
      <dsp:style>
        <a:lnRef idx="0">
          <a:scrgbClr r="0" g="0" b="0"/>
        </a:lnRef>
        <a:fillRef idx="1">
          <a:scrgbClr r="0" g="0" b="0"/>
        </a:fillRef>
        <a:effectRef idx="0">
          <a:scrgbClr r="0" g="0" b="0"/>
        </a:effectRef>
        <a:fontRef idx="minor"/>
      </dsp:style>
    </dsp:sp>
    <dsp:sp modelId="{FF2AC1F5-82FB-49E9-AC3B-F4C6CA2A9CBD}">
      <dsp:nvSpPr>
        <dsp:cNvPr id="0" name=""/>
        <dsp:cNvSpPr/>
      </dsp:nvSpPr>
      <dsp:spPr>
        <a:xfrm>
          <a:off x="576698" y="545964"/>
          <a:ext cx="694368" cy="486035"/>
        </a:xfrm>
        <a:prstGeom prst="roundRect">
          <a:avLst>
            <a:gd name="adj" fmla="val 16670"/>
          </a:avLst>
        </a:prstGeom>
        <a:solidFill>
          <a:schemeClr val="accent2">
            <a:hueOff val="-46985"/>
            <a:satOff val="-23859"/>
            <a:lumOff val="23627"/>
            <a:alphaOff val="0"/>
          </a:scheme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zh-CN" altLang="en-US" sz="1900" kern="1200" dirty="0" smtClean="0"/>
            <a:t>病区</a:t>
          </a:r>
          <a:endParaRPr lang="zh-CN" altLang="en-US" sz="1900" kern="1200" dirty="0"/>
        </a:p>
      </dsp:txBody>
      <dsp:txXfrm>
        <a:off x="600429" y="569695"/>
        <a:ext cx="646906" cy="438573"/>
      </dsp:txXfrm>
    </dsp:sp>
    <dsp:sp modelId="{1500904E-24DF-40DF-B272-6F7DC14E43DD}">
      <dsp:nvSpPr>
        <dsp:cNvPr id="0" name=""/>
        <dsp:cNvSpPr/>
      </dsp:nvSpPr>
      <dsp:spPr>
        <a:xfrm>
          <a:off x="1271067" y="592319"/>
          <a:ext cx="505017" cy="392835"/>
        </a:xfrm>
        <a:prstGeom prst="rect">
          <a:avLst/>
        </a:prstGeom>
        <a:noFill/>
        <a:ln>
          <a:noFill/>
        </a:ln>
        <a:effectLst/>
      </dsp:spPr>
      <dsp:style>
        <a:lnRef idx="0">
          <a:scrgbClr r="0" g="0" b="0"/>
        </a:lnRef>
        <a:fillRef idx="0">
          <a:scrgbClr r="0" g="0" b="0"/>
        </a:fillRef>
        <a:effectRef idx="0">
          <a:scrgbClr r="0" g="0" b="0"/>
        </a:effectRef>
        <a:fontRef idx="minor"/>
      </dsp:style>
    </dsp:sp>
    <dsp:sp modelId="{2CF039A7-1F34-4603-9ACA-E89053742B3E}">
      <dsp:nvSpPr>
        <dsp:cNvPr id="0" name=""/>
        <dsp:cNvSpPr/>
      </dsp:nvSpPr>
      <dsp:spPr>
        <a:xfrm>
          <a:off x="1152403" y="1091942"/>
          <a:ext cx="694368" cy="486035"/>
        </a:xfrm>
        <a:prstGeom prst="roundRect">
          <a:avLst>
            <a:gd name="adj" fmla="val 16670"/>
          </a:avLst>
        </a:prstGeom>
        <a:solidFill>
          <a:srgbClr val="4F81BD"/>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zh-CN" altLang="en-US" sz="1900" kern="1200" dirty="0" smtClean="0"/>
            <a:t>病房</a:t>
          </a:r>
          <a:endParaRPr lang="zh-CN" altLang="en-US" sz="1900" kern="1200" dirty="0"/>
        </a:p>
      </dsp:txBody>
      <dsp:txXfrm>
        <a:off x="1176134" y="1115673"/>
        <a:ext cx="646906" cy="438573"/>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37143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idx="2"/>
          </p:nvPr>
        </p:nvSpPr>
        <p:spPr bwMode="auto">
          <a:xfrm>
            <a:off x="1141413" y="850900"/>
            <a:ext cx="4575175" cy="34321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1" name="Rectangle 3"/>
          <p:cNvSpPr>
            <a:spLocks noGrp="1" noChangeArrowheads="1"/>
          </p:cNvSpPr>
          <p:nvPr>
            <p:ph type="body" sz="quarter" idx="3"/>
          </p:nvPr>
        </p:nvSpPr>
        <p:spPr bwMode="auto">
          <a:xfrm>
            <a:off x="914400" y="4641850"/>
            <a:ext cx="5029200" cy="4516438"/>
          </a:xfrm>
          <a:prstGeom prst="rect">
            <a:avLst/>
          </a:prstGeom>
          <a:noFill/>
          <a:ln>
            <a:noFill/>
          </a:ln>
          <a:effectLst/>
          <a:extLst/>
        </p:spPr>
        <p:txBody>
          <a:bodyPr vert="horz" wrap="square" lIns="90488" tIns="44450" rIns="90488" bIns="44450" numCol="1" anchor="t" anchorCtr="0" compatLnSpc="1">
            <a:prstTxWarp prst="textNoShape">
              <a:avLst/>
            </a:prstTxWarp>
          </a:bodyPr>
          <a:lstStyle/>
          <a:p>
            <a:pPr lvl="0"/>
            <a:r>
              <a:rPr lang="en-US" noProof="0" smtClean="0"/>
              <a:t>Klicken Sie, um die Formate des Vorlagentextes zu bearbeiten</a:t>
            </a:r>
          </a:p>
          <a:p>
            <a:pPr lvl="1"/>
            <a:r>
              <a:rPr lang="en-US" noProof="0" smtClean="0"/>
              <a:t>Zweite Ebene</a:t>
            </a:r>
          </a:p>
          <a:p>
            <a:pPr lvl="2"/>
            <a:r>
              <a:rPr lang="en-US" noProof="0" smtClean="0"/>
              <a:t>Dritte Ebene</a:t>
            </a:r>
          </a:p>
          <a:p>
            <a:pPr lvl="3"/>
            <a:r>
              <a:rPr lang="en-US" noProof="0" smtClean="0"/>
              <a:t>Vierte Ebene</a:t>
            </a:r>
          </a:p>
          <a:p>
            <a:pPr lvl="4"/>
            <a:r>
              <a:rPr lang="en-US" noProof="0" smtClean="0"/>
              <a:t>Fünfte Ebene</a:t>
            </a:r>
          </a:p>
        </p:txBody>
      </p:sp>
    </p:spTree>
    <p:extLst>
      <p:ext uri="{BB962C8B-B14F-4D97-AF65-F5344CB8AC3E}">
        <p14:creationId xmlns:p14="http://schemas.microsoft.com/office/powerpoint/2010/main" val="3861502963"/>
      </p:ext>
    </p:extLst>
  </p:cSld>
  <p:clrMap bg1="lt1" tx1="dk1" bg2="lt2" tx2="dk2" accent1="accent1" accent2="accent2" accent3="accent3" accent4="accent4" accent5="accent5" accent6="accent6" hlink="hlink" folHlink="folHlink"/>
  <p:notesStyle>
    <a:lvl1pPr algn="l" defTabSz="915988" rtl="0" eaLnBrk="0" fontAlgn="base" hangingPunct="0">
      <a:spcBef>
        <a:spcPct val="30000"/>
      </a:spcBef>
      <a:spcAft>
        <a:spcPct val="0"/>
      </a:spcAft>
      <a:defRPr sz="1200" kern="1200">
        <a:solidFill>
          <a:schemeClr val="tx1"/>
        </a:solidFill>
        <a:latin typeface="Imago" pitchFamily="2" charset="0"/>
        <a:ea typeface="+mn-ea"/>
        <a:cs typeface="+mn-cs"/>
      </a:defRPr>
    </a:lvl1pPr>
    <a:lvl2pPr marL="457200" algn="l" defTabSz="915988" rtl="0" eaLnBrk="0" fontAlgn="base" hangingPunct="0">
      <a:spcBef>
        <a:spcPct val="30000"/>
      </a:spcBef>
      <a:spcAft>
        <a:spcPct val="0"/>
      </a:spcAft>
      <a:defRPr sz="1200" kern="1200">
        <a:solidFill>
          <a:schemeClr val="tx1"/>
        </a:solidFill>
        <a:latin typeface="Imago" pitchFamily="2" charset="0"/>
        <a:ea typeface="+mn-ea"/>
        <a:cs typeface="+mn-cs"/>
      </a:defRPr>
    </a:lvl2pPr>
    <a:lvl3pPr marL="915988" algn="l" defTabSz="915988" rtl="0" eaLnBrk="0" fontAlgn="base" hangingPunct="0">
      <a:spcBef>
        <a:spcPct val="30000"/>
      </a:spcBef>
      <a:spcAft>
        <a:spcPct val="0"/>
      </a:spcAft>
      <a:defRPr sz="1200" kern="1200">
        <a:solidFill>
          <a:schemeClr val="tx1"/>
        </a:solidFill>
        <a:latin typeface="Imago" pitchFamily="2" charset="0"/>
        <a:ea typeface="+mn-ea"/>
        <a:cs typeface="+mn-cs"/>
      </a:defRPr>
    </a:lvl3pPr>
    <a:lvl4pPr marL="1373188" algn="l" defTabSz="915988" rtl="0" eaLnBrk="0" fontAlgn="base" hangingPunct="0">
      <a:spcBef>
        <a:spcPct val="30000"/>
      </a:spcBef>
      <a:spcAft>
        <a:spcPct val="0"/>
      </a:spcAft>
      <a:defRPr sz="1200" kern="1200">
        <a:solidFill>
          <a:schemeClr val="tx1"/>
        </a:solidFill>
        <a:latin typeface="Imago" pitchFamily="2" charset="0"/>
        <a:ea typeface="+mn-ea"/>
        <a:cs typeface="+mn-cs"/>
      </a:defRPr>
    </a:lvl4pPr>
    <a:lvl5pPr marL="1830388" algn="l" defTabSz="915988" rtl="0" eaLnBrk="0" fontAlgn="base" hangingPunct="0">
      <a:spcBef>
        <a:spcPct val="30000"/>
      </a:spcBef>
      <a:spcAft>
        <a:spcPct val="0"/>
      </a:spcAft>
      <a:defRPr sz="1200" kern="1200">
        <a:solidFill>
          <a:schemeClr val="tx1"/>
        </a:solidFill>
        <a:latin typeface="Imago"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5110171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850900"/>
            <a:ext cx="4575175" cy="3432175"/>
          </a:xfrm>
        </p:spPr>
      </p:sp>
      <p:sp>
        <p:nvSpPr>
          <p:cNvPr id="3" name="Notes Placeholder 2"/>
          <p:cNvSpPr>
            <a:spLocks noGrp="1"/>
          </p:cNvSpPr>
          <p:nvPr>
            <p:ph type="body" idx="1"/>
          </p:nvPr>
        </p:nvSpPr>
        <p:spPr/>
        <p:txBody>
          <a:bodyPr/>
          <a:lstStyle/>
          <a:p>
            <a:r>
              <a:rPr lang="zh-CN" altLang="en-US" dirty="0" smtClean="0"/>
              <a:t>面临的问题：各科室的操作过程缺乏严格的流程控制</a:t>
            </a:r>
            <a:endParaRPr lang="en-US" altLang="zh-CN" dirty="0" smtClean="0"/>
          </a:p>
          <a:p>
            <a:r>
              <a:rPr lang="zh-CN" altLang="en-US" dirty="0" smtClean="0"/>
              <a:t>试剂的批号没有严格的把控</a:t>
            </a:r>
            <a:endParaRPr lang="en-US" altLang="zh-CN" dirty="0" smtClean="0"/>
          </a:p>
          <a:p>
            <a:r>
              <a:rPr lang="zh-CN" altLang="en-US" dirty="0" smtClean="0"/>
              <a:t>患者数据和质控数据无法保存管理</a:t>
            </a:r>
            <a:endParaRPr lang="en-US" altLang="zh-CN" dirty="0" smtClean="0"/>
          </a:p>
          <a:p>
            <a:r>
              <a:rPr lang="zh-CN" altLang="en-US" dirty="0" smtClean="0"/>
              <a:t>缺乏专业的检验科的指导</a:t>
            </a:r>
            <a:endParaRPr lang="en-US" altLang="zh-CN" dirty="0" smtClean="0"/>
          </a:p>
          <a:p>
            <a:r>
              <a:rPr lang="zh-CN" altLang="en-US" dirty="0" smtClean="0"/>
              <a:t>没有建立合理的室内质控和室间质评跪着</a:t>
            </a:r>
            <a:endParaRPr lang="en-US" altLang="zh-CN" dirty="0" smtClean="0"/>
          </a:p>
          <a:p>
            <a:r>
              <a:rPr lang="zh-CN" altLang="en-US" dirty="0" smtClean="0"/>
              <a:t>各仪器性能，耗材试剂不同也无法同一监控</a:t>
            </a:r>
            <a:endParaRPr lang="en-US" altLang="zh-CN" dirty="0" smtClean="0"/>
          </a:p>
          <a:p>
            <a:endParaRPr lang="en-US" dirty="0" smtClean="0"/>
          </a:p>
          <a:p>
            <a:r>
              <a:rPr lang="zh-CN" altLang="en-US" dirty="0" smtClean="0"/>
              <a:t>这许多问题使得</a:t>
            </a:r>
            <a:r>
              <a:rPr lang="en-US" altLang="zh-CN" dirty="0" smtClean="0"/>
              <a:t>POCT</a:t>
            </a:r>
            <a:r>
              <a:rPr lang="zh-CN" altLang="en-US" dirty="0" smtClean="0"/>
              <a:t>的管理面临巨大挑战</a:t>
            </a:r>
            <a:endParaRPr lang="en-US" dirty="0"/>
          </a:p>
        </p:txBody>
      </p:sp>
    </p:spTree>
    <p:extLst>
      <p:ext uri="{BB962C8B-B14F-4D97-AF65-F5344CB8AC3E}">
        <p14:creationId xmlns:p14="http://schemas.microsoft.com/office/powerpoint/2010/main" val="2745043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lgn="l"/>
            <a:r>
              <a:rPr lang="zh-CN" altLang="en-US" sz="1200" dirty="0" smtClean="0">
                <a:latin typeface="微软雅黑" panose="020B0503020204020204" pitchFamily="34" charset="-122"/>
                <a:ea typeface="微软雅黑" panose="020B0503020204020204" pitchFamily="34" charset="-122"/>
              </a:rPr>
              <a:t>仪器多、品牌杂，分布在各个科室：心标、血糖、血气分布于各个临床科室</a:t>
            </a:r>
            <a:endParaRPr lang="en-US" altLang="zh-CN" sz="1200" b="1" dirty="0" smtClean="0">
              <a:latin typeface="微软雅黑" panose="020B0503020204020204" pitchFamily="34" charset="-122"/>
              <a:ea typeface="微软雅黑" panose="020B0503020204020204" pitchFamily="34" charset="-122"/>
            </a:endParaRPr>
          </a:p>
          <a:p>
            <a:pPr lvl="0" algn="l"/>
            <a:r>
              <a:rPr lang="zh-CN" altLang="en-US" sz="1200" dirty="0" smtClean="0">
                <a:latin typeface="微软雅黑" panose="020B0503020204020204" pitchFamily="34" charset="-122"/>
                <a:ea typeface="微软雅黑" panose="020B0503020204020204" pitchFamily="34" charset="-122"/>
              </a:rPr>
              <a:t>院内无管理：纳入固定资产管理、人员培训和授权、仪器校准验证和保养、试剂出入库等管理</a:t>
            </a:r>
            <a:endParaRPr lang="en-US" altLang="zh-CN" sz="1200" dirty="0" smtClean="0">
              <a:latin typeface="微软雅黑" panose="020B0503020204020204" pitchFamily="34" charset="-122"/>
              <a:ea typeface="微软雅黑" panose="020B0503020204020204" pitchFamily="34" charset="-122"/>
            </a:endParaRPr>
          </a:p>
          <a:p>
            <a:pPr lvl="0" algn="l"/>
            <a:r>
              <a:rPr lang="zh-CN" altLang="en-US" sz="1200" dirty="0" smtClean="0">
                <a:latin typeface="微软雅黑" panose="020B0503020204020204" pitchFamily="34" charset="-122"/>
                <a:ea typeface="微软雅黑" panose="020B0503020204020204" pitchFamily="34" charset="-122"/>
              </a:rPr>
              <a:t>质量控制无：室内质量控制、比对</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室间质量评价、原始结果记录</a:t>
            </a:r>
            <a:endParaRPr lang="en-US" altLang="zh-CN" sz="1200" dirty="0" smtClean="0">
              <a:latin typeface="微软雅黑" panose="020B0503020204020204" pitchFamily="34" charset="-122"/>
              <a:ea typeface="微软雅黑" panose="020B0503020204020204" pitchFamily="34" charset="-122"/>
            </a:endParaRPr>
          </a:p>
          <a:p>
            <a:pPr lvl="0" algn="l"/>
            <a:r>
              <a:rPr lang="zh-CN" altLang="en-US" sz="1200" dirty="0" smtClean="0">
                <a:latin typeface="微软雅黑" panose="020B0503020204020204" pitchFamily="34" charset="-122"/>
                <a:ea typeface="微软雅黑" panose="020B0503020204020204" pitchFamily="34" charset="-122"/>
              </a:rPr>
              <a:t>结果报告不规范：检验报告单？危急值报告？</a:t>
            </a:r>
            <a:r>
              <a:rPr lang="en-US" altLang="zh-CN" sz="1200" dirty="0" smtClean="0">
                <a:latin typeface="微软雅黑" panose="020B0503020204020204" pitchFamily="34" charset="-122"/>
                <a:ea typeface="微软雅黑" panose="020B0503020204020204" pitchFamily="34" charset="-122"/>
              </a:rPr>
              <a:t>LIS</a:t>
            </a:r>
            <a:r>
              <a:rPr lang="zh-CN" altLang="en-US" sz="1200" smtClean="0">
                <a:latin typeface="微软雅黑" panose="020B0503020204020204" pitchFamily="34" charset="-122"/>
                <a:ea typeface="微软雅黑" panose="020B0503020204020204" pitchFamily="34" charset="-122"/>
              </a:rPr>
              <a:t>管理？</a:t>
            </a:r>
          </a:p>
          <a:p>
            <a:endParaRPr lang="zh-CN" altLang="en-US"/>
          </a:p>
        </p:txBody>
      </p:sp>
      <p:sp>
        <p:nvSpPr>
          <p:cNvPr id="4" name="灯片编号占位符 3"/>
          <p:cNvSpPr>
            <a:spLocks noGrp="1"/>
          </p:cNvSpPr>
          <p:nvPr>
            <p:ph type="sldNum" sz="quarter" idx="10"/>
          </p:nvPr>
        </p:nvSpPr>
        <p:spPr>
          <a:xfrm>
            <a:off x="3884613" y="9286845"/>
            <a:ext cx="2971800" cy="488871"/>
          </a:xfrm>
          <a:prstGeom prst="rect">
            <a:avLst/>
          </a:prstGeom>
        </p:spPr>
        <p:txBody>
          <a:bodyPr/>
          <a:lstStyle/>
          <a:p>
            <a:pPr>
              <a:defRPr/>
            </a:pPr>
            <a:fld id="{D082C19D-ECAF-462F-8E9C-9866BCED67D1}" type="slidenum">
              <a:rPr lang="zh-CN" altLang="en-US" smtClean="0"/>
              <a:pPr>
                <a:defRPr/>
              </a:pPr>
              <a:t>12</a:t>
            </a:fld>
            <a:endParaRPr lang="zh-CN" altLang="en-US"/>
          </a:p>
        </p:txBody>
      </p:sp>
    </p:spTree>
    <p:extLst>
      <p:ext uri="{BB962C8B-B14F-4D97-AF65-F5344CB8AC3E}">
        <p14:creationId xmlns:p14="http://schemas.microsoft.com/office/powerpoint/2010/main" val="3099054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5110171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但是各大评审体系要求对</a:t>
            </a:r>
            <a:r>
              <a:rPr lang="en-US" altLang="zh-CN" dirty="0" smtClean="0"/>
              <a:t>POCT</a:t>
            </a:r>
            <a:r>
              <a:rPr lang="zh-CN" altLang="en-US" dirty="0" smtClean="0"/>
              <a:t>进行规范化管理，如何实现？</a:t>
            </a:r>
            <a:endParaRPr lang="zh-CN" altLang="en-US" dirty="0"/>
          </a:p>
        </p:txBody>
      </p:sp>
      <p:sp>
        <p:nvSpPr>
          <p:cNvPr id="4" name="灯片编号占位符 3"/>
          <p:cNvSpPr>
            <a:spLocks noGrp="1"/>
          </p:cNvSpPr>
          <p:nvPr>
            <p:ph type="sldNum" sz="quarter" idx="10"/>
          </p:nvPr>
        </p:nvSpPr>
        <p:spPr>
          <a:xfrm>
            <a:off x="3884613" y="9286845"/>
            <a:ext cx="2971800" cy="488871"/>
          </a:xfrm>
          <a:prstGeom prst="rect">
            <a:avLst/>
          </a:prstGeom>
        </p:spPr>
        <p:txBody>
          <a:bodyPr/>
          <a:lstStyle/>
          <a:p>
            <a:fld id="{6723615F-B9E0-4808-B5EF-7A3D32571C6A}" type="slidenum">
              <a:rPr lang="zh-CN" altLang="en-US" smtClean="0"/>
              <a:t>16</a:t>
            </a:fld>
            <a:endParaRPr lang="zh-CN" altLang="en-US"/>
          </a:p>
        </p:txBody>
      </p:sp>
    </p:spTree>
    <p:extLst>
      <p:ext uri="{BB962C8B-B14F-4D97-AF65-F5344CB8AC3E}">
        <p14:creationId xmlns:p14="http://schemas.microsoft.com/office/powerpoint/2010/main" val="3942281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pPr marL="0" marR="0" indent="0" algn="l" defTabSz="915988" rtl="0" eaLnBrk="1" fontAlgn="base" latinLnBrk="0" hangingPunct="1">
              <a:lnSpc>
                <a:spcPct val="100000"/>
              </a:lnSpc>
              <a:spcBef>
                <a:spcPct val="30000"/>
              </a:spcBef>
              <a:spcAft>
                <a:spcPct val="0"/>
              </a:spcAft>
              <a:buClrTx/>
              <a:buSzTx/>
              <a:buFontTx/>
              <a:buNone/>
              <a:tabLst/>
              <a:defRPr/>
            </a:pPr>
            <a:r>
              <a:rPr lang="en-US" altLang="zh-CN" sz="1200" dirty="0" smtClean="0">
                <a:latin typeface="微软雅黑" panose="020B0503020204020204" pitchFamily="34" charset="-122"/>
                <a:ea typeface="微软雅黑" panose="020B0503020204020204" pitchFamily="34" charset="-122"/>
              </a:rPr>
              <a:t>ISO 22870  </a:t>
            </a:r>
            <a:r>
              <a:rPr kumimoji="1" lang="zh-CN" altLang="en-US" sz="1200" dirty="0" smtClean="0">
                <a:latin typeface="微软雅黑" panose="020B0503020204020204" pitchFamily="34" charset="-122"/>
                <a:ea typeface="微软雅黑" panose="020B0503020204020204" pitchFamily="34" charset="-122"/>
              </a:rPr>
              <a:t>床旁检测 质量和能力的具体要求</a:t>
            </a:r>
            <a:endParaRPr kumimoji="1" lang="en-US" altLang="zh-CN" sz="1200" dirty="0" smtClean="0">
              <a:latin typeface="微软雅黑" panose="020B0503020204020204" pitchFamily="34" charset="-122"/>
              <a:ea typeface="微软雅黑" panose="020B0503020204020204" pitchFamily="34" charset="-122"/>
            </a:endParaRPr>
          </a:p>
          <a:p>
            <a:pPr marL="0" marR="0" lvl="1" indent="0" algn="l" defTabSz="915988" rtl="0" eaLnBrk="1" fontAlgn="base" latinLnBrk="0" hangingPunct="1">
              <a:lnSpc>
                <a:spcPct val="100000"/>
              </a:lnSpc>
              <a:spcBef>
                <a:spcPct val="30000"/>
              </a:spcBef>
              <a:spcAft>
                <a:spcPct val="0"/>
              </a:spcAft>
              <a:buClrTx/>
              <a:buSzTx/>
              <a:buFontTx/>
              <a:buNone/>
              <a:tabLst/>
              <a:defRPr/>
            </a:pPr>
            <a:r>
              <a:rPr kumimoji="1" lang="en-US" altLang="zh-CN" sz="1800" dirty="0" smtClean="0">
                <a:solidFill>
                  <a:schemeClr val="tx2"/>
                </a:solidFill>
                <a:latin typeface="微软雅黑" panose="020B0503020204020204" pitchFamily="34" charset="-122"/>
                <a:ea typeface="微软雅黑" panose="020B0503020204020204" pitchFamily="34" charset="-122"/>
                <a:cs typeface="Imago" pitchFamily="2" charset="0"/>
              </a:rPr>
              <a:t>GB/T 29790 《</a:t>
            </a:r>
            <a:r>
              <a:rPr kumimoji="1" lang="zh-CN" altLang="en-US" sz="1800" dirty="0" smtClean="0">
                <a:solidFill>
                  <a:schemeClr val="tx2"/>
                </a:solidFill>
                <a:latin typeface="微软雅黑" panose="020B0503020204020204" pitchFamily="34" charset="-122"/>
                <a:ea typeface="微软雅黑" panose="020B0503020204020204" pitchFamily="34" charset="-122"/>
                <a:cs typeface="Imago" pitchFamily="2" charset="0"/>
              </a:rPr>
              <a:t>即时检测 质量和能力的要求</a:t>
            </a:r>
            <a:r>
              <a:rPr kumimoji="1" lang="en-US" altLang="zh-CN" sz="1800" dirty="0" smtClean="0">
                <a:solidFill>
                  <a:schemeClr val="tx2"/>
                </a:solidFill>
                <a:latin typeface="微软雅黑" panose="020B0503020204020204" pitchFamily="34" charset="-122"/>
                <a:ea typeface="微软雅黑" panose="020B0503020204020204" pitchFamily="34" charset="-122"/>
                <a:cs typeface="Imago" pitchFamily="2" charset="0"/>
              </a:rPr>
              <a:t>》</a:t>
            </a:r>
          </a:p>
          <a:p>
            <a:pPr marL="0" marR="0" lvl="1" indent="0" algn="l" defTabSz="915988" rtl="0" eaLnBrk="1" fontAlgn="base" latinLnBrk="0" hangingPunct="1">
              <a:lnSpc>
                <a:spcPct val="100000"/>
              </a:lnSpc>
              <a:spcBef>
                <a:spcPct val="30000"/>
              </a:spcBef>
              <a:spcAft>
                <a:spcPct val="0"/>
              </a:spcAft>
              <a:buClrTx/>
              <a:buSzTx/>
              <a:buFontTx/>
              <a:buNone/>
              <a:tabLst/>
              <a:defRPr/>
            </a:pPr>
            <a:r>
              <a:rPr lang="zh-CN" altLang="en-US" sz="1800" dirty="0" smtClean="0"/>
              <a:t>美国病理学家学会的</a:t>
            </a:r>
            <a:r>
              <a:rPr lang="en-US" altLang="zh-CN" sz="1800" dirty="0" smtClean="0"/>
              <a:t>POCT</a:t>
            </a:r>
            <a:r>
              <a:rPr lang="zh-CN" altLang="en-US" sz="1800" dirty="0" smtClean="0"/>
              <a:t>检查清单</a:t>
            </a:r>
          </a:p>
          <a:p>
            <a:pPr marL="0" marR="0" lvl="1" indent="0" algn="l" defTabSz="915988" rtl="0" eaLnBrk="1" fontAlgn="base" latinLnBrk="0" hangingPunct="1">
              <a:lnSpc>
                <a:spcPct val="100000"/>
              </a:lnSpc>
              <a:spcBef>
                <a:spcPct val="30000"/>
              </a:spcBef>
              <a:spcAft>
                <a:spcPct val="0"/>
              </a:spcAft>
              <a:buClrTx/>
              <a:buSzTx/>
              <a:buFontTx/>
              <a:buNone/>
              <a:tabLst/>
              <a:defRPr/>
            </a:pPr>
            <a:endParaRPr kumimoji="1" lang="en-US" altLang="zh-CN" sz="1800" dirty="0" smtClean="0">
              <a:solidFill>
                <a:schemeClr val="tx2"/>
              </a:solidFill>
              <a:latin typeface="微软雅黑" panose="020B0503020204020204" pitchFamily="34" charset="-122"/>
              <a:ea typeface="微软雅黑" panose="020B0503020204020204" pitchFamily="34" charset="-122"/>
              <a:cs typeface="Imago" pitchFamily="2" charset="0"/>
            </a:endParaRPr>
          </a:p>
          <a:p>
            <a:pPr marL="0" marR="0" indent="0" algn="l" defTabSz="915988" rtl="0" eaLnBrk="1" fontAlgn="base" latinLnBrk="0" hangingPunct="1">
              <a:lnSpc>
                <a:spcPct val="100000"/>
              </a:lnSpc>
              <a:spcBef>
                <a:spcPct val="30000"/>
              </a:spcBef>
              <a:spcAft>
                <a:spcPct val="0"/>
              </a:spcAft>
              <a:buClrTx/>
              <a:buSzTx/>
              <a:buFontTx/>
              <a:buNone/>
              <a:tabLst/>
              <a:defRPr/>
            </a:pPr>
            <a:endParaRPr lang="zh-CN" altLang="en-US" dirty="0" smtClean="0"/>
          </a:p>
          <a:p>
            <a:endParaRPr lang="zh-CN" altLang="en-US" dirty="0"/>
          </a:p>
        </p:txBody>
      </p:sp>
    </p:spTree>
    <p:extLst>
      <p:ext uri="{BB962C8B-B14F-4D97-AF65-F5344CB8AC3E}">
        <p14:creationId xmlns:p14="http://schemas.microsoft.com/office/powerpoint/2010/main" val="24071784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lvl="0"/>
            <a:r>
              <a:rPr lang="zh-CN" altLang="en-US" sz="2800" b="1" dirty="0" smtClean="0">
                <a:latin typeface="华文楷体" panose="02010600040101010101" pitchFamily="2" charset="-122"/>
                <a:ea typeface="华文楷体" panose="02010600040101010101" pitchFamily="2" charset="-122"/>
              </a:rPr>
              <a:t>评审体系</a:t>
            </a:r>
            <a:endParaRPr lang="en-US" altLang="zh-CN" sz="2800" b="1" dirty="0" smtClean="0">
              <a:latin typeface="华文楷体" panose="02010600040101010101" pitchFamily="2" charset="-122"/>
              <a:ea typeface="华文楷体" panose="02010600040101010101" pitchFamily="2" charset="-122"/>
            </a:endParaRPr>
          </a:p>
          <a:p>
            <a:pPr lvl="0"/>
            <a:r>
              <a:rPr lang="en-US" altLang="zh-CN" sz="2800" b="1" dirty="0" smtClean="0">
                <a:latin typeface="华文楷体" panose="02010600040101010101" pitchFamily="2" charset="-122"/>
                <a:ea typeface="华文楷体" panose="02010600040101010101" pitchFamily="2" charset="-122"/>
              </a:rPr>
              <a:t>      </a:t>
            </a:r>
            <a:r>
              <a:rPr lang="zh-CN" altLang="en-US" sz="2800" b="1" dirty="0" smtClean="0">
                <a:latin typeface="华文楷体" panose="02010600040101010101" pitchFamily="2" charset="-122"/>
                <a:ea typeface="华文楷体" panose="02010600040101010101" pitchFamily="2" charset="-122"/>
              </a:rPr>
              <a:t>中国国标</a:t>
            </a:r>
          </a:p>
          <a:p>
            <a:pPr lvl="1"/>
            <a:r>
              <a:rPr lang="zh-CN" altLang="en-US" sz="2000" b="1" dirty="0" smtClean="0">
                <a:latin typeface="华文楷体" panose="02010600040101010101" pitchFamily="2" charset="-122"/>
                <a:ea typeface="华文楷体" panose="02010600040101010101" pitchFamily="2" charset="-122"/>
              </a:rPr>
              <a:t>三甲医院</a:t>
            </a:r>
          </a:p>
          <a:p>
            <a:pPr lvl="1"/>
            <a:r>
              <a:rPr lang="en-US" altLang="zh-CN" sz="2000" b="1" dirty="0" smtClean="0">
                <a:latin typeface="华文楷体" panose="02010600040101010101" pitchFamily="2" charset="-122"/>
                <a:ea typeface="华文楷体" panose="02010600040101010101" pitchFamily="2" charset="-122"/>
              </a:rPr>
              <a:t>CAP </a:t>
            </a:r>
            <a:r>
              <a:rPr lang="zh-CN" altLang="en-US" sz="2000" b="1" dirty="0" smtClean="0">
                <a:latin typeface="华文楷体" panose="02010600040101010101" pitchFamily="2" charset="-122"/>
                <a:ea typeface="华文楷体" panose="02010600040101010101" pitchFamily="2" charset="-122"/>
              </a:rPr>
              <a:t>认证</a:t>
            </a:r>
          </a:p>
          <a:p>
            <a:pPr lvl="1"/>
            <a:r>
              <a:rPr lang="en-US" altLang="zh-CN" sz="2000" b="1" dirty="0" smtClean="0">
                <a:latin typeface="华文楷体" panose="02010600040101010101" pitchFamily="2" charset="-122"/>
                <a:ea typeface="华文楷体" panose="02010600040101010101" pitchFamily="2" charset="-122"/>
              </a:rPr>
              <a:t>JCI </a:t>
            </a:r>
            <a:r>
              <a:rPr lang="zh-CN" altLang="en-US" sz="2000" b="1" dirty="0" smtClean="0">
                <a:latin typeface="华文楷体" panose="02010600040101010101" pitchFamily="2" charset="-122"/>
                <a:ea typeface="华文楷体" panose="02010600040101010101" pitchFamily="2" charset="-122"/>
              </a:rPr>
              <a:t>认证</a:t>
            </a:r>
          </a:p>
          <a:p>
            <a:pPr lvl="1"/>
            <a:r>
              <a:rPr lang="en-US" altLang="zh-CN" sz="2000" b="1" dirty="0" smtClean="0">
                <a:latin typeface="华文楷体" panose="02010600040101010101" pitchFamily="2" charset="-122"/>
                <a:ea typeface="华文楷体" panose="02010600040101010101" pitchFamily="2" charset="-122"/>
              </a:rPr>
              <a:t>15189</a:t>
            </a:r>
            <a:r>
              <a:rPr lang="zh-CN" altLang="en-US" sz="2000" b="1" dirty="0" smtClean="0">
                <a:latin typeface="华文楷体" panose="02010600040101010101" pitchFamily="2" charset="-122"/>
                <a:ea typeface="华文楷体" panose="02010600040101010101" pitchFamily="2" charset="-122"/>
              </a:rPr>
              <a:t>认证</a:t>
            </a:r>
          </a:p>
          <a:p>
            <a:r>
              <a:rPr lang="zh-CN" altLang="en-US" dirty="0" smtClean="0"/>
              <a:t>中国参照国标</a:t>
            </a:r>
            <a:r>
              <a:rPr lang="en-US" altLang="zh-CN" dirty="0" smtClean="0"/>
              <a:t>ISO</a:t>
            </a:r>
            <a:r>
              <a:rPr lang="zh-CN" altLang="en-US" dirty="0" smtClean="0"/>
              <a:t>标准起草了国家标准，对</a:t>
            </a:r>
            <a:r>
              <a:rPr lang="en-US" altLang="zh-CN" dirty="0" smtClean="0"/>
              <a:t>POCT</a:t>
            </a:r>
            <a:r>
              <a:rPr lang="zh-CN" altLang="en-US" dirty="0" smtClean="0"/>
              <a:t>质量提出要求，但是，还没有相关的行政力量推行实施到各级医院</a:t>
            </a:r>
            <a:endParaRPr lang="zh-CN" altLang="en-US" dirty="0"/>
          </a:p>
        </p:txBody>
      </p:sp>
      <p:sp>
        <p:nvSpPr>
          <p:cNvPr id="4" name="灯片编号占位符 3"/>
          <p:cNvSpPr>
            <a:spLocks noGrp="1"/>
          </p:cNvSpPr>
          <p:nvPr>
            <p:ph type="sldNum" sz="quarter" idx="10"/>
          </p:nvPr>
        </p:nvSpPr>
        <p:spPr>
          <a:xfrm>
            <a:off x="3884613" y="9286845"/>
            <a:ext cx="2971800" cy="488871"/>
          </a:xfrm>
          <a:prstGeom prst="rect">
            <a:avLst/>
          </a:prstGeom>
        </p:spPr>
        <p:txBody>
          <a:bodyPr/>
          <a:lstStyle/>
          <a:p>
            <a:fld id="{6723615F-B9E0-4808-B5EF-7A3D32571C6A}" type="slidenum">
              <a:rPr lang="zh-CN" altLang="en-US" smtClean="0"/>
              <a:pPr/>
              <a:t>18</a:t>
            </a:fld>
            <a:endParaRPr lang="zh-CN" altLang="en-US"/>
          </a:p>
        </p:txBody>
      </p:sp>
    </p:spTree>
    <p:extLst>
      <p:ext uri="{BB962C8B-B14F-4D97-AF65-F5344CB8AC3E}">
        <p14:creationId xmlns:p14="http://schemas.microsoft.com/office/powerpoint/2010/main" val="1305114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摘录了专家共识的几大要点</a:t>
            </a:r>
            <a:endParaRPr lang="zh-CN" altLang="en-US" dirty="0"/>
          </a:p>
        </p:txBody>
      </p:sp>
      <p:sp>
        <p:nvSpPr>
          <p:cNvPr id="4" name="灯片编号占位符 3"/>
          <p:cNvSpPr>
            <a:spLocks noGrp="1"/>
          </p:cNvSpPr>
          <p:nvPr>
            <p:ph type="sldNum" sz="quarter" idx="10"/>
          </p:nvPr>
        </p:nvSpPr>
        <p:spPr>
          <a:xfrm>
            <a:off x="3884613" y="9286845"/>
            <a:ext cx="2971800" cy="488871"/>
          </a:xfrm>
          <a:prstGeom prst="rect">
            <a:avLst/>
          </a:prstGeom>
        </p:spPr>
        <p:txBody>
          <a:bodyPr/>
          <a:lstStyle/>
          <a:p>
            <a:fld id="{68491F47-7E7D-425E-B12D-452703BCC198}" type="slidenum">
              <a:rPr lang="zh-CN" altLang="en-US" smtClean="0"/>
              <a:t>19</a:t>
            </a:fld>
            <a:endParaRPr lang="zh-CN" altLang="en-US"/>
          </a:p>
        </p:txBody>
      </p:sp>
    </p:spTree>
    <p:extLst>
      <p:ext uri="{BB962C8B-B14F-4D97-AF65-F5344CB8AC3E}">
        <p14:creationId xmlns:p14="http://schemas.microsoft.com/office/powerpoint/2010/main" val="15942462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1583705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014392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4803041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幻灯片图像占位符 1"/>
          <p:cNvSpPr>
            <a:spLocks noGrp="1" noRot="1" noChangeAspect="1" noTextEdit="1"/>
          </p:cNvSpPr>
          <p:nvPr>
            <p:ph type="sldImg"/>
          </p:nvPr>
        </p:nvSpPr>
        <p:spPr>
          <a:xfrm>
            <a:off x="984250" y="733425"/>
            <a:ext cx="4889500" cy="3667125"/>
          </a:xfrm>
          <a:ln/>
        </p:spPr>
      </p:sp>
      <p:sp>
        <p:nvSpPr>
          <p:cNvPr id="3" name="备注占位符 2"/>
          <p:cNvSpPr>
            <a:spLocks noGrp="1"/>
          </p:cNvSpPr>
          <p:nvPr>
            <p:ph type="body" idx="1"/>
          </p:nvPr>
        </p:nvSpPr>
        <p:spPr/>
        <p:txBody>
          <a:bodyPr/>
          <a:lstStyle/>
          <a:p>
            <a:pPr defTabSz="914400" eaLnBrk="1" fontAlgn="auto" hangingPunct="1">
              <a:spcBef>
                <a:spcPts val="0"/>
              </a:spcBef>
              <a:spcAft>
                <a:spcPts val="0"/>
              </a:spcAft>
              <a:defRPr/>
            </a:pPr>
            <a:r>
              <a:rPr lang="zh-CN" altLang="en-US" sz="1200" kern="1200" dirty="0" smtClean="0">
                <a:solidFill>
                  <a:schemeClr val="tx1"/>
                </a:solidFill>
                <a:effectLst/>
                <a:latin typeface="Imago" pitchFamily="2" charset="0"/>
                <a:ea typeface="+mn-ea"/>
                <a:cs typeface="+mn-cs"/>
              </a:rPr>
              <a:t>即时检测起源于尿检测技术。大约在公元</a:t>
            </a:r>
            <a:r>
              <a:rPr lang="en-US" altLang="zh-CN" sz="1200" kern="1200" dirty="0" smtClean="0">
                <a:solidFill>
                  <a:schemeClr val="tx1"/>
                </a:solidFill>
                <a:effectLst/>
                <a:latin typeface="Imago" pitchFamily="2" charset="0"/>
                <a:ea typeface="+mn-ea"/>
                <a:cs typeface="+mn-cs"/>
              </a:rPr>
              <a:t>1500</a:t>
            </a:r>
            <a:r>
              <a:rPr lang="zh-CN" altLang="en-US" sz="1200" kern="1200" dirty="0" smtClean="0">
                <a:solidFill>
                  <a:schemeClr val="tx1"/>
                </a:solidFill>
                <a:effectLst/>
                <a:latin typeface="Imago" pitchFamily="2" charset="0"/>
                <a:ea typeface="+mn-ea"/>
                <a:cs typeface="+mn-cs"/>
              </a:rPr>
              <a:t>年前，当时的医生注意到蚂蚁被患有一种神秘的消瘦病的患者的尿液所吸引，由此认识了糖尿病。其后有许多研究糖尿病及其诊断和治疗的文献，在糖尿病的病理和治疗方法被人们掌握后，这样一种推论才最终建立，即即时检测起源于尿检测技术。</a:t>
            </a:r>
            <a:r>
              <a:rPr lang="zh-CN" altLang="en-US" dirty="0" smtClean="0">
                <a:latin typeface="华文中宋" pitchFamily="2" charset="-122"/>
                <a:ea typeface="华文中宋" pitchFamily="2" charset="-122"/>
              </a:rPr>
              <a:t>床旁检测或即时检验。（</a:t>
            </a:r>
            <a:r>
              <a:rPr lang="zh-CN" altLang="zh-CN" dirty="0" smtClean="0">
                <a:latin typeface="华文中宋" pitchFamily="2" charset="-122"/>
                <a:ea typeface="华文中宋" pitchFamily="2" charset="-122"/>
              </a:rPr>
              <a:t>笼统地说</a:t>
            </a:r>
            <a:r>
              <a:rPr lang="en-US" altLang="zh-CN" dirty="0" smtClean="0">
                <a:latin typeface="华文中宋" pitchFamily="2" charset="-122"/>
                <a:ea typeface="华文中宋" pitchFamily="2" charset="-122"/>
              </a:rPr>
              <a:t>POCT</a:t>
            </a:r>
            <a:r>
              <a:rPr lang="zh-CN" altLang="zh-CN" dirty="0" smtClean="0">
                <a:latin typeface="华文中宋" pitchFamily="2" charset="-122"/>
                <a:ea typeface="华文中宋" pitchFamily="2" charset="-122"/>
              </a:rPr>
              <a:t>指在主实验室之外，靠近检测对象，并能及时报告结果的一个微型的移动检验系统。</a:t>
            </a:r>
            <a:r>
              <a:rPr lang="zh-CN" altLang="en-US" dirty="0" smtClean="0">
                <a:latin typeface="华文中宋" pitchFamily="2" charset="-122"/>
                <a:ea typeface="华文中宋" pitchFamily="2" charset="-122"/>
              </a:rPr>
              <a:t>）</a:t>
            </a:r>
            <a:endParaRPr lang="zh-CN" altLang="en-US" b="1" dirty="0" smtClean="0">
              <a:effectLst>
                <a:outerShdw blurRad="38100" dist="38100" dir="2700000" algn="tl">
                  <a:srgbClr val="C0C0C0"/>
                </a:outerShdw>
              </a:effectLst>
              <a:latin typeface="黑体" pitchFamily="2" charset="-122"/>
              <a:ea typeface="黑体" pitchFamily="2" charset="-122"/>
            </a:endParaRPr>
          </a:p>
          <a:p>
            <a:pPr>
              <a:defRPr/>
            </a:pPr>
            <a:r>
              <a:rPr lang="zh-CN" altLang="en-US" dirty="0" smtClean="0"/>
              <a:t>蓝色框是精简后的</a:t>
            </a:r>
            <a:r>
              <a:rPr lang="en-US" altLang="zh-CN" dirty="0" smtClean="0"/>
              <a:t>POCT</a:t>
            </a:r>
            <a:r>
              <a:rPr lang="zh-CN" altLang="en-US" dirty="0" smtClean="0"/>
              <a:t>操作，只需四步</a:t>
            </a:r>
            <a:endParaRPr lang="en-US" altLang="zh-CN" dirty="0" smtClean="0"/>
          </a:p>
          <a:p>
            <a:pPr>
              <a:defRPr/>
            </a:pPr>
            <a:r>
              <a:rPr lang="en-US" altLang="zh-CN" dirty="0" smtClean="0"/>
              <a:t>POCT</a:t>
            </a:r>
            <a:r>
              <a:rPr lang="zh-CN" altLang="en-US" dirty="0" smtClean="0"/>
              <a:t>具有快速、准确、便捷、易操作等特点</a:t>
            </a:r>
          </a:p>
          <a:p>
            <a:pPr>
              <a:defRPr/>
            </a:pPr>
            <a:r>
              <a:rPr lang="zh-CN" altLang="en-US" dirty="0" smtClean="0"/>
              <a:t>与传统的中心实验室的大型试验机械设备相比，</a:t>
            </a:r>
            <a:r>
              <a:rPr lang="en-US" altLang="zh-CN" dirty="0" smtClean="0"/>
              <a:t>POCT</a:t>
            </a:r>
            <a:r>
              <a:rPr lang="zh-CN" altLang="en-US" dirty="0" smtClean="0"/>
              <a:t>的实验设备体积小，节省空间，在急救车和门诊、病房中皆容易安置，并且携带方便，能够随时随地开展工作，有利于床旁监测，做到现场采样、现场分析、现场出报告。</a:t>
            </a:r>
            <a:endParaRPr lang="en-US" altLang="zh-CN" dirty="0" smtClean="0"/>
          </a:p>
          <a:p>
            <a:pPr>
              <a:defRPr/>
            </a:pPr>
            <a:r>
              <a:rPr lang="zh-CN" altLang="en-US" dirty="0" smtClean="0"/>
              <a:t>省去从病房到实验室再到病房的标本运送时间及结果回报时间，最大限度缩短检验周转时间。</a:t>
            </a:r>
            <a:endParaRPr lang="en-US" altLang="zh-CN" dirty="0" smtClean="0"/>
          </a:p>
          <a:p>
            <a:pPr>
              <a:defRPr/>
            </a:pPr>
            <a:endParaRPr lang="zh-CN" altLang="en-US" dirty="0"/>
          </a:p>
        </p:txBody>
      </p:sp>
      <p:sp>
        <p:nvSpPr>
          <p:cNvPr id="74755" name="灯片编号占位符 3"/>
          <p:cNvSpPr txBox="1">
            <a:spLocks noGrp="1"/>
          </p:cNvSpPr>
          <p:nvPr/>
        </p:nvSpPr>
        <p:spPr bwMode="auto">
          <a:xfrm>
            <a:off x="3883852" y="9286432"/>
            <a:ext cx="2972547" cy="489417"/>
          </a:xfrm>
          <a:prstGeom prst="rect">
            <a:avLst/>
          </a:prstGeom>
          <a:noFill/>
          <a:ln w="9525">
            <a:noFill/>
            <a:miter lim="800000"/>
            <a:headEnd/>
            <a:tailEnd/>
          </a:ln>
        </p:spPr>
        <p:txBody>
          <a:bodyPr/>
          <a:lstStyle/>
          <a:p>
            <a:pPr eaLnBrk="0" hangingPunct="0">
              <a:spcBef>
                <a:spcPct val="50000"/>
              </a:spcBef>
            </a:pPr>
            <a:fld id="{077B1732-82DB-48CC-9A3C-806450501060}" type="slidenum">
              <a:rPr lang="zh-CN" altLang="en-US"/>
              <a:pPr eaLnBrk="0" hangingPunct="0">
                <a:spcBef>
                  <a:spcPct val="50000"/>
                </a:spcBef>
              </a:pPr>
              <a:t>3</a:t>
            </a:fld>
            <a:endParaRPr lang="en-US" altLang="zh-CN"/>
          </a:p>
        </p:txBody>
      </p:sp>
    </p:spTree>
    <p:extLst>
      <p:ext uri="{BB962C8B-B14F-4D97-AF65-F5344CB8AC3E}">
        <p14:creationId xmlns:p14="http://schemas.microsoft.com/office/powerpoint/2010/main" val="376218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联网前，我们科的姑娘跑前跑后，忙得不得了，手抄病人</a:t>
            </a:r>
            <a:r>
              <a:rPr lang="en-US" altLang="zh-CN" dirty="0" smtClean="0"/>
              <a:t>ID</a:t>
            </a:r>
            <a:r>
              <a:rPr lang="zh-CN" altLang="en-US" dirty="0" smtClean="0"/>
              <a:t>和检测结果</a:t>
            </a:r>
            <a:r>
              <a:rPr lang="en-US" altLang="zh-CN" dirty="0" smtClean="0"/>
              <a:t>…………</a:t>
            </a:r>
            <a:endParaRPr lang="zh-CN" altLang="en-US" dirty="0"/>
          </a:p>
        </p:txBody>
      </p:sp>
      <p:sp>
        <p:nvSpPr>
          <p:cNvPr id="4" name="灯片编号占位符 3"/>
          <p:cNvSpPr>
            <a:spLocks noGrp="1"/>
          </p:cNvSpPr>
          <p:nvPr>
            <p:ph type="sldNum" sz="quarter" idx="10"/>
          </p:nvPr>
        </p:nvSpPr>
        <p:spPr>
          <a:xfrm>
            <a:off x="3884613" y="9286845"/>
            <a:ext cx="2971800" cy="488871"/>
          </a:xfrm>
          <a:prstGeom prst="rect">
            <a:avLst/>
          </a:prstGeom>
        </p:spPr>
        <p:txBody>
          <a:bodyPr/>
          <a:lstStyle/>
          <a:p>
            <a:fld id="{6723615F-B9E0-4808-B5EF-7A3D32571C6A}" type="slidenum">
              <a:rPr lang="zh-CN" altLang="en-US" smtClean="0"/>
              <a:pPr/>
              <a:t>29</a:t>
            </a:fld>
            <a:endParaRPr lang="zh-CN" altLang="en-US"/>
          </a:p>
        </p:txBody>
      </p:sp>
    </p:spTree>
    <p:extLst>
      <p:ext uri="{BB962C8B-B14F-4D97-AF65-F5344CB8AC3E}">
        <p14:creationId xmlns:p14="http://schemas.microsoft.com/office/powerpoint/2010/main" val="4989695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spcBef>
                <a:spcPct val="0"/>
              </a:spcBef>
              <a:buFontTx/>
              <a:buNone/>
            </a:pPr>
            <a:r>
              <a:rPr lang="en-US" altLang="zh-CN" dirty="0" smtClean="0"/>
              <a:t>POC</a:t>
            </a:r>
            <a:r>
              <a:rPr lang="en-US" altLang="zh-CN" baseline="0" dirty="0" smtClean="0"/>
              <a:t> IT</a:t>
            </a:r>
            <a:r>
              <a:rPr lang="zh-CN" altLang="en-US" baseline="0" dirty="0" smtClean="0"/>
              <a:t>的使用，可以有效对全院的设备进行监管和控制</a:t>
            </a:r>
            <a:endParaRPr lang="en-GB" altLang="en-US" dirty="0"/>
          </a:p>
        </p:txBody>
      </p:sp>
      <p:sp>
        <p:nvSpPr>
          <p:cNvPr id="32771" name="Slide Image Placeholder 6"/>
          <p:cNvSpPr>
            <a:spLocks noGrp="1" noRot="1" noChangeAspect="1" noTextEdit="1"/>
          </p:cNvSpPr>
          <p:nvPr>
            <p:ph type="sldImg"/>
          </p:nvPr>
        </p:nvSpPr>
        <p:spPr>
          <a:xfrm>
            <a:off x="1141413" y="850900"/>
            <a:ext cx="4575175" cy="3432175"/>
          </a:xfrm>
          <a:ln/>
        </p:spPr>
      </p:sp>
    </p:spTree>
    <p:extLst>
      <p:ext uri="{BB962C8B-B14F-4D97-AF65-F5344CB8AC3E}">
        <p14:creationId xmlns:p14="http://schemas.microsoft.com/office/powerpoint/2010/main" val="39264594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r>
              <a:rPr lang="zh-CN" altLang="en-US" dirty="0" smtClean="0"/>
              <a:t>下面对</a:t>
            </a:r>
            <a:r>
              <a:rPr lang="en-US" altLang="zh-CN" dirty="0" smtClean="0"/>
              <a:t>POC IT</a:t>
            </a:r>
            <a:r>
              <a:rPr lang="zh-CN" altLang="en-US" dirty="0" smtClean="0"/>
              <a:t>软件的主要功能和大家进行探讨</a:t>
            </a:r>
            <a:endParaRPr lang="zh-CN" altLang="en-US" dirty="0"/>
          </a:p>
        </p:txBody>
      </p:sp>
      <p:sp>
        <p:nvSpPr>
          <p:cNvPr id="4" name="灯片编号占位符 3"/>
          <p:cNvSpPr>
            <a:spLocks noGrp="1"/>
          </p:cNvSpPr>
          <p:nvPr>
            <p:ph type="sldNum" sz="quarter" idx="10"/>
          </p:nvPr>
        </p:nvSpPr>
        <p:spPr>
          <a:xfrm>
            <a:off x="3884463" y="9287557"/>
            <a:ext cx="2972004" cy="488340"/>
          </a:xfrm>
          <a:prstGeom prst="rect">
            <a:avLst/>
          </a:prstGeom>
        </p:spPr>
        <p:txBody>
          <a:bodyPr lIns="87755" tIns="43877" rIns="87755" bIns="43877"/>
          <a:lstStyle/>
          <a:p>
            <a:pPr>
              <a:defRPr/>
            </a:pPr>
            <a:fld id="{3615D088-9B17-4CA2-94E0-9348DE980F5D}" type="slidenum">
              <a:rPr lang="de-DE" altLang="zh-CN" smtClean="0"/>
              <a:pPr>
                <a:defRPr/>
              </a:pPr>
              <a:t>31</a:t>
            </a:fld>
            <a:endParaRPr lang="de-DE" altLang="zh-CN"/>
          </a:p>
        </p:txBody>
      </p:sp>
    </p:spTree>
    <p:extLst>
      <p:ext uri="{BB962C8B-B14F-4D97-AF65-F5344CB8AC3E}">
        <p14:creationId xmlns:p14="http://schemas.microsoft.com/office/powerpoint/2010/main" val="40731248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r>
              <a:rPr lang="zh-CN" altLang="en-US" dirty="0" smtClean="0"/>
              <a:t>在国内，罗氏通过开发数据化解决方案，将之前繁琐的人工记录表，嵌入</a:t>
            </a:r>
            <a:r>
              <a:rPr lang="en-US" altLang="zh-CN" dirty="0" smtClean="0"/>
              <a:t>HIS</a:t>
            </a:r>
            <a:r>
              <a:rPr lang="zh-CN" altLang="en-US" dirty="0" smtClean="0"/>
              <a:t>系统。包括日期，血糖检测的时间点，责任护士，用药记录等</a:t>
            </a:r>
            <a:endParaRPr lang="en-US" altLang="zh-CN" dirty="0" smtClean="0"/>
          </a:p>
          <a:p>
            <a:endParaRPr lang="en-US" altLang="zh-CN" dirty="0" smtClean="0"/>
          </a:p>
          <a:p>
            <a:endParaRPr lang="en-US" altLang="zh-CN" dirty="0" smtClean="0"/>
          </a:p>
          <a:p>
            <a:pPr defTabSz="909492"/>
            <a:r>
              <a:rPr lang="zh-CN" altLang="en-US" dirty="0" smtClean="0"/>
              <a:t>在同一的操作界面，只要轻松一点就可以把网页弹开。就可以轻松显示数据。方便护士和医生通过最简单的方式，对患者的所有数据一目了然的掌握。</a:t>
            </a:r>
            <a:endParaRPr lang="en-US" altLang="zh-CN" dirty="0" smtClean="0"/>
          </a:p>
          <a:p>
            <a:endParaRPr lang="zh-CN" altLang="en-US" dirty="0"/>
          </a:p>
        </p:txBody>
      </p:sp>
      <p:sp>
        <p:nvSpPr>
          <p:cNvPr id="4" name="灯片编号占位符 3"/>
          <p:cNvSpPr>
            <a:spLocks noGrp="1"/>
          </p:cNvSpPr>
          <p:nvPr>
            <p:ph type="sldNum" sz="quarter" idx="10"/>
          </p:nvPr>
        </p:nvSpPr>
        <p:spPr>
          <a:xfrm>
            <a:off x="3884463" y="9287557"/>
            <a:ext cx="2972004" cy="488340"/>
          </a:xfrm>
          <a:prstGeom prst="rect">
            <a:avLst/>
          </a:prstGeom>
        </p:spPr>
        <p:txBody>
          <a:bodyPr lIns="87755" tIns="43877" rIns="87755" bIns="43877"/>
          <a:lstStyle/>
          <a:p>
            <a:pPr>
              <a:defRPr/>
            </a:pPr>
            <a:fld id="{3615D088-9B17-4CA2-94E0-9348DE980F5D}" type="slidenum">
              <a:rPr lang="de-DE" altLang="zh-CN" smtClean="0"/>
              <a:pPr>
                <a:defRPr/>
              </a:pPr>
              <a:t>32</a:t>
            </a:fld>
            <a:endParaRPr lang="de-DE" altLang="zh-CN"/>
          </a:p>
        </p:txBody>
      </p:sp>
    </p:spTree>
    <p:extLst>
      <p:ext uri="{BB962C8B-B14F-4D97-AF65-F5344CB8AC3E}">
        <p14:creationId xmlns:p14="http://schemas.microsoft.com/office/powerpoint/2010/main" val="7813855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r>
              <a:rPr lang="zh-CN" altLang="en-US" dirty="0" smtClean="0"/>
              <a:t>图形化的数据解决方案可以在电脑端，</a:t>
            </a:r>
            <a:r>
              <a:rPr lang="en-US" altLang="zh-CN" dirty="0" smtClean="0"/>
              <a:t>PAD</a:t>
            </a:r>
            <a:r>
              <a:rPr lang="zh-CN" altLang="en-US" dirty="0" smtClean="0"/>
              <a:t>端，手机端体现。</a:t>
            </a:r>
            <a:endParaRPr lang="en-US" altLang="zh-CN" dirty="0" smtClean="0"/>
          </a:p>
          <a:p>
            <a:endParaRPr lang="en-US" altLang="zh-CN" dirty="0" smtClean="0"/>
          </a:p>
          <a:p>
            <a:r>
              <a:rPr lang="zh-CN" altLang="en-US" dirty="0" smtClean="0"/>
              <a:t>圆形图 图一：医院全部住院病人的血糖值（高值</a:t>
            </a:r>
            <a:r>
              <a:rPr lang="en-US" altLang="zh-CN" dirty="0" smtClean="0"/>
              <a:t>/</a:t>
            </a:r>
            <a:r>
              <a:rPr lang="zh-CN" altLang="en-US" dirty="0" smtClean="0"/>
              <a:t>正常值的比例），圆圈内为平均血糖值</a:t>
            </a:r>
            <a:endParaRPr lang="en-US" altLang="zh-CN" dirty="0" smtClean="0"/>
          </a:p>
          <a:p>
            <a:endParaRPr lang="en-US" altLang="zh-CN" dirty="0" smtClean="0"/>
          </a:p>
          <a:p>
            <a:r>
              <a:rPr lang="zh-CN" altLang="en-US" dirty="0" smtClean="0"/>
              <a:t>圆形图 图二：通过下拉列表的筛选可以分别查看所有餐前血糖比例，图形也随之变化</a:t>
            </a:r>
            <a:endParaRPr lang="en-US" altLang="zh-CN" dirty="0" smtClean="0"/>
          </a:p>
          <a:p>
            <a:endParaRPr lang="en-US" altLang="zh-CN" dirty="0" smtClean="0"/>
          </a:p>
          <a:p>
            <a:pPr defTabSz="909492"/>
            <a:r>
              <a:rPr lang="zh-CN" altLang="en-US" dirty="0" smtClean="0"/>
              <a:t>圆形图 图二：通过下拉列表的筛选可以分别查看所有餐后血糖比例</a:t>
            </a:r>
            <a:endParaRPr lang="en-US" altLang="zh-CN" dirty="0" smtClean="0"/>
          </a:p>
          <a:p>
            <a:endParaRPr lang="en-US" altLang="zh-CN" dirty="0" smtClean="0"/>
          </a:p>
          <a:p>
            <a:r>
              <a:rPr lang="zh-CN" altLang="en-US" dirty="0" smtClean="0"/>
              <a:t>包括餐前的趋势图，餐后的趋势图，通过点击，都可以一目了然的呈现。十分方便。</a:t>
            </a:r>
            <a:endParaRPr lang="en-US" altLang="zh-CN" dirty="0" smtClean="0"/>
          </a:p>
          <a:p>
            <a:endParaRPr lang="en-US" altLang="zh-CN" dirty="0" smtClean="0"/>
          </a:p>
          <a:p>
            <a:r>
              <a:rPr lang="zh-CN" altLang="en-US" dirty="0" smtClean="0"/>
              <a:t>选择具体的病人，可以在趋势图上对所有的血糖检测一目了然。所有的数据可以在轻松点击添加及去除。</a:t>
            </a:r>
            <a:endParaRPr lang="en-US" altLang="zh-CN" dirty="0" smtClean="0"/>
          </a:p>
          <a:p>
            <a:endParaRPr lang="en-US" altLang="zh-CN" dirty="0" smtClean="0"/>
          </a:p>
          <a:p>
            <a:r>
              <a:rPr lang="zh-CN" altLang="en-US" dirty="0" smtClean="0"/>
              <a:t>最下面的一张趋势图可以体现患者围手术期的血糖趋势，包括入院出院的情况一目了然，通过治疗，可以明显看到出院后的血糖趋势有明显改善。</a:t>
            </a:r>
            <a:endParaRPr lang="en-US" altLang="zh-CN" dirty="0" smtClean="0"/>
          </a:p>
          <a:p>
            <a:endParaRPr lang="en-US" altLang="zh-CN" dirty="0" smtClean="0"/>
          </a:p>
          <a:p>
            <a:r>
              <a:rPr lang="zh-CN" altLang="en-US" dirty="0" smtClean="0"/>
              <a:t>这样的图表可以给到病人，向他们解释他们的情况，这些图表可以给患者非常好的解释。让他对自己的病情及医院给到的治疗方案非常清晰。是非常理想的患教工具。</a:t>
            </a:r>
            <a:endParaRPr lang="en-US" altLang="zh-CN" dirty="0" smtClean="0"/>
          </a:p>
          <a:p>
            <a:endParaRPr lang="en-US" altLang="zh-CN" dirty="0" smtClean="0"/>
          </a:p>
          <a:p>
            <a:endParaRPr lang="zh-CN" altLang="en-US" dirty="0"/>
          </a:p>
        </p:txBody>
      </p:sp>
      <p:sp>
        <p:nvSpPr>
          <p:cNvPr id="4" name="灯片编号占位符 3"/>
          <p:cNvSpPr>
            <a:spLocks noGrp="1"/>
          </p:cNvSpPr>
          <p:nvPr>
            <p:ph type="sldNum" sz="quarter" idx="10"/>
          </p:nvPr>
        </p:nvSpPr>
        <p:spPr>
          <a:xfrm>
            <a:off x="3884463" y="9287557"/>
            <a:ext cx="2972004" cy="488340"/>
          </a:xfrm>
          <a:prstGeom prst="rect">
            <a:avLst/>
          </a:prstGeom>
        </p:spPr>
        <p:txBody>
          <a:bodyPr lIns="87755" tIns="43877" rIns="87755" bIns="43877"/>
          <a:lstStyle/>
          <a:p>
            <a:pPr>
              <a:defRPr/>
            </a:pPr>
            <a:fld id="{3615D088-9B17-4CA2-94E0-9348DE980F5D}" type="slidenum">
              <a:rPr lang="de-DE" altLang="zh-CN" smtClean="0"/>
              <a:pPr>
                <a:defRPr/>
              </a:pPr>
              <a:t>33</a:t>
            </a:fld>
            <a:endParaRPr lang="de-DE" altLang="zh-CN"/>
          </a:p>
        </p:txBody>
      </p:sp>
    </p:spTree>
    <p:extLst>
      <p:ext uri="{BB962C8B-B14F-4D97-AF65-F5344CB8AC3E}">
        <p14:creationId xmlns:p14="http://schemas.microsoft.com/office/powerpoint/2010/main" val="40958978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r>
              <a:rPr lang="zh-CN" altLang="en-US" dirty="0" smtClean="0"/>
              <a:t>左图：常规的手工血糖记录单，有涂改，漏填，模糊。书写不规范。这样的记录在审查时都容易出现问题，在产生医疗纠纷是都是潜在的隐患。</a:t>
            </a:r>
            <a:endParaRPr lang="en-US" altLang="zh-CN" dirty="0" smtClean="0"/>
          </a:p>
          <a:p>
            <a:endParaRPr lang="en-US" altLang="zh-CN" dirty="0" smtClean="0"/>
          </a:p>
          <a:p>
            <a:r>
              <a:rPr lang="zh-CN" altLang="en-US" dirty="0" smtClean="0"/>
              <a:t>右图：数字化的电子血糖记录单，一目了然，包括具体的时间，血糖，责任人。可以直接打印出来作为存档。</a:t>
            </a:r>
            <a:endParaRPr lang="zh-CN" altLang="en-US" dirty="0"/>
          </a:p>
        </p:txBody>
      </p:sp>
      <p:sp>
        <p:nvSpPr>
          <p:cNvPr id="4" name="灯片编号占位符 3"/>
          <p:cNvSpPr>
            <a:spLocks noGrp="1"/>
          </p:cNvSpPr>
          <p:nvPr>
            <p:ph type="sldNum" sz="quarter" idx="10"/>
          </p:nvPr>
        </p:nvSpPr>
        <p:spPr>
          <a:xfrm>
            <a:off x="3884463" y="9287557"/>
            <a:ext cx="2972004" cy="488340"/>
          </a:xfrm>
          <a:prstGeom prst="rect">
            <a:avLst/>
          </a:prstGeom>
        </p:spPr>
        <p:txBody>
          <a:bodyPr lIns="87755" tIns="43877" rIns="87755" bIns="43877"/>
          <a:lstStyle/>
          <a:p>
            <a:pPr>
              <a:defRPr/>
            </a:pPr>
            <a:fld id="{3615D088-9B17-4CA2-94E0-9348DE980F5D}" type="slidenum">
              <a:rPr lang="de-DE" altLang="zh-CN" smtClean="0"/>
              <a:pPr>
                <a:defRPr/>
              </a:pPr>
              <a:t>34</a:t>
            </a:fld>
            <a:endParaRPr lang="de-DE" altLang="zh-CN"/>
          </a:p>
        </p:txBody>
      </p:sp>
    </p:spTree>
    <p:extLst>
      <p:ext uri="{BB962C8B-B14F-4D97-AF65-F5344CB8AC3E}">
        <p14:creationId xmlns:p14="http://schemas.microsoft.com/office/powerpoint/2010/main" val="19787025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r>
              <a:rPr lang="zh-CN" altLang="en-US" dirty="0" smtClean="0"/>
              <a:t>会诊：</a:t>
            </a:r>
            <a:endParaRPr lang="en-US" altLang="zh-CN" dirty="0" smtClean="0"/>
          </a:p>
          <a:p>
            <a:endParaRPr lang="en-US" altLang="zh-CN" dirty="0" smtClean="0"/>
          </a:p>
          <a:p>
            <a:r>
              <a:rPr lang="zh-CN" altLang="en-US" dirty="0" smtClean="0"/>
              <a:t>目前国内很多医院采用的会诊通知还是利用</a:t>
            </a:r>
            <a:r>
              <a:rPr lang="en-US" altLang="zh-CN" dirty="0" smtClean="0"/>
              <a:t>HIS</a:t>
            </a:r>
            <a:r>
              <a:rPr lang="zh-CN" altLang="en-US" dirty="0" smtClean="0"/>
              <a:t>系统，以</a:t>
            </a:r>
            <a:r>
              <a:rPr lang="en-US" altLang="zh-CN" dirty="0" smtClean="0"/>
              <a:t>BB</a:t>
            </a:r>
            <a:r>
              <a:rPr lang="zh-CN" altLang="en-US" dirty="0" smtClean="0"/>
              <a:t>机的形式告知医生。只是一个提示。医生就需要到对应科室参与会诊。</a:t>
            </a:r>
            <a:endParaRPr lang="en-US" altLang="zh-CN" dirty="0" smtClean="0"/>
          </a:p>
          <a:p>
            <a:endParaRPr lang="en-US" altLang="zh-CN" dirty="0" smtClean="0"/>
          </a:p>
          <a:p>
            <a:r>
              <a:rPr lang="zh-CN" altLang="en-US" dirty="0" smtClean="0"/>
              <a:t>按照我们对某医院内分泌科的调查，该科室平均每天的会诊量每天在</a:t>
            </a:r>
            <a:r>
              <a:rPr lang="en-US" altLang="zh-CN" dirty="0" smtClean="0"/>
              <a:t>20</a:t>
            </a:r>
            <a:r>
              <a:rPr lang="zh-CN" altLang="en-US" dirty="0" smtClean="0"/>
              <a:t>－</a:t>
            </a:r>
            <a:r>
              <a:rPr lang="en-US" altLang="zh-CN" dirty="0" smtClean="0"/>
              <a:t>30</a:t>
            </a:r>
            <a:r>
              <a:rPr lang="zh-CN" altLang="en-US" dirty="0" smtClean="0"/>
              <a:t>个。是非常大的工作量。</a:t>
            </a:r>
            <a:endParaRPr lang="en-US" altLang="zh-CN" dirty="0" smtClean="0"/>
          </a:p>
          <a:p>
            <a:endParaRPr lang="en-US" altLang="zh-CN" dirty="0" smtClean="0"/>
          </a:p>
          <a:p>
            <a:r>
              <a:rPr lang="zh-CN" altLang="en-US" dirty="0" smtClean="0"/>
              <a:t>但是其实很大部分的会诊需求，医生如果看到具体的数据后，可以直接在系统上通过数据进行判断，给出会诊意见。这样就帮助科室不用花费大量的时间在路途上。</a:t>
            </a:r>
            <a:endParaRPr lang="en-US" altLang="zh-CN" dirty="0" smtClean="0"/>
          </a:p>
          <a:p>
            <a:endParaRPr lang="en-US" altLang="zh-CN" dirty="0" smtClean="0"/>
          </a:p>
          <a:p>
            <a:r>
              <a:rPr lang="zh-CN" altLang="en-US" dirty="0" smtClean="0"/>
              <a:t>这些功能，在目前的联网系统上都可以实现。</a:t>
            </a:r>
            <a:endParaRPr lang="en-US" altLang="zh-CN" dirty="0" smtClean="0"/>
          </a:p>
          <a:p>
            <a:endParaRPr lang="en-US" altLang="zh-CN" dirty="0" smtClean="0"/>
          </a:p>
          <a:p>
            <a:endParaRPr lang="en-US" altLang="zh-CN" dirty="0" smtClean="0"/>
          </a:p>
        </p:txBody>
      </p:sp>
      <p:sp>
        <p:nvSpPr>
          <p:cNvPr id="4" name="灯片编号占位符 3"/>
          <p:cNvSpPr>
            <a:spLocks noGrp="1"/>
          </p:cNvSpPr>
          <p:nvPr>
            <p:ph type="sldNum" sz="quarter" idx="10"/>
          </p:nvPr>
        </p:nvSpPr>
        <p:spPr>
          <a:xfrm>
            <a:off x="3884463" y="9287557"/>
            <a:ext cx="2972004" cy="488340"/>
          </a:xfrm>
          <a:prstGeom prst="rect">
            <a:avLst/>
          </a:prstGeom>
        </p:spPr>
        <p:txBody>
          <a:bodyPr lIns="87755" tIns="43877" rIns="87755" bIns="43877"/>
          <a:lstStyle/>
          <a:p>
            <a:pPr>
              <a:defRPr/>
            </a:pPr>
            <a:fld id="{3615D088-9B17-4CA2-94E0-9348DE980F5D}" type="slidenum">
              <a:rPr lang="de-DE" altLang="zh-CN" smtClean="0"/>
              <a:pPr>
                <a:defRPr/>
              </a:pPr>
              <a:t>35</a:t>
            </a:fld>
            <a:endParaRPr lang="de-DE" altLang="zh-CN"/>
          </a:p>
        </p:txBody>
      </p:sp>
    </p:spTree>
    <p:extLst>
      <p:ext uri="{BB962C8B-B14F-4D97-AF65-F5344CB8AC3E}">
        <p14:creationId xmlns:p14="http://schemas.microsoft.com/office/powerpoint/2010/main" val="3313558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r>
              <a:rPr lang="zh-CN" altLang="en-US" dirty="0" smtClean="0"/>
              <a:t>系统同样支持图片视频上传的多样性，帮助医生在会诊时了解病史，更好的进行判断。</a:t>
            </a:r>
            <a:endParaRPr lang="zh-CN" altLang="en-US" dirty="0"/>
          </a:p>
        </p:txBody>
      </p:sp>
      <p:sp>
        <p:nvSpPr>
          <p:cNvPr id="4" name="灯片编号占位符 3"/>
          <p:cNvSpPr>
            <a:spLocks noGrp="1"/>
          </p:cNvSpPr>
          <p:nvPr>
            <p:ph type="sldNum" sz="quarter" idx="10"/>
          </p:nvPr>
        </p:nvSpPr>
        <p:spPr>
          <a:xfrm>
            <a:off x="3884463" y="9287557"/>
            <a:ext cx="2972004" cy="488340"/>
          </a:xfrm>
          <a:prstGeom prst="rect">
            <a:avLst/>
          </a:prstGeom>
        </p:spPr>
        <p:txBody>
          <a:bodyPr lIns="87755" tIns="43877" rIns="87755" bIns="43877"/>
          <a:lstStyle/>
          <a:p>
            <a:pPr>
              <a:defRPr/>
            </a:pPr>
            <a:fld id="{3615D088-9B17-4CA2-94E0-9348DE980F5D}" type="slidenum">
              <a:rPr lang="de-DE" altLang="zh-CN" smtClean="0"/>
              <a:pPr>
                <a:defRPr/>
              </a:pPr>
              <a:t>36</a:t>
            </a:fld>
            <a:endParaRPr lang="de-DE" altLang="zh-CN"/>
          </a:p>
        </p:txBody>
      </p:sp>
    </p:spTree>
    <p:extLst>
      <p:ext uri="{BB962C8B-B14F-4D97-AF65-F5344CB8AC3E}">
        <p14:creationId xmlns:p14="http://schemas.microsoft.com/office/powerpoint/2010/main" val="17077351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r>
              <a:rPr lang="zh-CN" altLang="en-US" dirty="0" smtClean="0"/>
              <a:t>让我们看下危机值出现时如何进行提示：</a:t>
            </a:r>
            <a:endParaRPr lang="en-US" altLang="zh-CN" dirty="0" smtClean="0"/>
          </a:p>
          <a:p>
            <a:endParaRPr lang="en-US" altLang="zh-CN" dirty="0" smtClean="0"/>
          </a:p>
          <a:p>
            <a:r>
              <a:rPr lang="zh-CN" altLang="en-US" dirty="0" smtClean="0"/>
              <a:t>全方位的质量控制</a:t>
            </a:r>
            <a:endParaRPr lang="en-US" altLang="zh-CN" dirty="0" smtClean="0"/>
          </a:p>
          <a:p>
            <a:endParaRPr lang="en-US" altLang="zh-CN" dirty="0" smtClean="0"/>
          </a:p>
          <a:p>
            <a:r>
              <a:rPr lang="en-US" altLang="zh-CN" dirty="0" smtClean="0"/>
              <a:t>1</a:t>
            </a:r>
            <a:r>
              <a:rPr lang="zh-CN" altLang="en-US" dirty="0" smtClean="0"/>
              <a:t>，大屏幕提示。</a:t>
            </a:r>
            <a:endParaRPr lang="en-US" altLang="zh-CN" dirty="0" smtClean="0"/>
          </a:p>
          <a:p>
            <a:r>
              <a:rPr lang="en-US" altLang="zh-CN" dirty="0" smtClean="0"/>
              <a:t>2</a:t>
            </a:r>
            <a:r>
              <a:rPr lang="zh-CN" altLang="en-US" dirty="0" smtClean="0"/>
              <a:t>，其他科室出现高风险值会在内分泌科进行提示。</a:t>
            </a:r>
            <a:endParaRPr lang="en-US" altLang="zh-CN" dirty="0" smtClean="0"/>
          </a:p>
          <a:p>
            <a:r>
              <a:rPr lang="en-US" altLang="zh-CN" dirty="0" smtClean="0"/>
              <a:t>3</a:t>
            </a:r>
            <a:r>
              <a:rPr lang="zh-CN" altLang="en-US" dirty="0" smtClean="0"/>
              <a:t>，在医生手机端进行提示。</a:t>
            </a:r>
            <a:endParaRPr lang="en-US" altLang="zh-CN" dirty="0" smtClean="0"/>
          </a:p>
          <a:p>
            <a:endParaRPr lang="en-US" altLang="zh-CN" dirty="0" smtClean="0"/>
          </a:p>
          <a:p>
            <a:r>
              <a:rPr lang="zh-CN" altLang="en-US" dirty="0" smtClean="0"/>
              <a:t>所有的危机值的出现需要医生</a:t>
            </a:r>
            <a:r>
              <a:rPr lang="en-US" altLang="zh-CN" dirty="0" smtClean="0"/>
              <a:t>/</a:t>
            </a:r>
            <a:r>
              <a:rPr lang="zh-CN" altLang="en-US" dirty="0" smtClean="0"/>
              <a:t>护士进行输入确认。</a:t>
            </a:r>
            <a:endParaRPr lang="en-US" altLang="zh-CN" dirty="0" smtClean="0"/>
          </a:p>
          <a:p>
            <a:endParaRPr lang="en-US" altLang="zh-CN" dirty="0" smtClean="0"/>
          </a:p>
          <a:p>
            <a:r>
              <a:rPr lang="zh-CN" altLang="en-US" dirty="0" smtClean="0"/>
              <a:t>同时每个月会出具报告对于科室出现危机值的时间，次数，干预时间等进行分析。</a:t>
            </a:r>
            <a:endParaRPr lang="zh-CN" altLang="en-US" dirty="0"/>
          </a:p>
        </p:txBody>
      </p:sp>
      <p:sp>
        <p:nvSpPr>
          <p:cNvPr id="4" name="灯片编号占位符 3"/>
          <p:cNvSpPr>
            <a:spLocks noGrp="1"/>
          </p:cNvSpPr>
          <p:nvPr>
            <p:ph type="sldNum" sz="quarter" idx="10"/>
          </p:nvPr>
        </p:nvSpPr>
        <p:spPr>
          <a:xfrm>
            <a:off x="3884463" y="9287557"/>
            <a:ext cx="2972004" cy="488340"/>
          </a:xfrm>
          <a:prstGeom prst="rect">
            <a:avLst/>
          </a:prstGeom>
        </p:spPr>
        <p:txBody>
          <a:bodyPr lIns="87755" tIns="43877" rIns="87755" bIns="43877"/>
          <a:lstStyle/>
          <a:p>
            <a:pPr>
              <a:defRPr/>
            </a:pPr>
            <a:fld id="{3615D088-9B17-4CA2-94E0-9348DE980F5D}" type="slidenum">
              <a:rPr lang="de-DE" altLang="zh-CN" smtClean="0"/>
              <a:pPr>
                <a:defRPr/>
              </a:pPr>
              <a:t>37</a:t>
            </a:fld>
            <a:endParaRPr lang="de-DE" altLang="zh-CN"/>
          </a:p>
        </p:txBody>
      </p:sp>
    </p:spTree>
    <p:extLst>
      <p:ext uri="{BB962C8B-B14F-4D97-AF65-F5344CB8AC3E}">
        <p14:creationId xmlns:p14="http://schemas.microsoft.com/office/powerpoint/2010/main" val="20571201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r>
              <a:rPr lang="en-US" altLang="zh-CN" dirty="0" smtClean="0"/>
              <a:t>POC</a:t>
            </a:r>
            <a:r>
              <a:rPr lang="zh-CN" altLang="en-US" dirty="0" smtClean="0"/>
              <a:t>管理软件怎么帮助我们？</a:t>
            </a:r>
            <a:endParaRPr lang="zh-CN" altLang="en-US" dirty="0"/>
          </a:p>
        </p:txBody>
      </p:sp>
      <p:sp>
        <p:nvSpPr>
          <p:cNvPr id="4" name="灯片编号占位符 3"/>
          <p:cNvSpPr>
            <a:spLocks noGrp="1"/>
          </p:cNvSpPr>
          <p:nvPr>
            <p:ph type="sldNum" sz="quarter" idx="10"/>
          </p:nvPr>
        </p:nvSpPr>
        <p:spPr>
          <a:xfrm>
            <a:off x="3884463" y="9287557"/>
            <a:ext cx="2972004" cy="488340"/>
          </a:xfrm>
          <a:prstGeom prst="rect">
            <a:avLst/>
          </a:prstGeom>
        </p:spPr>
        <p:txBody>
          <a:bodyPr lIns="87755" tIns="43877" rIns="87755" bIns="43877"/>
          <a:lstStyle/>
          <a:p>
            <a:pPr>
              <a:defRPr/>
            </a:pPr>
            <a:fld id="{3615D088-9B17-4CA2-94E0-9348DE980F5D}" type="slidenum">
              <a:rPr lang="de-DE" altLang="zh-CN" smtClean="0"/>
              <a:pPr>
                <a:defRPr/>
              </a:pPr>
              <a:t>38</a:t>
            </a:fld>
            <a:endParaRPr lang="de-DE" altLang="zh-CN"/>
          </a:p>
        </p:txBody>
      </p:sp>
    </p:spTree>
    <p:extLst>
      <p:ext uri="{BB962C8B-B14F-4D97-AF65-F5344CB8AC3E}">
        <p14:creationId xmlns:p14="http://schemas.microsoft.com/office/powerpoint/2010/main" val="287095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罗氏诊断有完善的产品线，适应</a:t>
            </a:r>
            <a:r>
              <a:rPr lang="en-US" altLang="zh-CN" smtClean="0"/>
              <a:t>POCT</a:t>
            </a:r>
            <a:r>
              <a:rPr lang="zh-CN" altLang="en-US" smtClean="0"/>
              <a:t>应用的不同需求</a:t>
            </a:r>
          </a:p>
        </p:txBody>
      </p:sp>
      <p:sp>
        <p:nvSpPr>
          <p:cNvPr id="58372" name="灯片编号占位符 3"/>
          <p:cNvSpPr>
            <a:spLocks noGrp="1"/>
          </p:cNvSpPr>
          <p:nvPr>
            <p:ph type="sldNum" sz="quarter" idx="5"/>
          </p:nvPr>
        </p:nvSpPr>
        <p:spPr bwMode="auto">
          <a:xfrm>
            <a:off x="3884613" y="9286845"/>
            <a:ext cx="2971800" cy="48887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fontAlgn="base" hangingPunct="1">
              <a:spcBef>
                <a:spcPct val="0"/>
              </a:spcBef>
              <a:spcAft>
                <a:spcPct val="0"/>
              </a:spcAft>
            </a:pPr>
            <a:fld id="{9F80006E-E3D7-41A2-8B06-720ED1FB91A0}" type="slidenum">
              <a:rPr lang="zh-CN" altLang="en-US" smtClean="0"/>
              <a:pPr eaLnBrk="1" fontAlgn="base" hangingPunct="1">
                <a:spcBef>
                  <a:spcPct val="0"/>
                </a:spcBef>
                <a:spcAft>
                  <a:spcPct val="0"/>
                </a:spcAft>
              </a:pPr>
              <a:t>4</a:t>
            </a:fld>
            <a:endParaRPr lang="en-US" altLang="zh-CN" smtClean="0"/>
          </a:p>
        </p:txBody>
      </p:sp>
    </p:spTree>
    <p:extLst>
      <p:ext uri="{BB962C8B-B14F-4D97-AF65-F5344CB8AC3E}">
        <p14:creationId xmlns:p14="http://schemas.microsoft.com/office/powerpoint/2010/main" val="16397254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endParaRPr lang="en-US" altLang="zh-CN" dirty="0" smtClean="0"/>
          </a:p>
          <a:p>
            <a:r>
              <a:rPr lang="en-US" altLang="zh-CN" dirty="0" smtClean="0"/>
              <a:t>POC IT</a:t>
            </a:r>
            <a:r>
              <a:rPr lang="zh-CN" altLang="en-US" dirty="0" smtClean="0"/>
              <a:t>可以实施院内仪器的状态监控，</a:t>
            </a:r>
            <a:endParaRPr lang="en-US" altLang="zh-CN" dirty="0" smtClean="0"/>
          </a:p>
          <a:p>
            <a:endParaRPr lang="en-US" altLang="zh-CN" dirty="0" smtClean="0"/>
          </a:p>
          <a:p>
            <a:r>
              <a:rPr lang="zh-CN" altLang="en-US" dirty="0" smtClean="0"/>
              <a:t>这张图显示某医院所有血糖的受控情况，</a:t>
            </a:r>
            <a:endParaRPr lang="en-US" altLang="zh-CN" dirty="0" smtClean="0"/>
          </a:p>
          <a:p>
            <a:endParaRPr lang="en-US" altLang="zh-CN" dirty="0" smtClean="0"/>
          </a:p>
          <a:p>
            <a:pPr defTabSz="909492"/>
            <a:r>
              <a:rPr lang="zh-CN" altLang="en-US" dirty="0" smtClean="0"/>
              <a:t>各科室的每一台血糖，状态，是否通过质控，都可以通过监控一目了然的反映。医院在通过各类评审时越来越需要数字化的支持。</a:t>
            </a:r>
            <a:endParaRPr lang="en-US" altLang="zh-CN" dirty="0" smtClean="0"/>
          </a:p>
          <a:p>
            <a:endParaRPr lang="en-US" altLang="zh-CN" dirty="0" smtClean="0"/>
          </a:p>
          <a:p>
            <a:endParaRPr lang="en-US" altLang="zh-CN" dirty="0" smtClean="0"/>
          </a:p>
        </p:txBody>
      </p:sp>
      <p:sp>
        <p:nvSpPr>
          <p:cNvPr id="4" name="灯片编号占位符 3"/>
          <p:cNvSpPr>
            <a:spLocks noGrp="1"/>
          </p:cNvSpPr>
          <p:nvPr>
            <p:ph type="sldNum" sz="quarter" idx="10"/>
          </p:nvPr>
        </p:nvSpPr>
        <p:spPr>
          <a:xfrm>
            <a:off x="3884463" y="9287557"/>
            <a:ext cx="2972004" cy="488340"/>
          </a:xfrm>
          <a:prstGeom prst="rect">
            <a:avLst/>
          </a:prstGeom>
        </p:spPr>
        <p:txBody>
          <a:bodyPr lIns="87755" tIns="43877" rIns="87755" bIns="43877"/>
          <a:lstStyle/>
          <a:p>
            <a:pPr>
              <a:defRPr/>
            </a:pPr>
            <a:fld id="{3615D088-9B17-4CA2-94E0-9348DE980F5D}" type="slidenum">
              <a:rPr lang="de-DE" altLang="zh-CN" smtClean="0"/>
              <a:pPr>
                <a:defRPr/>
              </a:pPr>
              <a:t>39</a:t>
            </a:fld>
            <a:endParaRPr lang="de-DE" altLang="zh-CN"/>
          </a:p>
        </p:txBody>
      </p:sp>
    </p:spTree>
    <p:extLst>
      <p:ext uri="{BB962C8B-B14F-4D97-AF65-F5344CB8AC3E}">
        <p14:creationId xmlns:p14="http://schemas.microsoft.com/office/powerpoint/2010/main" val="21239368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endParaRPr lang="en-US" altLang="zh-CN" dirty="0" smtClean="0"/>
          </a:p>
          <a:p>
            <a:r>
              <a:rPr lang="zh-CN" altLang="en-US" dirty="0" smtClean="0"/>
              <a:t>自动的质控记录报告。</a:t>
            </a:r>
            <a:endParaRPr lang="en-US" altLang="zh-CN" dirty="0" smtClean="0"/>
          </a:p>
          <a:p>
            <a:endParaRPr lang="en-US" altLang="zh-CN" dirty="0" smtClean="0"/>
          </a:p>
          <a:p>
            <a:r>
              <a:rPr lang="zh-CN" altLang="en-US" dirty="0" smtClean="0"/>
              <a:t>我们试想一下我们的护士还在手工记录质控。“失控了，这么办”这样的备注。这样的备注有用吗？</a:t>
            </a:r>
            <a:endParaRPr lang="en-US" altLang="zh-CN" dirty="0" smtClean="0"/>
          </a:p>
          <a:p>
            <a:endParaRPr lang="en-US" altLang="zh-CN" dirty="0" smtClean="0"/>
          </a:p>
          <a:p>
            <a:r>
              <a:rPr lang="zh-CN" altLang="en-US" dirty="0" smtClean="0"/>
              <a:t>而通过现有的软件管理，通过扫描操作者</a:t>
            </a:r>
            <a:r>
              <a:rPr lang="en-US" altLang="zh-CN" dirty="0" smtClean="0"/>
              <a:t>id</a:t>
            </a:r>
            <a:r>
              <a:rPr lang="zh-CN" altLang="en-US" dirty="0" smtClean="0"/>
              <a:t>，进行质控后自动传输质控数据，如果数据失控后台自动对设备进行锁定，再进行下一步解决方案。</a:t>
            </a:r>
            <a:endParaRPr lang="en-US" altLang="zh-CN" dirty="0" smtClean="0"/>
          </a:p>
          <a:p>
            <a:endParaRPr lang="en-US" altLang="zh-CN" dirty="0" smtClean="0"/>
          </a:p>
          <a:p>
            <a:r>
              <a:rPr lang="zh-CN" altLang="en-US" dirty="0" smtClean="0"/>
              <a:t>每个月每台仪器的质控记录都将导出，可以在手机端或者</a:t>
            </a:r>
            <a:r>
              <a:rPr lang="en-US" altLang="zh-CN" dirty="0" smtClean="0"/>
              <a:t>PAD</a:t>
            </a:r>
            <a:r>
              <a:rPr lang="zh-CN" altLang="en-US" dirty="0" smtClean="0"/>
              <a:t>进行审核者手工签名传导到护士台进行存档。</a:t>
            </a:r>
            <a:endParaRPr lang="en-US" altLang="zh-CN" dirty="0" smtClean="0"/>
          </a:p>
          <a:p>
            <a:endParaRPr lang="en-US" altLang="zh-CN" dirty="0" smtClean="0"/>
          </a:p>
          <a:p>
            <a:r>
              <a:rPr lang="zh-CN" altLang="en-US" dirty="0" smtClean="0"/>
              <a:t>这些记录都符合数据溯源要求，在进行各类评审时可以一目了然的呈现。对工作量也是大大提升。</a:t>
            </a:r>
            <a:endParaRPr lang="zh-CN" altLang="en-US" dirty="0"/>
          </a:p>
        </p:txBody>
      </p:sp>
      <p:sp>
        <p:nvSpPr>
          <p:cNvPr id="4" name="灯片编号占位符 3"/>
          <p:cNvSpPr>
            <a:spLocks noGrp="1"/>
          </p:cNvSpPr>
          <p:nvPr>
            <p:ph type="sldNum" sz="quarter" idx="10"/>
          </p:nvPr>
        </p:nvSpPr>
        <p:spPr>
          <a:xfrm>
            <a:off x="3884463" y="9287557"/>
            <a:ext cx="2972004" cy="488340"/>
          </a:xfrm>
          <a:prstGeom prst="rect">
            <a:avLst/>
          </a:prstGeom>
        </p:spPr>
        <p:txBody>
          <a:bodyPr lIns="87755" tIns="43877" rIns="87755" bIns="43877"/>
          <a:lstStyle/>
          <a:p>
            <a:pPr>
              <a:defRPr/>
            </a:pPr>
            <a:fld id="{3615D088-9B17-4CA2-94E0-9348DE980F5D}" type="slidenum">
              <a:rPr lang="de-DE" altLang="zh-CN" smtClean="0"/>
              <a:pPr>
                <a:defRPr/>
              </a:pPr>
              <a:t>40</a:t>
            </a:fld>
            <a:endParaRPr lang="de-DE" altLang="zh-CN"/>
          </a:p>
        </p:txBody>
      </p:sp>
    </p:spTree>
    <p:extLst>
      <p:ext uri="{BB962C8B-B14F-4D97-AF65-F5344CB8AC3E}">
        <p14:creationId xmlns:p14="http://schemas.microsoft.com/office/powerpoint/2010/main" val="1435652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r>
              <a:rPr lang="zh-CN" altLang="en-US" dirty="0" smtClean="0"/>
              <a:t>对于失控仪器的处理。</a:t>
            </a:r>
            <a:endParaRPr lang="en-US" altLang="zh-CN" dirty="0" smtClean="0"/>
          </a:p>
          <a:p>
            <a:endParaRPr lang="en-US" altLang="zh-CN" dirty="0" smtClean="0"/>
          </a:p>
          <a:p>
            <a:r>
              <a:rPr lang="zh-CN" altLang="en-US" dirty="0" smtClean="0"/>
              <a:t>质控不过的仪器自动锁定。</a:t>
            </a:r>
            <a:endParaRPr lang="en-US" altLang="zh-CN" dirty="0" smtClean="0"/>
          </a:p>
          <a:p>
            <a:endParaRPr lang="en-US" altLang="zh-CN" dirty="0" smtClean="0"/>
          </a:p>
          <a:p>
            <a:r>
              <a:rPr lang="zh-CN" altLang="en-US" dirty="0" smtClean="0"/>
              <a:t>罗氏提供软件可以提供不同的模块，不止对之前的血糖，对于血气，血凝等都可以进行同样的管理。</a:t>
            </a:r>
            <a:endParaRPr lang="en-US" altLang="zh-CN" dirty="0" smtClean="0"/>
          </a:p>
          <a:p>
            <a:endParaRPr lang="en-US" altLang="zh-CN" dirty="0" smtClean="0"/>
          </a:p>
          <a:p>
            <a:r>
              <a:rPr lang="zh-CN" altLang="en-US" dirty="0" smtClean="0"/>
              <a:t>可以避免失控仪器的不正确的记录的产生，这些情况在手工记录单，非联网设备中非常频繁的产生，也是检验科很烦恼的问题。通过联网软件都可以一一解决。</a:t>
            </a:r>
            <a:endParaRPr lang="en-US" altLang="zh-CN" dirty="0" smtClean="0"/>
          </a:p>
          <a:p>
            <a:endParaRPr lang="en-US" altLang="zh-CN" dirty="0" smtClean="0"/>
          </a:p>
          <a:p>
            <a:endParaRPr lang="en-US" altLang="zh-CN" dirty="0" smtClean="0"/>
          </a:p>
          <a:p>
            <a:endParaRPr lang="zh-CN" altLang="en-US" dirty="0"/>
          </a:p>
        </p:txBody>
      </p:sp>
      <p:sp>
        <p:nvSpPr>
          <p:cNvPr id="4" name="灯片编号占位符 3"/>
          <p:cNvSpPr>
            <a:spLocks noGrp="1"/>
          </p:cNvSpPr>
          <p:nvPr>
            <p:ph type="sldNum" sz="quarter" idx="10"/>
          </p:nvPr>
        </p:nvSpPr>
        <p:spPr>
          <a:xfrm>
            <a:off x="3884463" y="9287557"/>
            <a:ext cx="2972004" cy="488340"/>
          </a:xfrm>
          <a:prstGeom prst="rect">
            <a:avLst/>
          </a:prstGeom>
        </p:spPr>
        <p:txBody>
          <a:bodyPr lIns="87755" tIns="43877" rIns="87755" bIns="43877"/>
          <a:lstStyle/>
          <a:p>
            <a:pPr>
              <a:defRPr/>
            </a:pPr>
            <a:fld id="{3615D088-9B17-4CA2-94E0-9348DE980F5D}" type="slidenum">
              <a:rPr lang="de-DE" altLang="zh-CN" smtClean="0"/>
              <a:pPr>
                <a:defRPr/>
              </a:pPr>
              <a:t>41</a:t>
            </a:fld>
            <a:endParaRPr lang="de-DE" altLang="zh-CN"/>
          </a:p>
        </p:txBody>
      </p:sp>
    </p:spTree>
    <p:extLst>
      <p:ext uri="{BB962C8B-B14F-4D97-AF65-F5344CB8AC3E}">
        <p14:creationId xmlns:p14="http://schemas.microsoft.com/office/powerpoint/2010/main" val="40267634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endParaRPr lang="en-US" altLang="zh-CN" dirty="0" smtClean="0"/>
          </a:p>
          <a:p>
            <a:r>
              <a:rPr lang="zh-CN" altLang="en-US" dirty="0" smtClean="0"/>
              <a:t>个性化的质控模式针对不同科室的使用频率。</a:t>
            </a:r>
            <a:endParaRPr lang="en-US" altLang="zh-CN" dirty="0" smtClean="0"/>
          </a:p>
          <a:p>
            <a:endParaRPr lang="en-US" altLang="zh-CN" dirty="0" smtClean="0"/>
          </a:p>
          <a:p>
            <a:pPr defTabSz="909492"/>
            <a:r>
              <a:rPr lang="zh-CN" altLang="en-US" dirty="0" smtClean="0"/>
              <a:t>比如内分泌科在每天开机时就被提示需要完成</a:t>
            </a:r>
            <a:r>
              <a:rPr lang="en-US" altLang="zh-CN" dirty="0" smtClean="0"/>
              <a:t>2</a:t>
            </a:r>
            <a:r>
              <a:rPr lang="zh-CN" altLang="en-US" dirty="0" smtClean="0"/>
              <a:t>个水平的质控测试。护士按照标准操作。质控数据自动后台记录。</a:t>
            </a:r>
            <a:endParaRPr lang="en-US" altLang="zh-CN" dirty="0" smtClean="0"/>
          </a:p>
          <a:p>
            <a:pPr defTabSz="909492"/>
            <a:endParaRPr lang="en-US" altLang="zh-CN" dirty="0" smtClean="0"/>
          </a:p>
          <a:p>
            <a:pPr defTabSz="909492"/>
            <a:r>
              <a:rPr lang="zh-CN" altLang="en-US" dirty="0" smtClean="0"/>
              <a:t>有的科室比如康复科，测试比较少，可以设置每个月进行一次质控。</a:t>
            </a:r>
            <a:endParaRPr lang="en-US" altLang="zh-CN" dirty="0" smtClean="0"/>
          </a:p>
          <a:p>
            <a:pPr defTabSz="909492"/>
            <a:endParaRPr lang="en-US" altLang="zh-CN" dirty="0" smtClean="0"/>
          </a:p>
          <a:p>
            <a:pPr defTabSz="909492"/>
            <a:r>
              <a:rPr lang="zh-CN" altLang="en-US" dirty="0" smtClean="0"/>
              <a:t>也可以按照测试的数量进行设置，比如每</a:t>
            </a:r>
            <a:r>
              <a:rPr lang="en-US" altLang="zh-CN" dirty="0" smtClean="0"/>
              <a:t>500</a:t>
            </a:r>
            <a:r>
              <a:rPr lang="zh-CN" altLang="en-US" dirty="0" smtClean="0"/>
              <a:t>个测试进行一次质控，这些都可以根据科室的情况进行设置。</a:t>
            </a:r>
            <a:endParaRPr lang="en-US" altLang="zh-CN" dirty="0" smtClean="0"/>
          </a:p>
          <a:p>
            <a:pPr defTabSz="909492"/>
            <a:endParaRPr lang="en-US" altLang="zh-CN" dirty="0" smtClean="0"/>
          </a:p>
          <a:p>
            <a:pPr defTabSz="909492"/>
            <a:endParaRPr lang="en-US" altLang="zh-CN" dirty="0" smtClean="0"/>
          </a:p>
          <a:p>
            <a:pPr defTabSz="909492"/>
            <a:r>
              <a:rPr lang="zh-CN" altLang="en-US" dirty="0" smtClean="0"/>
              <a:t>未通过质控后报警，系统会提示错误原因进行查找，如果连续质控未过，系统会进行设备锁定。这时候可以使用备机，不影响临床使用。</a:t>
            </a:r>
            <a:endParaRPr lang="en-US" altLang="zh-CN" dirty="0" smtClean="0"/>
          </a:p>
          <a:p>
            <a:pPr defTabSz="909492"/>
            <a:endParaRPr lang="en-US" altLang="zh-CN" dirty="0" smtClean="0"/>
          </a:p>
          <a:p>
            <a:pPr defTabSz="909492"/>
            <a:r>
              <a:rPr lang="zh-CN" altLang="en-US" dirty="0" smtClean="0"/>
              <a:t>这些失控记录后台都会自动记录。所以之前说到的护士的记录：“失控了怎么办”这样的记录都不会出现，都会自动的进行解决。</a:t>
            </a:r>
            <a:endParaRPr lang="en-US" altLang="zh-CN" dirty="0" smtClean="0"/>
          </a:p>
          <a:p>
            <a:endParaRPr lang="zh-CN" altLang="en-US" dirty="0"/>
          </a:p>
        </p:txBody>
      </p:sp>
      <p:sp>
        <p:nvSpPr>
          <p:cNvPr id="4" name="灯片编号占位符 3"/>
          <p:cNvSpPr>
            <a:spLocks noGrp="1"/>
          </p:cNvSpPr>
          <p:nvPr>
            <p:ph type="sldNum" sz="quarter" idx="10"/>
          </p:nvPr>
        </p:nvSpPr>
        <p:spPr>
          <a:xfrm>
            <a:off x="3884463" y="9287557"/>
            <a:ext cx="2972004" cy="488340"/>
          </a:xfrm>
          <a:prstGeom prst="rect">
            <a:avLst/>
          </a:prstGeom>
        </p:spPr>
        <p:txBody>
          <a:bodyPr lIns="87755" tIns="43877" rIns="87755" bIns="43877"/>
          <a:lstStyle/>
          <a:p>
            <a:pPr>
              <a:defRPr/>
            </a:pPr>
            <a:fld id="{3615D088-9B17-4CA2-94E0-9348DE980F5D}" type="slidenum">
              <a:rPr lang="de-DE" altLang="zh-CN" smtClean="0"/>
              <a:pPr>
                <a:defRPr/>
              </a:pPr>
              <a:t>42</a:t>
            </a:fld>
            <a:endParaRPr lang="de-DE" altLang="zh-CN"/>
          </a:p>
        </p:txBody>
      </p:sp>
    </p:spTree>
    <p:extLst>
      <p:ext uri="{BB962C8B-B14F-4D97-AF65-F5344CB8AC3E}">
        <p14:creationId xmlns:p14="http://schemas.microsoft.com/office/powerpoint/2010/main" val="27086135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r>
              <a:rPr lang="zh-CN" altLang="en-US" dirty="0" smtClean="0"/>
              <a:t>软件系统生成的月质控报告</a:t>
            </a:r>
            <a:endParaRPr lang="zh-CN" altLang="en-US" dirty="0"/>
          </a:p>
        </p:txBody>
      </p:sp>
      <p:sp>
        <p:nvSpPr>
          <p:cNvPr id="4" name="灯片编号占位符 3"/>
          <p:cNvSpPr>
            <a:spLocks noGrp="1"/>
          </p:cNvSpPr>
          <p:nvPr>
            <p:ph type="sldNum" sz="quarter" idx="10"/>
          </p:nvPr>
        </p:nvSpPr>
        <p:spPr>
          <a:xfrm>
            <a:off x="3884463" y="9287557"/>
            <a:ext cx="2972004" cy="488340"/>
          </a:xfrm>
          <a:prstGeom prst="rect">
            <a:avLst/>
          </a:prstGeom>
        </p:spPr>
        <p:txBody>
          <a:bodyPr lIns="87755" tIns="43877" rIns="87755" bIns="43877"/>
          <a:lstStyle/>
          <a:p>
            <a:pPr>
              <a:defRPr/>
            </a:pPr>
            <a:fld id="{3615D088-9B17-4CA2-94E0-9348DE980F5D}" type="slidenum">
              <a:rPr lang="de-DE" altLang="zh-CN" smtClean="0"/>
              <a:pPr>
                <a:defRPr/>
              </a:pPr>
              <a:t>43</a:t>
            </a:fld>
            <a:endParaRPr lang="de-DE" altLang="zh-CN"/>
          </a:p>
        </p:txBody>
      </p:sp>
    </p:spTree>
    <p:extLst>
      <p:ext uri="{BB962C8B-B14F-4D97-AF65-F5344CB8AC3E}">
        <p14:creationId xmlns:p14="http://schemas.microsoft.com/office/powerpoint/2010/main" val="8119490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r>
              <a:rPr lang="zh-CN" altLang="en-US" dirty="0" smtClean="0"/>
              <a:t>举例：某三甲医院血气管理。</a:t>
            </a:r>
            <a:endParaRPr lang="en-US" altLang="zh-CN" dirty="0" smtClean="0"/>
          </a:p>
          <a:p>
            <a:endParaRPr lang="en-US" altLang="zh-CN" dirty="0" smtClean="0"/>
          </a:p>
          <a:p>
            <a:r>
              <a:rPr lang="zh-CN" altLang="en-US" dirty="0" smtClean="0"/>
              <a:t>举例：全院不同品牌同类设备情况。以血气举例，各个仪器值的情况。超过</a:t>
            </a:r>
            <a:r>
              <a:rPr lang="en-US" altLang="zh-CN" dirty="0" smtClean="0"/>
              <a:t>2</a:t>
            </a:r>
            <a:r>
              <a:rPr lang="zh-CN" altLang="en-US" dirty="0" smtClean="0"/>
              <a:t>个</a:t>
            </a:r>
            <a:r>
              <a:rPr lang="en-US" altLang="zh-CN" dirty="0" smtClean="0"/>
              <a:t>SD</a:t>
            </a:r>
            <a:r>
              <a:rPr lang="zh-CN" altLang="en-US" dirty="0" smtClean="0"/>
              <a:t>就会报报警。</a:t>
            </a:r>
            <a:endParaRPr lang="en-US" altLang="zh-CN" dirty="0" smtClean="0"/>
          </a:p>
          <a:p>
            <a:endParaRPr lang="en-US" altLang="zh-CN" dirty="0" smtClean="0"/>
          </a:p>
          <a:p>
            <a:r>
              <a:rPr lang="zh-CN" altLang="en-US" dirty="0" smtClean="0"/>
              <a:t>对于</a:t>
            </a:r>
            <a:r>
              <a:rPr lang="en-US" altLang="zh-CN" dirty="0" smtClean="0"/>
              <a:t>EQA</a:t>
            </a:r>
            <a:r>
              <a:rPr lang="zh-CN" altLang="en-US" dirty="0" smtClean="0"/>
              <a:t>，</a:t>
            </a:r>
            <a:r>
              <a:rPr lang="en-US" altLang="zh-CN" dirty="0" smtClean="0"/>
              <a:t>JCI</a:t>
            </a:r>
            <a:r>
              <a:rPr lang="zh-CN" altLang="en-US" dirty="0" smtClean="0"/>
              <a:t>，</a:t>
            </a:r>
            <a:r>
              <a:rPr lang="en-US" altLang="zh-CN" dirty="0" smtClean="0"/>
              <a:t>CAP</a:t>
            </a:r>
            <a:r>
              <a:rPr lang="zh-CN" altLang="en-US" dirty="0" smtClean="0"/>
              <a:t>等评审，都是非常有用的报告。</a:t>
            </a:r>
            <a:endParaRPr lang="en-US" altLang="zh-CN" dirty="0" smtClean="0"/>
          </a:p>
          <a:p>
            <a:endParaRPr lang="en-US" altLang="zh-CN" dirty="0" smtClean="0"/>
          </a:p>
          <a:p>
            <a:r>
              <a:rPr lang="zh-CN" altLang="en-US" dirty="0" smtClean="0"/>
              <a:t>所有的数据都是电子化。</a:t>
            </a:r>
          </a:p>
          <a:p>
            <a:endParaRPr lang="zh-CN" altLang="en-US" dirty="0"/>
          </a:p>
        </p:txBody>
      </p:sp>
      <p:sp>
        <p:nvSpPr>
          <p:cNvPr id="4" name="灯片编号占位符 3"/>
          <p:cNvSpPr>
            <a:spLocks noGrp="1"/>
          </p:cNvSpPr>
          <p:nvPr>
            <p:ph type="sldNum" sz="quarter" idx="10"/>
          </p:nvPr>
        </p:nvSpPr>
        <p:spPr>
          <a:xfrm>
            <a:off x="3884463" y="9287557"/>
            <a:ext cx="2972004" cy="488340"/>
          </a:xfrm>
          <a:prstGeom prst="rect">
            <a:avLst/>
          </a:prstGeom>
        </p:spPr>
        <p:txBody>
          <a:bodyPr lIns="87755" tIns="43877" rIns="87755" bIns="43877"/>
          <a:lstStyle/>
          <a:p>
            <a:pPr>
              <a:defRPr/>
            </a:pPr>
            <a:fld id="{3615D088-9B17-4CA2-94E0-9348DE980F5D}" type="slidenum">
              <a:rPr lang="de-DE" altLang="zh-CN" smtClean="0"/>
              <a:pPr>
                <a:defRPr/>
              </a:pPr>
              <a:t>44</a:t>
            </a:fld>
            <a:endParaRPr lang="de-DE" altLang="zh-CN"/>
          </a:p>
        </p:txBody>
      </p:sp>
    </p:spTree>
    <p:extLst>
      <p:ext uri="{BB962C8B-B14F-4D97-AF65-F5344CB8AC3E}">
        <p14:creationId xmlns:p14="http://schemas.microsoft.com/office/powerpoint/2010/main" val="11775265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850900"/>
            <a:ext cx="4575175" cy="3432175"/>
          </a:xfrm>
        </p:spPr>
      </p:sp>
      <p:sp>
        <p:nvSpPr>
          <p:cNvPr id="3" name="备注占位符 2"/>
          <p:cNvSpPr>
            <a:spLocks noGrp="1"/>
          </p:cNvSpPr>
          <p:nvPr>
            <p:ph type="body" idx="1"/>
          </p:nvPr>
        </p:nvSpPr>
        <p:spPr/>
        <p:txBody>
          <a:bodyPr/>
          <a:lstStyle/>
          <a:p>
            <a:r>
              <a:rPr lang="zh-CN" altLang="en-US" dirty="0" smtClean="0"/>
              <a:t>同样对于和大生化比对的结果也可以体现。</a:t>
            </a:r>
            <a:endParaRPr lang="en-US" altLang="zh-CN" dirty="0" smtClean="0"/>
          </a:p>
          <a:p>
            <a:endParaRPr lang="en-US" altLang="zh-CN" dirty="0" smtClean="0"/>
          </a:p>
          <a:p>
            <a:r>
              <a:rPr lang="zh-CN" altLang="en-US" dirty="0" smtClean="0"/>
              <a:t>血糖仪测试结果与大生化的偏差一目了然：绿色为</a:t>
            </a:r>
            <a:r>
              <a:rPr lang="en-US" altLang="zh-CN" dirty="0" smtClean="0"/>
              <a:t>10</a:t>
            </a:r>
            <a:r>
              <a:rPr lang="zh-CN" altLang="en-US" dirty="0" smtClean="0"/>
              <a:t>％，白色为</a:t>
            </a:r>
            <a:r>
              <a:rPr lang="en-US" altLang="zh-CN" dirty="0" smtClean="0"/>
              <a:t>15</a:t>
            </a:r>
            <a:r>
              <a:rPr lang="zh-CN" altLang="en-US" dirty="0" smtClean="0"/>
              <a:t>％，红色为</a:t>
            </a:r>
            <a:r>
              <a:rPr lang="en-US" altLang="zh-CN" dirty="0" smtClean="0"/>
              <a:t>20</a:t>
            </a:r>
            <a:r>
              <a:rPr lang="zh-CN" altLang="en-US" dirty="0" smtClean="0"/>
              <a:t>％，超过</a:t>
            </a:r>
            <a:r>
              <a:rPr lang="en-US" altLang="zh-CN" dirty="0" smtClean="0"/>
              <a:t>20</a:t>
            </a:r>
            <a:r>
              <a:rPr lang="zh-CN" altLang="en-US" dirty="0" smtClean="0"/>
              <a:t>％就会标红。</a:t>
            </a:r>
            <a:endParaRPr lang="en-US" altLang="zh-CN" dirty="0" smtClean="0"/>
          </a:p>
          <a:p>
            <a:endParaRPr lang="en-US" altLang="zh-CN" dirty="0" smtClean="0"/>
          </a:p>
          <a:p>
            <a:r>
              <a:rPr lang="zh-CN" altLang="en-US" dirty="0" smtClean="0"/>
              <a:t>标红的仪器会进行维护校准并再次比对测试。</a:t>
            </a:r>
            <a:endParaRPr lang="en-US" altLang="zh-CN" dirty="0" smtClean="0"/>
          </a:p>
          <a:p>
            <a:endParaRPr lang="en-US" altLang="zh-CN" dirty="0" smtClean="0"/>
          </a:p>
          <a:p>
            <a:r>
              <a:rPr lang="zh-CN" altLang="en-US" dirty="0" smtClean="0"/>
              <a:t>这大大方便了检验科的管理。</a:t>
            </a:r>
            <a:endParaRPr lang="en-US" altLang="zh-CN" dirty="0" smtClean="0"/>
          </a:p>
          <a:p>
            <a:endParaRPr lang="en-US" altLang="zh-CN" dirty="0" smtClean="0"/>
          </a:p>
          <a:p>
            <a:endParaRPr lang="zh-CN" altLang="en-US" dirty="0"/>
          </a:p>
        </p:txBody>
      </p:sp>
      <p:sp>
        <p:nvSpPr>
          <p:cNvPr id="4" name="灯片编号占位符 3"/>
          <p:cNvSpPr>
            <a:spLocks noGrp="1"/>
          </p:cNvSpPr>
          <p:nvPr>
            <p:ph type="sldNum" sz="quarter" idx="10"/>
          </p:nvPr>
        </p:nvSpPr>
        <p:spPr>
          <a:xfrm>
            <a:off x="3884463" y="9287557"/>
            <a:ext cx="2972004" cy="488340"/>
          </a:xfrm>
          <a:prstGeom prst="rect">
            <a:avLst/>
          </a:prstGeom>
        </p:spPr>
        <p:txBody>
          <a:bodyPr lIns="87755" tIns="43877" rIns="87755" bIns="43877"/>
          <a:lstStyle/>
          <a:p>
            <a:pPr>
              <a:defRPr/>
            </a:pPr>
            <a:fld id="{3615D088-9B17-4CA2-94E0-9348DE980F5D}" type="slidenum">
              <a:rPr lang="de-DE" altLang="zh-CN" smtClean="0"/>
              <a:pPr>
                <a:defRPr/>
              </a:pPr>
              <a:t>45</a:t>
            </a:fld>
            <a:endParaRPr lang="de-DE" altLang="zh-CN"/>
          </a:p>
        </p:txBody>
      </p:sp>
    </p:spTree>
    <p:extLst>
      <p:ext uri="{BB962C8B-B14F-4D97-AF65-F5344CB8AC3E}">
        <p14:creationId xmlns:p14="http://schemas.microsoft.com/office/powerpoint/2010/main" val="25832080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dirty="0" smtClean="0">
                <a:latin typeface="微软雅黑" panose="020B0503020204020204" pitchFamily="34" charset="-122"/>
                <a:ea typeface="微软雅黑" panose="020B0503020204020204" pitchFamily="34" charset="-122"/>
              </a:rPr>
              <a:t>台湾</a:t>
            </a:r>
            <a:r>
              <a:rPr lang="zh-CN" altLang="en-US" dirty="0" smtClean="0">
                <a:latin typeface="微软雅黑" panose="020B0503020204020204" pitchFamily="34" charset="-122"/>
                <a:ea typeface="微软雅黑" panose="020B0503020204020204" pitchFamily="34" charset="-122"/>
              </a:rPr>
              <a:t>亚东纪念医院－－</a:t>
            </a:r>
            <a:r>
              <a:rPr lang="zh-CN" altLang="zh-CN" dirty="0" smtClean="0">
                <a:latin typeface="微软雅黑" panose="020B0503020204020204" pitchFamily="34" charset="-122"/>
                <a:ea typeface="微软雅黑" panose="020B0503020204020204" pitchFamily="34" charset="-122"/>
              </a:rPr>
              <a:t>管理前和管理后医院收益的数字对比：由于每天做质控，并做室间质评，整个医院的血糖检验成本是增加了，质控品的成本也增加了，但是由于应用了网络化管理血糖，人力成本减少了</a:t>
            </a:r>
            <a:r>
              <a:rPr lang="en-AU" altLang="zh-CN" dirty="0" smtClean="0">
                <a:latin typeface="微软雅黑" panose="020B0503020204020204" pitchFamily="34" charset="-122"/>
                <a:ea typeface="微软雅黑" panose="020B0503020204020204" pitchFamily="34" charset="-122"/>
              </a:rPr>
              <a:t>85.6%</a:t>
            </a:r>
            <a:r>
              <a:rPr lang="zh-CN" altLang="zh-CN" dirty="0" smtClean="0">
                <a:latin typeface="微软雅黑" panose="020B0503020204020204" pitchFamily="34" charset="-122"/>
                <a:ea typeface="微软雅黑" panose="020B0503020204020204" pitchFamily="34" charset="-122"/>
              </a:rPr>
              <a:t>，最终，医院的总收益增加了</a:t>
            </a:r>
            <a:r>
              <a:rPr lang="en-AU" altLang="zh-CN" dirty="0" smtClean="0">
                <a:latin typeface="微软雅黑" panose="020B0503020204020204" pitchFamily="34" charset="-122"/>
                <a:ea typeface="微软雅黑" panose="020B0503020204020204" pitchFamily="34" charset="-122"/>
              </a:rPr>
              <a:t>14%</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rtl="0" eaLnBrk="1" fontAlgn="t" latinLnBrk="0" hangingPunct="1"/>
            <a:r>
              <a:rPr lang="zh-CN" altLang="zh-CN" sz="1200" b="1" i="0" u="none" strike="noStrike" kern="1200" dirty="0" smtClean="0">
                <a:solidFill>
                  <a:schemeClr val="tx1"/>
                </a:solidFill>
                <a:effectLst/>
                <a:latin typeface="+mn-lt"/>
                <a:ea typeface="+mn-ea"/>
                <a:cs typeface="+mn-cs"/>
              </a:rPr>
              <a:t>纳入固定资产管理</a:t>
            </a:r>
            <a:endParaRPr lang="zh-CN" altLang="zh-CN" sz="1200" b="0" i="0" u="none" strike="noStrike" kern="1200" dirty="0" smtClean="0">
              <a:solidFill>
                <a:schemeClr val="tx1"/>
              </a:solidFill>
              <a:effectLst/>
              <a:latin typeface="+mn-lt"/>
              <a:ea typeface="+mn-ea"/>
              <a:cs typeface="+mn-cs"/>
            </a:endParaRPr>
          </a:p>
          <a:p>
            <a:pPr rtl="0" eaLnBrk="1" fontAlgn="t" latinLnBrk="0" hangingPunct="1"/>
            <a:r>
              <a:rPr lang="zh-CN" altLang="zh-CN" sz="1200" b="0" i="0" u="none" strike="noStrike" kern="1200" dirty="0" smtClean="0">
                <a:solidFill>
                  <a:schemeClr val="tx1"/>
                </a:solidFill>
                <a:effectLst/>
                <a:latin typeface="+mn-lt"/>
                <a:ea typeface="+mn-ea"/>
                <a:cs typeface="+mn-cs"/>
              </a:rPr>
              <a:t>人员培训和授权</a:t>
            </a:r>
          </a:p>
          <a:p>
            <a:pPr rtl="0" eaLnBrk="1" fontAlgn="t" latinLnBrk="0" hangingPunct="1"/>
            <a:r>
              <a:rPr lang="zh-CN" altLang="zh-CN" sz="1200" b="0" i="0" u="none" strike="noStrike" kern="1200" dirty="0" smtClean="0">
                <a:solidFill>
                  <a:schemeClr val="tx1"/>
                </a:solidFill>
                <a:effectLst/>
                <a:latin typeface="+mn-lt"/>
                <a:ea typeface="+mn-ea"/>
                <a:cs typeface="+mn-cs"/>
              </a:rPr>
              <a:t>仪器校准验证与保养</a:t>
            </a:r>
          </a:p>
          <a:p>
            <a:pPr rtl="0" eaLnBrk="1" fontAlgn="t" latinLnBrk="0" hangingPunct="1"/>
            <a:r>
              <a:rPr lang="zh-CN" altLang="zh-CN" sz="1200" b="0" i="0" u="none" strike="noStrike" kern="1200" dirty="0" smtClean="0">
                <a:solidFill>
                  <a:schemeClr val="tx1"/>
                </a:solidFill>
                <a:effectLst/>
                <a:latin typeface="+mn-lt"/>
                <a:ea typeface="+mn-ea"/>
                <a:cs typeface="+mn-cs"/>
              </a:rPr>
              <a:t>试剂出入库管理</a:t>
            </a:r>
          </a:p>
          <a:p>
            <a:pPr rtl="0" eaLnBrk="1" fontAlgn="t" latinLnBrk="0" hangingPunct="1"/>
            <a:r>
              <a:rPr lang="zh-CN" altLang="zh-CN" sz="1200" b="0" i="0" u="none" strike="noStrike" kern="1200" dirty="0" smtClean="0">
                <a:solidFill>
                  <a:schemeClr val="tx1"/>
                </a:solidFill>
                <a:effectLst/>
                <a:latin typeface="+mn-lt"/>
                <a:ea typeface="+mn-ea"/>
                <a:cs typeface="+mn-cs"/>
              </a:rPr>
              <a:t>室内质量控制</a:t>
            </a:r>
          </a:p>
          <a:p>
            <a:pPr rtl="0" eaLnBrk="1" fontAlgn="t" latinLnBrk="0" hangingPunct="1"/>
            <a:r>
              <a:rPr lang="zh-CN" altLang="zh-CN" sz="1200" b="0" i="0" u="none" strike="noStrike" kern="1200" dirty="0" smtClean="0">
                <a:solidFill>
                  <a:schemeClr val="tx1"/>
                </a:solidFill>
                <a:effectLst/>
                <a:latin typeface="+mn-lt"/>
                <a:ea typeface="+mn-ea"/>
                <a:cs typeface="+mn-cs"/>
              </a:rPr>
              <a:t>比对不达标的仪器</a:t>
            </a:r>
          </a:p>
          <a:p>
            <a:pPr rtl="0" eaLnBrk="1" fontAlgn="t" latinLnBrk="0" hangingPunct="1"/>
            <a:r>
              <a:rPr lang="zh-CN" altLang="zh-CN" sz="1200" b="0" i="0" u="none" strike="noStrike" kern="1200" dirty="0" smtClean="0">
                <a:solidFill>
                  <a:schemeClr val="tx1"/>
                </a:solidFill>
                <a:effectLst/>
                <a:latin typeface="+mn-lt"/>
                <a:ea typeface="+mn-ea"/>
                <a:cs typeface="+mn-cs"/>
              </a:rPr>
              <a:t>室间质量评价</a:t>
            </a:r>
          </a:p>
          <a:p>
            <a:pPr rtl="0" eaLnBrk="1" fontAlgn="t" latinLnBrk="0" hangingPunct="1"/>
            <a:r>
              <a:rPr lang="zh-CN" altLang="zh-CN" sz="1200" b="0" i="0" u="none" strike="noStrike" kern="1200" dirty="0" smtClean="0">
                <a:solidFill>
                  <a:schemeClr val="tx1"/>
                </a:solidFill>
                <a:effectLst/>
                <a:latin typeface="+mn-lt"/>
                <a:ea typeface="+mn-ea"/>
                <a:cs typeface="+mn-cs"/>
              </a:rPr>
              <a:t>原始结果记录</a:t>
            </a:r>
          </a:p>
          <a:p>
            <a:pPr rtl="0" eaLnBrk="1" fontAlgn="t" latinLnBrk="0" hangingPunct="1"/>
            <a:r>
              <a:rPr lang="zh-CN" altLang="zh-CN" sz="1200" b="0" i="0" u="none" strike="noStrike" kern="1200" dirty="0" smtClean="0">
                <a:solidFill>
                  <a:schemeClr val="tx1"/>
                </a:solidFill>
                <a:effectLst/>
                <a:latin typeface="+mn-lt"/>
                <a:ea typeface="+mn-ea"/>
                <a:cs typeface="+mn-cs"/>
              </a:rPr>
              <a:t>规范的检验报告单</a:t>
            </a:r>
          </a:p>
          <a:p>
            <a:pPr rtl="0" eaLnBrk="1" fontAlgn="t" latinLnBrk="0" hangingPunct="1"/>
            <a:r>
              <a:rPr lang="zh-CN" altLang="zh-CN" sz="1200" b="0" i="0" u="none" strike="noStrike" kern="1200" dirty="0" smtClean="0">
                <a:solidFill>
                  <a:schemeClr val="tx1"/>
                </a:solidFill>
                <a:effectLst/>
                <a:latin typeface="+mn-lt"/>
                <a:ea typeface="+mn-ea"/>
                <a:cs typeface="+mn-cs"/>
              </a:rPr>
              <a:t>危急值报告管理</a:t>
            </a:r>
          </a:p>
          <a:p>
            <a:pPr rtl="0" eaLnBrk="1" fontAlgn="t" latinLnBrk="0" hangingPunct="1"/>
            <a:r>
              <a:rPr lang="en-US" altLang="zh-CN" sz="1200" b="0" i="0" u="none" strike="noStrike" kern="1200" dirty="0" smtClean="0">
                <a:solidFill>
                  <a:schemeClr val="tx1"/>
                </a:solidFill>
                <a:effectLst/>
                <a:latin typeface="+mn-lt"/>
                <a:ea typeface="+mn-ea"/>
                <a:cs typeface="+mn-cs"/>
              </a:rPr>
              <a:t>LIS/HIS</a:t>
            </a:r>
            <a:r>
              <a:rPr lang="zh-CN" altLang="zh-CN" sz="1200" b="0" i="0" u="none" strike="noStrike" kern="1200" dirty="0" smtClean="0">
                <a:solidFill>
                  <a:schemeClr val="tx1"/>
                </a:solidFill>
                <a:effectLst/>
                <a:latin typeface="+mn-lt"/>
                <a:ea typeface="+mn-ea"/>
                <a:cs typeface="+mn-cs"/>
              </a:rPr>
              <a:t>管理</a:t>
            </a:r>
          </a:p>
          <a:p>
            <a:pPr rtl="0" eaLnBrk="1" fontAlgn="t" latinLnBrk="0" hangingPunct="1"/>
            <a:r>
              <a:rPr lang="zh-CN" altLang="zh-CN" sz="1200" b="0" i="0" u="none" strike="noStrike" kern="1200" dirty="0" smtClean="0">
                <a:solidFill>
                  <a:schemeClr val="tx1"/>
                </a:solidFill>
                <a:effectLst/>
                <a:latin typeface="+mn-lt"/>
                <a:ea typeface="+mn-ea"/>
                <a:cs typeface="+mn-cs"/>
              </a:rPr>
              <a:t>漏收费情况</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zh-CN" dirty="0" smtClean="0">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a:xfrm>
            <a:off x="3884613" y="9286845"/>
            <a:ext cx="2971800" cy="488871"/>
          </a:xfrm>
          <a:prstGeom prst="rect">
            <a:avLst/>
          </a:prstGeom>
        </p:spPr>
        <p:txBody>
          <a:bodyPr/>
          <a:lstStyle/>
          <a:p>
            <a:fld id="{6723615F-B9E0-4808-B5EF-7A3D32571C6A}" type="slidenum">
              <a:rPr lang="zh-CN" altLang="en-US" smtClean="0"/>
              <a:pPr/>
              <a:t>46</a:t>
            </a:fld>
            <a:endParaRPr lang="zh-CN" altLang="en-US"/>
          </a:p>
        </p:txBody>
      </p:sp>
    </p:spTree>
    <p:extLst>
      <p:ext uri="{BB962C8B-B14F-4D97-AF65-F5344CB8AC3E}">
        <p14:creationId xmlns:p14="http://schemas.microsoft.com/office/powerpoint/2010/main" val="37350201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lnSpc>
                <a:spcPts val="2600"/>
              </a:lnSpc>
            </a:pPr>
            <a:r>
              <a:rPr lang="en-US" altLang="zh-CN" sz="1400" b="1" dirty="0" smtClean="0">
                <a:solidFill>
                  <a:schemeClr val="dk1"/>
                </a:solidFill>
                <a:latin typeface="微软雅黑" panose="020B0503020204020204" pitchFamily="34" charset="-122"/>
                <a:ea typeface="微软雅黑" panose="020B0503020204020204" pitchFamily="34" charset="-122"/>
              </a:rPr>
              <a:t>POCT</a:t>
            </a:r>
            <a:r>
              <a:rPr lang="zh-CN" altLang="en-US" sz="1400" b="1" dirty="0" smtClean="0">
                <a:solidFill>
                  <a:schemeClr val="dk1"/>
                </a:solidFill>
                <a:latin typeface="微软雅黑" panose="020B0503020204020204" pitchFamily="34" charset="-122"/>
                <a:ea typeface="微软雅黑" panose="020B0503020204020204" pitchFamily="34" charset="-122"/>
              </a:rPr>
              <a:t>管理的未来：</a:t>
            </a:r>
            <a:r>
              <a:rPr lang="zh-CN" altLang="en-US" sz="1200" i="1" dirty="0" smtClean="0">
                <a:solidFill>
                  <a:schemeClr val="dk1"/>
                </a:solidFill>
                <a:latin typeface="微软雅黑" panose="020B0503020204020204" pitchFamily="34" charset="-122"/>
                <a:ea typeface="微软雅黑" panose="020B0503020204020204" pitchFamily="34" charset="-122"/>
              </a:rPr>
              <a:t>平板电脑、手机：随时随地，网页登录</a:t>
            </a:r>
          </a:p>
          <a:p>
            <a:endParaRPr lang="zh-CN" altLang="en-US" dirty="0"/>
          </a:p>
        </p:txBody>
      </p:sp>
    </p:spTree>
    <p:extLst>
      <p:ext uri="{BB962C8B-B14F-4D97-AF65-F5344CB8AC3E}">
        <p14:creationId xmlns:p14="http://schemas.microsoft.com/office/powerpoint/2010/main" val="10108577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p:sp>
      <p:sp>
        <p:nvSpPr>
          <p:cNvPr id="6451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latin typeface="Arial" pitchFamily="34" charset="0"/>
              </a:rPr>
              <a:t>罗氏</a:t>
            </a:r>
            <a:r>
              <a:rPr lang="en-US" altLang="zh-CN" smtClean="0">
                <a:latin typeface="Arial" pitchFamily="34" charset="0"/>
              </a:rPr>
              <a:t>POC</a:t>
            </a:r>
            <a:r>
              <a:rPr lang="zh-CN" altLang="en-US" smtClean="0">
                <a:latin typeface="Arial" pitchFamily="34" charset="0"/>
              </a:rPr>
              <a:t>产品线丰富且品种齐全，并且紧贴</a:t>
            </a:r>
            <a:r>
              <a:rPr lang="en-US" altLang="zh-CN" smtClean="0">
                <a:latin typeface="Arial" pitchFamily="34" charset="0"/>
              </a:rPr>
              <a:t>POC</a:t>
            </a:r>
            <a:r>
              <a:rPr lang="zh-CN" altLang="en-US" smtClean="0">
                <a:latin typeface="Arial" pitchFamily="34" charset="0"/>
              </a:rPr>
              <a:t>发展的最新国际趋势，全力开拓</a:t>
            </a:r>
            <a:r>
              <a:rPr lang="en-US" altLang="zh-CN" smtClean="0">
                <a:latin typeface="Arial" pitchFamily="34" charset="0"/>
              </a:rPr>
              <a:t>POC</a:t>
            </a:r>
            <a:r>
              <a:rPr lang="zh-CN" altLang="en-US" smtClean="0">
                <a:latin typeface="Arial" pitchFamily="34" charset="0"/>
              </a:rPr>
              <a:t>－</a:t>
            </a:r>
            <a:r>
              <a:rPr lang="en-US" altLang="zh-CN" smtClean="0">
                <a:latin typeface="Arial" pitchFamily="34" charset="0"/>
              </a:rPr>
              <a:t>IT</a:t>
            </a:r>
            <a:r>
              <a:rPr lang="zh-CN" altLang="en-US" smtClean="0">
                <a:latin typeface="Arial" pitchFamily="34" charset="0"/>
              </a:rPr>
              <a:t>管理系统及</a:t>
            </a:r>
            <a:r>
              <a:rPr lang="en-US" altLang="zh-CN" smtClean="0">
                <a:latin typeface="Arial" pitchFamily="34" charset="0"/>
              </a:rPr>
              <a:t>POC</a:t>
            </a:r>
            <a:r>
              <a:rPr lang="zh-CN" altLang="en-US" smtClean="0">
                <a:latin typeface="Arial" pitchFamily="34" charset="0"/>
              </a:rPr>
              <a:t>数据挖掘系统。罗氏</a:t>
            </a:r>
            <a:r>
              <a:rPr lang="en-US" altLang="zh-CN" smtClean="0">
                <a:latin typeface="Arial" pitchFamily="34" charset="0"/>
              </a:rPr>
              <a:t>POC</a:t>
            </a:r>
            <a:r>
              <a:rPr lang="zh-CN" altLang="en-US" smtClean="0">
                <a:latin typeface="Arial" pitchFamily="34" charset="0"/>
              </a:rPr>
              <a:t>－</a:t>
            </a:r>
            <a:r>
              <a:rPr lang="en-US" altLang="zh-CN" smtClean="0">
                <a:latin typeface="Arial" pitchFamily="34" charset="0"/>
              </a:rPr>
              <a:t>IT</a:t>
            </a:r>
            <a:r>
              <a:rPr lang="zh-CN" altLang="en-US" smtClean="0">
                <a:latin typeface="Arial" pitchFamily="34" charset="0"/>
              </a:rPr>
              <a:t>管理系统，可以管理</a:t>
            </a:r>
            <a:r>
              <a:rPr lang="en-US" altLang="zh-CN" smtClean="0">
                <a:latin typeface="Arial" pitchFamily="34" charset="0"/>
              </a:rPr>
              <a:t>POCT</a:t>
            </a:r>
            <a:r>
              <a:rPr lang="zh-CN" altLang="en-US" smtClean="0">
                <a:latin typeface="Arial" pitchFamily="34" charset="0"/>
              </a:rPr>
              <a:t>全线产品，包括血糖、血气、心肌标志物、干式生化、</a:t>
            </a:r>
            <a:r>
              <a:rPr lang="en-US" altLang="zh-CN" smtClean="0">
                <a:latin typeface="Arial" pitchFamily="34" charset="0"/>
              </a:rPr>
              <a:t>INR</a:t>
            </a:r>
            <a:r>
              <a:rPr lang="zh-CN" altLang="en-US" smtClean="0">
                <a:latin typeface="Arial" pitchFamily="34" charset="0"/>
              </a:rPr>
              <a:t>检测仪等。</a:t>
            </a:r>
          </a:p>
        </p:txBody>
      </p:sp>
      <p:sp>
        <p:nvSpPr>
          <p:cNvPr id="64516" name="灯片编号占位符 3"/>
          <p:cNvSpPr>
            <a:spLocks noGrp="1"/>
          </p:cNvSpPr>
          <p:nvPr>
            <p:ph type="sldNum" sz="quarter" idx="5"/>
          </p:nvPr>
        </p:nvSpPr>
        <p:spPr>
          <a:xfrm>
            <a:off x="3883892" y="9287216"/>
            <a:ext cx="2972498" cy="48863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a:spcBef>
                <a:spcPct val="0"/>
              </a:spcBef>
              <a:buFontTx/>
              <a:buNone/>
            </a:pPr>
            <a:fld id="{6176F079-3587-4569-8BCB-0D65A5D5F5CD}" type="slidenum">
              <a:rPr lang="zh-CN" altLang="en-US" smtClean="0"/>
              <a:pPr>
                <a:spcBef>
                  <a:spcPct val="0"/>
                </a:spcBef>
                <a:buFontTx/>
                <a:buNone/>
              </a:pPr>
              <a:t>48</a:t>
            </a:fld>
            <a:endParaRPr lang="zh-CN" altLang="en-US" smtClean="0"/>
          </a:p>
        </p:txBody>
      </p:sp>
    </p:spTree>
    <p:extLst>
      <p:ext uri="{BB962C8B-B14F-4D97-AF65-F5344CB8AC3E}">
        <p14:creationId xmlns:p14="http://schemas.microsoft.com/office/powerpoint/2010/main" val="122573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dirty="0" smtClean="0">
                <a:latin typeface="微软雅黑" panose="020B0503020204020204" pitchFamily="34" charset="-122"/>
                <a:ea typeface="微软雅黑" panose="020B0503020204020204" pitchFamily="34" charset="-122"/>
              </a:rPr>
              <a:t>借用卫生经济学对床边诊断模式及检验科诊断模式进行分析比较，对血糖、心肌标志物、血气等指标进行考量，提高急危重症鉴别诊断的速度</a:t>
            </a:r>
            <a:endParaRPr lang="en-US" altLang="zh-CN" dirty="0" smtClean="0">
              <a:latin typeface="微软雅黑" panose="020B0503020204020204" pitchFamily="34" charset="-122"/>
              <a:ea typeface="微软雅黑" panose="020B0503020204020204" pitchFamily="34" charset="-122"/>
            </a:endParaRPr>
          </a:p>
          <a:p>
            <a:r>
              <a:rPr lang="zh-CN" altLang="zh-CN" dirty="0" smtClean="0">
                <a:latin typeface="微软雅黑" panose="020B0503020204020204" pitchFamily="34" charset="-122"/>
                <a:ea typeface="微软雅黑" panose="020B0503020204020204" pitchFamily="34" charset="-122"/>
              </a:rPr>
              <a:t>降低住院天数</a:t>
            </a:r>
            <a:r>
              <a:rPr lang="en-AU" altLang="zh-CN" dirty="0" smtClean="0">
                <a:latin typeface="微软雅黑" panose="020B0503020204020204" pitchFamily="34" charset="-122"/>
                <a:ea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rPr>
              <a:t>死亡等事件的发生率</a:t>
            </a:r>
            <a:endParaRPr lang="en-US" altLang="zh-CN" dirty="0" smtClean="0">
              <a:latin typeface="微软雅黑" panose="020B0503020204020204" pitchFamily="34" charset="-122"/>
              <a:ea typeface="微软雅黑" panose="020B0503020204020204" pitchFamily="34" charset="-122"/>
            </a:endParaRPr>
          </a:p>
          <a:p>
            <a:r>
              <a:rPr lang="zh-CN" altLang="zh-CN" dirty="0" smtClean="0">
                <a:latin typeface="微软雅黑" panose="020B0503020204020204" pitchFamily="34" charset="-122"/>
                <a:ea typeface="微软雅黑" panose="020B0503020204020204" pitchFamily="34" charset="-122"/>
              </a:rPr>
              <a:t>让患者活得更长</a:t>
            </a:r>
            <a:endParaRPr lang="en-US" altLang="zh-CN" dirty="0" smtClean="0">
              <a:latin typeface="微软雅黑" panose="020B0503020204020204" pitchFamily="34" charset="-122"/>
              <a:ea typeface="微软雅黑" panose="020B0503020204020204" pitchFamily="34" charset="-122"/>
            </a:endParaRPr>
          </a:p>
          <a:p>
            <a:r>
              <a:rPr lang="zh-CN" altLang="zh-CN" dirty="0" smtClean="0">
                <a:latin typeface="微软雅黑" panose="020B0503020204020204" pitchFamily="34" charset="-122"/>
                <a:ea typeface="微软雅黑" panose="020B0503020204020204" pitchFamily="34" charset="-122"/>
              </a:rPr>
              <a:t>生命质量更高</a:t>
            </a:r>
            <a:endParaRPr lang="en-US" altLang="zh-CN" dirty="0" smtClean="0">
              <a:latin typeface="微软雅黑" panose="020B0503020204020204" pitchFamily="34" charset="-122"/>
              <a:ea typeface="微软雅黑" panose="020B0503020204020204" pitchFamily="34" charset="-122"/>
            </a:endParaRPr>
          </a:p>
          <a:p>
            <a:r>
              <a:rPr lang="zh-CN" altLang="zh-CN" dirty="0" smtClean="0">
                <a:latin typeface="微软雅黑" panose="020B0503020204020204" pitchFamily="34" charset="-122"/>
                <a:ea typeface="微软雅黑" panose="020B0503020204020204" pitchFamily="34" charset="-122"/>
              </a:rPr>
              <a:t>增加的成本也在可接受的范围内</a:t>
            </a:r>
            <a:endParaRPr lang="en-US" altLang="zh-CN" dirty="0" smtClean="0">
              <a:latin typeface="微软雅黑" panose="020B0503020204020204" pitchFamily="34" charset="-122"/>
              <a:ea typeface="微软雅黑" panose="020B0503020204020204" pitchFamily="34" charset="-122"/>
            </a:endParaRPr>
          </a:p>
          <a:p>
            <a:r>
              <a:rPr lang="zh-CN" altLang="zh-CN" dirty="0" smtClean="0">
                <a:latin typeface="微软雅黑" panose="020B0503020204020204" pitchFamily="34" charset="-122"/>
                <a:ea typeface="微软雅黑" panose="020B0503020204020204" pitchFamily="34" charset="-122"/>
              </a:rPr>
              <a:t>因此床边检测模式是极具成本效果的血糖、心肌标志物、血气检测模式。</a:t>
            </a:r>
            <a:endParaRPr lang="en-US" altLang="zh-CN" dirty="0" smtClean="0">
              <a:latin typeface="微软雅黑" panose="020B0503020204020204" pitchFamily="34" charset="-122"/>
              <a:ea typeface="微软雅黑" panose="020B0503020204020204" pitchFamily="34" charset="-122"/>
            </a:endParaRPr>
          </a:p>
          <a:p>
            <a:pPr marL="0" marR="0" indent="0" algn="l" defTabSz="915988" rtl="0" eaLnBrk="0" fontAlgn="base" latinLnBrk="0" hangingPunct="0">
              <a:lnSpc>
                <a:spcPct val="100000"/>
              </a:lnSpc>
              <a:spcBef>
                <a:spcPct val="30000"/>
              </a:spcBef>
              <a:spcAft>
                <a:spcPct val="0"/>
              </a:spcAft>
              <a:buClrTx/>
              <a:buSzTx/>
              <a:buFontTx/>
              <a:buNone/>
              <a:tabLst/>
              <a:defRPr/>
            </a:pPr>
            <a:endParaRPr lang="en-US" altLang="zh-CN" dirty="0" smtClean="0">
              <a:latin typeface="微软雅黑" panose="020B0503020204020204" pitchFamily="34" charset="-122"/>
              <a:ea typeface="微软雅黑" panose="020B0503020204020204" pitchFamily="34" charset="-122"/>
            </a:endParaRPr>
          </a:p>
          <a:p>
            <a:endParaRPr lang="zh-CN" altLang="en-US" dirty="0"/>
          </a:p>
        </p:txBody>
      </p:sp>
    </p:spTree>
    <p:extLst>
      <p:ext uri="{BB962C8B-B14F-4D97-AF65-F5344CB8AC3E}">
        <p14:creationId xmlns:p14="http://schemas.microsoft.com/office/powerpoint/2010/main" val="1683695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a:ln/>
        </p:spPr>
      </p:sp>
      <p:sp>
        <p:nvSpPr>
          <p:cNvPr id="5837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b="1" u="sng" smtClean="0">
                <a:latin typeface="微软雅黑" pitchFamily="34" charset="-122"/>
                <a:ea typeface="微软雅黑" pitchFamily="34" charset="-122"/>
              </a:rPr>
              <a:t>卫计委</a:t>
            </a:r>
            <a:r>
              <a:rPr lang="zh-CN" altLang="zh-CN" b="1" u="sng" smtClean="0">
                <a:latin typeface="微软雅黑" pitchFamily="34" charset="-122"/>
                <a:ea typeface="微软雅黑" pitchFamily="34" charset="-122"/>
              </a:rPr>
              <a:t>对提升急性心脑血管疾病医疗救治能力提出要求</a:t>
            </a:r>
            <a:r>
              <a:rPr lang="zh-CN" altLang="en-US" b="1" u="sng" smtClean="0">
                <a:latin typeface="微软雅黑" pitchFamily="34" charset="-122"/>
                <a:ea typeface="微软雅黑" pitchFamily="34" charset="-122"/>
              </a:rPr>
              <a:t>：</a:t>
            </a:r>
            <a:endParaRPr lang="en-US" altLang="zh-CN" b="1" u="sng" smtClean="0">
              <a:latin typeface="微软雅黑" pitchFamily="34" charset="-122"/>
              <a:ea typeface="微软雅黑" pitchFamily="34" charset="-122"/>
            </a:endParaRPr>
          </a:p>
          <a:p>
            <a:endParaRPr lang="zh-CN" altLang="en-US" smtClean="0"/>
          </a:p>
        </p:txBody>
      </p:sp>
    </p:spTree>
    <p:extLst>
      <p:ext uri="{BB962C8B-B14F-4D97-AF65-F5344CB8AC3E}">
        <p14:creationId xmlns:p14="http://schemas.microsoft.com/office/powerpoint/2010/main" val="598620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放个图</a:t>
            </a:r>
            <a:endParaRPr lang="zh-CN" altLang="en-US" dirty="0"/>
          </a:p>
        </p:txBody>
      </p:sp>
    </p:spTree>
    <p:extLst>
      <p:ext uri="{BB962C8B-B14F-4D97-AF65-F5344CB8AC3E}">
        <p14:creationId xmlns:p14="http://schemas.microsoft.com/office/powerpoint/2010/main" val="2311228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近年来，中国的胸痛中心认证迅速发展，以心内科</a:t>
            </a:r>
            <a:r>
              <a:rPr lang="en-US" altLang="zh-CN" dirty="0" smtClean="0"/>
              <a:t>+</a:t>
            </a:r>
            <a:r>
              <a:rPr lang="zh-CN" altLang="en-US" dirty="0" smtClean="0"/>
              <a:t>急诊科为主导的胸痛中心在全国各地建立，同时，国家的认证中心严格考核，至</a:t>
            </a:r>
            <a:r>
              <a:rPr lang="en-US" altLang="zh-CN" dirty="0" smtClean="0"/>
              <a:t>2016</a:t>
            </a:r>
            <a:r>
              <a:rPr lang="zh-CN" altLang="en-US" dirty="0" smtClean="0"/>
              <a:t>年底，全国通过认证的只有</a:t>
            </a:r>
            <a:r>
              <a:rPr lang="en-US" altLang="zh-CN" dirty="0" smtClean="0"/>
              <a:t>135</a:t>
            </a:r>
            <a:r>
              <a:rPr lang="zh-CN" altLang="en-US" dirty="0" smtClean="0"/>
              <a:t>家</a:t>
            </a:r>
            <a:endParaRPr lang="zh-CN" altLang="en-US" dirty="0"/>
          </a:p>
        </p:txBody>
      </p:sp>
    </p:spTree>
    <p:extLst>
      <p:ext uri="{BB962C8B-B14F-4D97-AF65-F5344CB8AC3E}">
        <p14:creationId xmlns:p14="http://schemas.microsoft.com/office/powerpoint/2010/main" val="16573105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84250" y="733425"/>
            <a:ext cx="4889500" cy="3667125"/>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latin typeface="微软雅黑" pitchFamily="34" charset="-122"/>
                <a:ea typeface="微软雅黑" pitchFamily="34" charset="-122"/>
              </a:rPr>
              <a:t>急诊</a:t>
            </a:r>
            <a:r>
              <a:rPr lang="en-US" altLang="zh-CN" sz="1200" b="1" dirty="0" smtClean="0">
                <a:latin typeface="微软雅黑" pitchFamily="34" charset="-122"/>
                <a:ea typeface="微软雅黑" pitchFamily="34" charset="-122"/>
              </a:rPr>
              <a:t>/ICU</a:t>
            </a:r>
            <a:r>
              <a:rPr lang="zh-CN" altLang="en-US" sz="1200" b="1" dirty="0" smtClean="0">
                <a:latin typeface="微软雅黑" pitchFamily="34" charset="-122"/>
                <a:ea typeface="微软雅黑" pitchFamily="34" charset="-122"/>
              </a:rPr>
              <a:t>医师应能熟练掌握以下项目的正常值和病理意义并迅速作出基本判断，必须通过</a:t>
            </a:r>
            <a:r>
              <a:rPr lang="en-US" altLang="zh-CN" sz="1200" b="1" dirty="0" smtClean="0">
                <a:latin typeface="微软雅黑" pitchFamily="34" charset="-122"/>
                <a:ea typeface="微软雅黑" pitchFamily="34" charset="-122"/>
              </a:rPr>
              <a:t>POCT</a:t>
            </a:r>
            <a:r>
              <a:rPr lang="zh-CN" altLang="en-US" sz="1200" b="1" dirty="0" smtClean="0">
                <a:latin typeface="微软雅黑" pitchFamily="34" charset="-122"/>
                <a:ea typeface="微软雅黑" pitchFamily="34" charset="-122"/>
              </a:rPr>
              <a:t>仪器才能实现。</a:t>
            </a:r>
            <a:endParaRPr lang="zh-CN" altLang="en-US" sz="1050" b="1" dirty="0" smtClean="0"/>
          </a:p>
          <a:p>
            <a:endParaRPr lang="zh-CN" altLang="en-US" dirty="0"/>
          </a:p>
        </p:txBody>
      </p:sp>
      <p:sp>
        <p:nvSpPr>
          <p:cNvPr id="4" name="灯片编号占位符 3"/>
          <p:cNvSpPr>
            <a:spLocks noGrp="1"/>
          </p:cNvSpPr>
          <p:nvPr>
            <p:ph type="sldNum" sz="quarter" idx="10"/>
          </p:nvPr>
        </p:nvSpPr>
        <p:spPr>
          <a:xfrm>
            <a:off x="3884613" y="9286845"/>
            <a:ext cx="2971800" cy="488871"/>
          </a:xfrm>
          <a:prstGeom prst="rect">
            <a:avLst/>
          </a:prstGeom>
        </p:spPr>
        <p:txBody>
          <a:bodyPr/>
          <a:lstStyle/>
          <a:p>
            <a:fld id="{9A2E5F7A-90F7-4391-B978-C479827C3036}" type="slidenum">
              <a:rPr lang="zh-CN" altLang="en-US" smtClean="0"/>
              <a:t>9</a:t>
            </a:fld>
            <a:endParaRPr lang="zh-CN" altLang="en-US"/>
          </a:p>
        </p:txBody>
      </p:sp>
    </p:spTree>
    <p:extLst>
      <p:ext uri="{BB962C8B-B14F-4D97-AF65-F5344CB8AC3E}">
        <p14:creationId xmlns:p14="http://schemas.microsoft.com/office/powerpoint/2010/main" val="25358965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511017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同侧圆角矩形 3"/>
          <p:cNvSpPr/>
          <p:nvPr/>
        </p:nvSpPr>
        <p:spPr>
          <a:xfrm rot="5400000">
            <a:off x="-45244" y="616744"/>
            <a:ext cx="376238" cy="285750"/>
          </a:xfrm>
          <a:prstGeom prst="round2SameRect">
            <a:avLst>
              <a:gd name="adj1" fmla="val 16269"/>
              <a:gd name="adj2" fmla="val 0"/>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chemeClr val="folHlink"/>
              </a:buClr>
              <a:buSzPct val="60000"/>
              <a:buFont typeface="Wingdings" panose="05000000000000000000" pitchFamily="2" charset="2"/>
              <a:buNone/>
              <a:defRPr/>
            </a:pPr>
            <a:endParaRPr lang="zh-CN" altLang="en-US"/>
          </a:p>
        </p:txBody>
      </p:sp>
      <p:sp>
        <p:nvSpPr>
          <p:cNvPr id="5" name="任意多边形 4"/>
          <p:cNvSpPr/>
          <p:nvPr/>
        </p:nvSpPr>
        <p:spPr>
          <a:xfrm>
            <a:off x="8643938" y="6176963"/>
            <a:ext cx="500062" cy="179387"/>
          </a:xfrm>
          <a:custGeom>
            <a:avLst/>
            <a:gdLst>
              <a:gd name="connsiteX0" fmla="*/ 0 w 802888"/>
              <a:gd name="connsiteY0" fmla="*/ 131584 h 263170"/>
              <a:gd name="connsiteX1" fmla="*/ 0 w 802888"/>
              <a:gd name="connsiteY1" fmla="*/ 131585 h 263170"/>
              <a:gd name="connsiteX2" fmla="*/ 0 w 802888"/>
              <a:gd name="connsiteY2" fmla="*/ 131585 h 263170"/>
              <a:gd name="connsiteX3" fmla="*/ 131585 w 802888"/>
              <a:gd name="connsiteY3" fmla="*/ 0 h 263170"/>
              <a:gd name="connsiteX4" fmla="*/ 802888 w 802888"/>
              <a:gd name="connsiteY4" fmla="*/ 0 h 263170"/>
              <a:gd name="connsiteX5" fmla="*/ 802888 w 802888"/>
              <a:gd name="connsiteY5" fmla="*/ 263170 h 263170"/>
              <a:gd name="connsiteX6" fmla="*/ 131585 w 802888"/>
              <a:gd name="connsiteY6" fmla="*/ 263169 h 263170"/>
              <a:gd name="connsiteX7" fmla="*/ 10341 w 802888"/>
              <a:gd name="connsiteY7" fmla="*/ 182803 h 263170"/>
              <a:gd name="connsiteX8" fmla="*/ 0 w 802888"/>
              <a:gd name="connsiteY8" fmla="*/ 131585 h 263170"/>
              <a:gd name="connsiteX9" fmla="*/ 10341 w 802888"/>
              <a:gd name="connsiteY9" fmla="*/ 80367 h 263170"/>
              <a:gd name="connsiteX10" fmla="*/ 131585 w 802888"/>
              <a:gd name="connsiteY10" fmla="*/ 0 h 263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2888" h="263170">
                <a:moveTo>
                  <a:pt x="0" y="131584"/>
                </a:moveTo>
                <a:lnTo>
                  <a:pt x="0" y="131585"/>
                </a:lnTo>
                <a:lnTo>
                  <a:pt x="0" y="131585"/>
                </a:lnTo>
                <a:close/>
                <a:moveTo>
                  <a:pt x="131585" y="0"/>
                </a:moveTo>
                <a:lnTo>
                  <a:pt x="802888" y="0"/>
                </a:lnTo>
                <a:lnTo>
                  <a:pt x="802888" y="263170"/>
                </a:lnTo>
                <a:lnTo>
                  <a:pt x="131585" y="263169"/>
                </a:lnTo>
                <a:cubicBezTo>
                  <a:pt x="77081" y="263169"/>
                  <a:pt x="30316" y="230031"/>
                  <a:pt x="10341" y="182803"/>
                </a:cubicBezTo>
                <a:lnTo>
                  <a:pt x="0" y="131585"/>
                </a:lnTo>
                <a:lnTo>
                  <a:pt x="10341" y="80367"/>
                </a:lnTo>
                <a:cubicBezTo>
                  <a:pt x="30316" y="33139"/>
                  <a:pt x="77081" y="0"/>
                  <a:pt x="131585" y="0"/>
                </a:cubicBezTo>
                <a:close/>
              </a:path>
            </a:pathLst>
          </a:cu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1pPr>
            <a:lvl2pPr marL="457200"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2pPr>
            <a:lvl3pPr marL="914400"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3pPr>
            <a:lvl4pPr marL="1371600"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4pPr>
            <a:lvl5pPr marL="1828800"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5pPr>
            <a:lvl6pPr marL="2286000" algn="l" defTabSz="914400" rtl="0" eaLnBrk="1" latinLnBrk="0" hangingPunct="1">
              <a:defRPr sz="3200" b="1" kern="1200">
                <a:solidFill>
                  <a:schemeClr val="lt1"/>
                </a:solidFill>
                <a:latin typeface="+mn-lt"/>
                <a:ea typeface="+mn-ea"/>
                <a:cs typeface="+mn-cs"/>
              </a:defRPr>
            </a:lvl6pPr>
            <a:lvl7pPr marL="2743200" algn="l" defTabSz="914400" rtl="0" eaLnBrk="1" latinLnBrk="0" hangingPunct="1">
              <a:defRPr sz="3200" b="1" kern="1200">
                <a:solidFill>
                  <a:schemeClr val="lt1"/>
                </a:solidFill>
                <a:latin typeface="+mn-lt"/>
                <a:ea typeface="+mn-ea"/>
                <a:cs typeface="+mn-cs"/>
              </a:defRPr>
            </a:lvl7pPr>
            <a:lvl8pPr marL="3200400" algn="l" defTabSz="914400" rtl="0" eaLnBrk="1" latinLnBrk="0" hangingPunct="1">
              <a:defRPr sz="3200" b="1" kern="1200">
                <a:solidFill>
                  <a:schemeClr val="lt1"/>
                </a:solidFill>
                <a:latin typeface="+mn-lt"/>
                <a:ea typeface="+mn-ea"/>
                <a:cs typeface="+mn-cs"/>
              </a:defRPr>
            </a:lvl8pPr>
            <a:lvl9pPr marL="3657600" algn="l" defTabSz="914400" rtl="0" eaLnBrk="1" latinLnBrk="0" hangingPunct="1">
              <a:defRPr sz="3200" b="1"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0000"/>
              </a:solidFill>
            </a:endParaRPr>
          </a:p>
        </p:txBody>
      </p:sp>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6" name="日期占位符 3"/>
          <p:cNvSpPr>
            <a:spLocks noGrp="1" noChangeArrowheads="1"/>
          </p:cNvSpPr>
          <p:nvPr>
            <p:ph type="dt" sz="half" idx="10"/>
          </p:nvPr>
        </p:nvSpPr>
        <p:spPr/>
        <p:txBody>
          <a:bodyPr/>
          <a:lstStyle>
            <a:lvl1pPr>
              <a:defRPr/>
            </a:lvl1pPr>
          </a:lstStyle>
          <a:p>
            <a:pPr>
              <a:defRPr/>
            </a:pPr>
            <a:endParaRPr lang="en-US" dirty="0"/>
          </a:p>
        </p:txBody>
      </p:sp>
      <p:sp>
        <p:nvSpPr>
          <p:cNvPr id="7" name="页脚占位符 4"/>
          <p:cNvSpPr>
            <a:spLocks noGrp="1" noChangeArrowheads="1"/>
          </p:cNvSpPr>
          <p:nvPr>
            <p:ph type="ftr" sz="quarter" idx="11"/>
          </p:nvPr>
        </p:nvSpPr>
        <p:spPr/>
        <p:txBody>
          <a:bodyPr/>
          <a:lstStyle>
            <a:lvl1pPr>
              <a:defRPr/>
            </a:lvl1pPr>
          </a:lstStyle>
          <a:p>
            <a:pPr>
              <a:defRPr/>
            </a:pPr>
            <a:endParaRPr lang="en-US" altLang="zh-CN"/>
          </a:p>
        </p:txBody>
      </p:sp>
      <p:sp>
        <p:nvSpPr>
          <p:cNvPr id="8" name="灯片编号占位符 5"/>
          <p:cNvSpPr>
            <a:spLocks noGrp="1" noChangeArrowheads="1"/>
          </p:cNvSpPr>
          <p:nvPr>
            <p:ph type="sldNum" sz="quarter" idx="12"/>
          </p:nvPr>
        </p:nvSpPr>
        <p:spPr/>
        <p:txBody>
          <a:bodyPr/>
          <a:lstStyle>
            <a:lvl1pPr>
              <a:defRPr/>
            </a:lvl1pPr>
          </a:lstStyle>
          <a:p>
            <a:pPr>
              <a:defRPr/>
            </a:pPr>
            <a:fld id="{ECA7064B-3AFA-4B6C-837C-B2E59E9C3348}" type="slidenum">
              <a:rPr lang="en-US" smtClean="0"/>
              <a:pPr>
                <a:defRPr/>
              </a:pPr>
              <a:t>‹#›</a:t>
            </a:fld>
            <a:endParaRPr lang="en-US" dirty="0"/>
          </a:p>
        </p:txBody>
      </p:sp>
    </p:spTree>
    <p:extLst>
      <p:ext uri="{BB962C8B-B14F-4D97-AF65-F5344CB8AC3E}">
        <p14:creationId xmlns:p14="http://schemas.microsoft.com/office/powerpoint/2010/main" val="18176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r">
              <a:defRPr/>
            </a:lvl1p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endParaRPr lang="en-US" dirty="0"/>
          </a:p>
        </p:txBody>
      </p:sp>
      <p:sp>
        <p:nvSpPr>
          <p:cNvPr id="5" name="页脚占位符 4"/>
          <p:cNvSpPr>
            <a:spLocks noGrp="1" noChangeArrowheads="1"/>
          </p:cNvSpPr>
          <p:nvPr>
            <p:ph type="ftr" sz="quarter" idx="11"/>
          </p:nvPr>
        </p:nvSpPr>
        <p:spPr>
          <a:ln/>
        </p:spPr>
        <p:txBody>
          <a:bodyPr/>
          <a:lstStyle>
            <a:lvl1pPr>
              <a:defRPr/>
            </a:lvl1pPr>
          </a:lstStyle>
          <a:p>
            <a:pPr>
              <a:defRPr/>
            </a:pPr>
            <a:endParaRPr lang="en-US"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CA7064B-3AFA-4B6C-837C-B2E59E9C3348}" type="slidenum">
              <a:rPr lang="en-US" smtClean="0"/>
              <a:pPr>
                <a:defRPr/>
              </a:pPr>
              <a:t>‹#›</a:t>
            </a:fld>
            <a:endParaRPr lang="en-US" dirty="0"/>
          </a:p>
        </p:txBody>
      </p:sp>
      <p:sp>
        <p:nvSpPr>
          <p:cNvPr id="7" name="矩形 6"/>
          <p:cNvSpPr/>
          <p:nvPr userDrawn="1"/>
        </p:nvSpPr>
        <p:spPr bwMode="auto">
          <a:xfrm>
            <a:off x="7596336" y="0"/>
            <a:ext cx="1547664" cy="9807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同侧圆角矩形 7"/>
          <p:cNvSpPr/>
          <p:nvPr userDrawn="1"/>
        </p:nvSpPr>
        <p:spPr>
          <a:xfrm rot="5400000">
            <a:off x="-45244" y="594519"/>
            <a:ext cx="376238" cy="285750"/>
          </a:xfrm>
          <a:prstGeom prst="round2SameRect">
            <a:avLst>
              <a:gd name="adj1" fmla="val 16269"/>
              <a:gd name="adj2" fmla="val 0"/>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chemeClr val="folHlink"/>
              </a:buClr>
              <a:buSzPct val="60000"/>
              <a:buFont typeface="Wingdings" panose="05000000000000000000" pitchFamily="2" charset="2"/>
              <a:buNone/>
              <a:defRPr/>
            </a:pPr>
            <a:endParaRPr lang="zh-CN" altLang="en-US"/>
          </a:p>
        </p:txBody>
      </p:sp>
      <p:sp>
        <p:nvSpPr>
          <p:cNvPr id="9" name="任意多边形 8"/>
          <p:cNvSpPr/>
          <p:nvPr userDrawn="1"/>
        </p:nvSpPr>
        <p:spPr>
          <a:xfrm>
            <a:off x="8643938" y="6093296"/>
            <a:ext cx="500062" cy="179387"/>
          </a:xfrm>
          <a:custGeom>
            <a:avLst/>
            <a:gdLst>
              <a:gd name="connsiteX0" fmla="*/ 0 w 802888"/>
              <a:gd name="connsiteY0" fmla="*/ 131584 h 263170"/>
              <a:gd name="connsiteX1" fmla="*/ 0 w 802888"/>
              <a:gd name="connsiteY1" fmla="*/ 131585 h 263170"/>
              <a:gd name="connsiteX2" fmla="*/ 0 w 802888"/>
              <a:gd name="connsiteY2" fmla="*/ 131585 h 263170"/>
              <a:gd name="connsiteX3" fmla="*/ 131585 w 802888"/>
              <a:gd name="connsiteY3" fmla="*/ 0 h 263170"/>
              <a:gd name="connsiteX4" fmla="*/ 802888 w 802888"/>
              <a:gd name="connsiteY4" fmla="*/ 0 h 263170"/>
              <a:gd name="connsiteX5" fmla="*/ 802888 w 802888"/>
              <a:gd name="connsiteY5" fmla="*/ 263170 h 263170"/>
              <a:gd name="connsiteX6" fmla="*/ 131585 w 802888"/>
              <a:gd name="connsiteY6" fmla="*/ 263169 h 263170"/>
              <a:gd name="connsiteX7" fmla="*/ 10341 w 802888"/>
              <a:gd name="connsiteY7" fmla="*/ 182803 h 263170"/>
              <a:gd name="connsiteX8" fmla="*/ 0 w 802888"/>
              <a:gd name="connsiteY8" fmla="*/ 131585 h 263170"/>
              <a:gd name="connsiteX9" fmla="*/ 10341 w 802888"/>
              <a:gd name="connsiteY9" fmla="*/ 80367 h 263170"/>
              <a:gd name="connsiteX10" fmla="*/ 131585 w 802888"/>
              <a:gd name="connsiteY10" fmla="*/ 0 h 263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2888" h="263170">
                <a:moveTo>
                  <a:pt x="0" y="131584"/>
                </a:moveTo>
                <a:lnTo>
                  <a:pt x="0" y="131585"/>
                </a:lnTo>
                <a:lnTo>
                  <a:pt x="0" y="131585"/>
                </a:lnTo>
                <a:close/>
                <a:moveTo>
                  <a:pt x="131585" y="0"/>
                </a:moveTo>
                <a:lnTo>
                  <a:pt x="802888" y="0"/>
                </a:lnTo>
                <a:lnTo>
                  <a:pt x="802888" y="263170"/>
                </a:lnTo>
                <a:lnTo>
                  <a:pt x="131585" y="263169"/>
                </a:lnTo>
                <a:cubicBezTo>
                  <a:pt x="77081" y="263169"/>
                  <a:pt x="30316" y="230031"/>
                  <a:pt x="10341" y="182803"/>
                </a:cubicBezTo>
                <a:lnTo>
                  <a:pt x="0" y="131585"/>
                </a:lnTo>
                <a:lnTo>
                  <a:pt x="10341" y="80367"/>
                </a:lnTo>
                <a:cubicBezTo>
                  <a:pt x="30316" y="33139"/>
                  <a:pt x="77081" y="0"/>
                  <a:pt x="131585" y="0"/>
                </a:cubicBezTo>
                <a:close/>
              </a:path>
            </a:pathLst>
          </a:cu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chemeClr val="folHlink"/>
              </a:buClr>
              <a:buSzPct val="60000"/>
              <a:buFont typeface="Wingdings" panose="05000000000000000000" pitchFamily="2" charset="2"/>
              <a:buNone/>
              <a:defRPr/>
            </a:pPr>
            <a:endParaRPr lang="zh-CN" altLang="en-US" dirty="0">
              <a:solidFill>
                <a:srgbClr val="FF0000"/>
              </a:solidFill>
            </a:endParaRPr>
          </a:p>
        </p:txBody>
      </p:sp>
    </p:spTree>
    <p:extLst>
      <p:ext uri="{BB962C8B-B14F-4D97-AF65-F5344CB8AC3E}">
        <p14:creationId xmlns:p14="http://schemas.microsoft.com/office/powerpoint/2010/main" val="167088144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5"/>
          <p:cNvSpPr>
            <a:spLocks noGrp="1" noChangeArrowheads="1"/>
          </p:cNvSpPr>
          <p:nvPr>
            <p:ph type="dt" sz="half" idx="10"/>
          </p:nvPr>
        </p:nvSpPr>
        <p:spPr>
          <a:ln/>
        </p:spPr>
        <p:txBody>
          <a:bodyPr/>
          <a:lstStyle>
            <a:lvl1pPr>
              <a:defRPr/>
            </a:lvl1pPr>
          </a:lstStyle>
          <a:p>
            <a:pPr>
              <a:defRPr/>
            </a:pPr>
            <a:fld id="{F41F43AF-1A43-4A12-82C9-B2C89030995A}" type="datetime1">
              <a:rPr lang="zh-CN" altLang="en-US"/>
              <a:pPr>
                <a:defRPr/>
              </a:pPr>
              <a:t>2017/3/16</a:t>
            </a:fld>
            <a:endParaRPr lang="zh-CN" altLang="en-US"/>
          </a:p>
        </p:txBody>
      </p:sp>
      <p:sp>
        <p:nvSpPr>
          <p:cNvPr id="6"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7"/>
          <p:cNvSpPr>
            <a:spLocks noGrp="1" noChangeArrowheads="1"/>
          </p:cNvSpPr>
          <p:nvPr>
            <p:ph type="sldNum" sz="quarter" idx="12"/>
          </p:nvPr>
        </p:nvSpPr>
        <p:spPr>
          <a:ln/>
        </p:spPr>
        <p:txBody>
          <a:bodyPr/>
          <a:lstStyle>
            <a:lvl1pPr>
              <a:defRPr/>
            </a:lvl1pPr>
          </a:lstStyle>
          <a:p>
            <a:pPr>
              <a:defRPr/>
            </a:pPr>
            <a:fld id="{9281FE9B-4EF1-46F5-8478-E48CD3B879E9}" type="slidenum">
              <a:rPr lang="zh-CN" altLang="en-US"/>
              <a:pPr>
                <a:defRPr/>
              </a:pPr>
              <a:t>‹#›</a:t>
            </a:fld>
            <a:endParaRPr lang="zh-CN" altLang="en-US"/>
          </a:p>
        </p:txBody>
      </p:sp>
    </p:spTree>
    <p:extLst>
      <p:ext uri="{BB962C8B-B14F-4D97-AF65-F5344CB8AC3E}">
        <p14:creationId xmlns:p14="http://schemas.microsoft.com/office/powerpoint/2010/main" val="398232966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5"/>
          <p:cNvSpPr>
            <a:spLocks noGrp="1" noChangeArrowheads="1"/>
          </p:cNvSpPr>
          <p:nvPr>
            <p:ph type="dt" sz="half" idx="10"/>
          </p:nvPr>
        </p:nvSpPr>
        <p:spPr>
          <a:ln/>
        </p:spPr>
        <p:txBody>
          <a:bodyPr/>
          <a:lstStyle>
            <a:lvl1pPr>
              <a:defRPr/>
            </a:lvl1pPr>
          </a:lstStyle>
          <a:p>
            <a:pPr>
              <a:defRPr/>
            </a:pPr>
            <a:fld id="{4F2DE214-7460-4182-86E5-6F6851608C96}" type="datetime1">
              <a:rPr lang="zh-CN" altLang="en-US"/>
              <a:pPr>
                <a:defRPr/>
              </a:pPr>
              <a:t>2017/3/16</a:t>
            </a:fld>
            <a:endParaRPr lang="zh-CN" altLang="en-US"/>
          </a:p>
        </p:txBody>
      </p:sp>
      <p:sp>
        <p:nvSpPr>
          <p:cNvPr id="8"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7"/>
          <p:cNvSpPr>
            <a:spLocks noGrp="1" noChangeArrowheads="1"/>
          </p:cNvSpPr>
          <p:nvPr>
            <p:ph type="sldNum" sz="quarter" idx="12"/>
          </p:nvPr>
        </p:nvSpPr>
        <p:spPr>
          <a:ln/>
        </p:spPr>
        <p:txBody>
          <a:bodyPr/>
          <a:lstStyle>
            <a:lvl1pPr>
              <a:defRPr/>
            </a:lvl1pPr>
          </a:lstStyle>
          <a:p>
            <a:pPr>
              <a:defRPr/>
            </a:pPr>
            <a:fld id="{A6879E41-34A0-4639-AFCE-8FD6D3B36FF3}" type="slidenum">
              <a:rPr lang="zh-CN" altLang="en-US"/>
              <a:pPr>
                <a:defRPr/>
              </a:pPr>
              <a:t>‹#›</a:t>
            </a:fld>
            <a:endParaRPr lang="zh-CN" altLang="en-US"/>
          </a:p>
        </p:txBody>
      </p:sp>
    </p:spTree>
    <p:extLst>
      <p:ext uri="{BB962C8B-B14F-4D97-AF65-F5344CB8AC3E}">
        <p14:creationId xmlns:p14="http://schemas.microsoft.com/office/powerpoint/2010/main" val="314465539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5"/>
          <p:cNvSpPr>
            <a:spLocks noGrp="1" noChangeArrowheads="1"/>
          </p:cNvSpPr>
          <p:nvPr>
            <p:ph type="dt" sz="half" idx="10"/>
          </p:nvPr>
        </p:nvSpPr>
        <p:spPr>
          <a:ln/>
        </p:spPr>
        <p:txBody>
          <a:bodyPr/>
          <a:lstStyle>
            <a:lvl1pPr>
              <a:defRPr/>
            </a:lvl1pPr>
          </a:lstStyle>
          <a:p>
            <a:pPr>
              <a:defRPr/>
            </a:pPr>
            <a:fld id="{8CFB9E45-1A86-4E27-97B3-D8F08D2D733A}" type="datetime1">
              <a:rPr lang="zh-CN" altLang="en-US"/>
              <a:pPr>
                <a:defRPr/>
              </a:pPr>
              <a:t>2017/3/16</a:t>
            </a:fld>
            <a:endParaRPr lang="zh-CN" altLang="en-US"/>
          </a:p>
        </p:txBody>
      </p:sp>
      <p:sp>
        <p:nvSpPr>
          <p:cNvPr id="4"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7"/>
          <p:cNvSpPr>
            <a:spLocks noGrp="1" noChangeArrowheads="1"/>
          </p:cNvSpPr>
          <p:nvPr>
            <p:ph type="sldNum" sz="quarter" idx="12"/>
          </p:nvPr>
        </p:nvSpPr>
        <p:spPr>
          <a:ln/>
        </p:spPr>
        <p:txBody>
          <a:bodyPr/>
          <a:lstStyle>
            <a:lvl1pPr>
              <a:defRPr/>
            </a:lvl1pPr>
          </a:lstStyle>
          <a:p>
            <a:pPr>
              <a:defRPr/>
            </a:pPr>
            <a:fld id="{995E9A8C-C92D-44DF-9207-13CC3AD74E17}" type="slidenum">
              <a:rPr lang="zh-CN" altLang="en-US"/>
              <a:pPr>
                <a:defRPr/>
              </a:pPr>
              <a:t>‹#›</a:t>
            </a:fld>
            <a:endParaRPr lang="zh-CN" altLang="en-US"/>
          </a:p>
        </p:txBody>
      </p:sp>
    </p:spTree>
    <p:extLst>
      <p:ext uri="{BB962C8B-B14F-4D97-AF65-F5344CB8AC3E}">
        <p14:creationId xmlns:p14="http://schemas.microsoft.com/office/powerpoint/2010/main" val="267950930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5"/>
          <p:cNvSpPr>
            <a:spLocks noGrp="1" noChangeArrowheads="1"/>
          </p:cNvSpPr>
          <p:nvPr>
            <p:ph type="dt" sz="half" idx="10"/>
          </p:nvPr>
        </p:nvSpPr>
        <p:spPr>
          <a:ln/>
        </p:spPr>
        <p:txBody>
          <a:bodyPr/>
          <a:lstStyle>
            <a:lvl1pPr>
              <a:defRPr/>
            </a:lvl1pPr>
          </a:lstStyle>
          <a:p>
            <a:pPr>
              <a:defRPr/>
            </a:pPr>
            <a:fld id="{4A958297-D4C1-403D-8291-287D90E5D085}" type="datetime1">
              <a:rPr lang="zh-CN" altLang="en-US"/>
              <a:pPr>
                <a:defRPr/>
              </a:pPr>
              <a:t>2017/3/16</a:t>
            </a:fld>
            <a:endParaRPr lang="zh-CN" altLang="en-US"/>
          </a:p>
        </p:txBody>
      </p:sp>
      <p:sp>
        <p:nvSpPr>
          <p:cNvPr id="3"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7"/>
          <p:cNvSpPr>
            <a:spLocks noGrp="1" noChangeArrowheads="1"/>
          </p:cNvSpPr>
          <p:nvPr>
            <p:ph type="sldNum" sz="quarter" idx="12"/>
          </p:nvPr>
        </p:nvSpPr>
        <p:spPr>
          <a:ln/>
        </p:spPr>
        <p:txBody>
          <a:bodyPr/>
          <a:lstStyle>
            <a:lvl1pPr>
              <a:defRPr/>
            </a:lvl1pPr>
          </a:lstStyle>
          <a:p>
            <a:pPr>
              <a:defRPr/>
            </a:pPr>
            <a:fld id="{D6728C67-B17B-4374-AF9C-D13A82B2304F}" type="slidenum">
              <a:rPr lang="zh-CN" altLang="en-US"/>
              <a:pPr>
                <a:defRPr/>
              </a:pPr>
              <a:t>‹#›</a:t>
            </a:fld>
            <a:endParaRPr lang="zh-CN" altLang="en-US"/>
          </a:p>
        </p:txBody>
      </p:sp>
    </p:spTree>
    <p:extLst>
      <p:ext uri="{BB962C8B-B14F-4D97-AF65-F5344CB8AC3E}">
        <p14:creationId xmlns:p14="http://schemas.microsoft.com/office/powerpoint/2010/main" val="284417559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5"/>
          <p:cNvSpPr>
            <a:spLocks noGrp="1" noChangeArrowheads="1"/>
          </p:cNvSpPr>
          <p:nvPr>
            <p:ph type="dt" sz="half" idx="10"/>
          </p:nvPr>
        </p:nvSpPr>
        <p:spPr>
          <a:ln/>
        </p:spPr>
        <p:txBody>
          <a:bodyPr/>
          <a:lstStyle>
            <a:lvl1pPr>
              <a:defRPr/>
            </a:lvl1pPr>
          </a:lstStyle>
          <a:p>
            <a:pPr>
              <a:defRPr/>
            </a:pPr>
            <a:fld id="{C67BDE00-925B-46F1-981F-FB4245ABA9F0}" type="datetime1">
              <a:rPr lang="zh-CN" altLang="en-US"/>
              <a:pPr>
                <a:defRPr/>
              </a:pPr>
              <a:t>2017/3/16</a:t>
            </a:fld>
            <a:endParaRPr lang="zh-CN" altLang="en-US"/>
          </a:p>
        </p:txBody>
      </p:sp>
      <p:sp>
        <p:nvSpPr>
          <p:cNvPr id="6"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7"/>
          <p:cNvSpPr>
            <a:spLocks noGrp="1" noChangeArrowheads="1"/>
          </p:cNvSpPr>
          <p:nvPr>
            <p:ph type="sldNum" sz="quarter" idx="12"/>
          </p:nvPr>
        </p:nvSpPr>
        <p:spPr>
          <a:ln/>
        </p:spPr>
        <p:txBody>
          <a:bodyPr/>
          <a:lstStyle>
            <a:lvl1pPr>
              <a:defRPr/>
            </a:lvl1pPr>
          </a:lstStyle>
          <a:p>
            <a:pPr>
              <a:defRPr/>
            </a:pPr>
            <a:fld id="{8C86E5AC-12BF-4EB8-BB6F-633D3FE03580}" type="slidenum">
              <a:rPr lang="zh-CN" altLang="en-US"/>
              <a:pPr>
                <a:defRPr/>
              </a:pPr>
              <a:t>‹#›</a:t>
            </a:fld>
            <a:endParaRPr lang="zh-CN" altLang="en-US"/>
          </a:p>
        </p:txBody>
      </p:sp>
    </p:spTree>
    <p:extLst>
      <p:ext uri="{BB962C8B-B14F-4D97-AF65-F5344CB8AC3E}">
        <p14:creationId xmlns:p14="http://schemas.microsoft.com/office/powerpoint/2010/main" val="163010862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5"/>
          <p:cNvSpPr>
            <a:spLocks noGrp="1" noChangeArrowheads="1"/>
          </p:cNvSpPr>
          <p:nvPr>
            <p:ph type="dt" sz="half" idx="10"/>
          </p:nvPr>
        </p:nvSpPr>
        <p:spPr>
          <a:ln/>
        </p:spPr>
        <p:txBody>
          <a:bodyPr/>
          <a:lstStyle>
            <a:lvl1pPr>
              <a:defRPr/>
            </a:lvl1pPr>
          </a:lstStyle>
          <a:p>
            <a:pPr>
              <a:defRPr/>
            </a:pPr>
            <a:fld id="{3807B889-9CF7-4069-B54E-71E15D5F3709}" type="datetime1">
              <a:rPr lang="zh-CN" altLang="en-US"/>
              <a:pPr>
                <a:defRPr/>
              </a:pPr>
              <a:t>2017/3/16</a:t>
            </a:fld>
            <a:endParaRPr lang="zh-CN" altLang="en-US"/>
          </a:p>
        </p:txBody>
      </p:sp>
      <p:sp>
        <p:nvSpPr>
          <p:cNvPr id="6"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7"/>
          <p:cNvSpPr>
            <a:spLocks noGrp="1" noChangeArrowheads="1"/>
          </p:cNvSpPr>
          <p:nvPr>
            <p:ph type="sldNum" sz="quarter" idx="12"/>
          </p:nvPr>
        </p:nvSpPr>
        <p:spPr>
          <a:ln/>
        </p:spPr>
        <p:txBody>
          <a:bodyPr/>
          <a:lstStyle>
            <a:lvl1pPr>
              <a:defRPr/>
            </a:lvl1pPr>
          </a:lstStyle>
          <a:p>
            <a:pPr>
              <a:defRPr/>
            </a:pPr>
            <a:fld id="{A99C426C-B9A7-4720-9670-E0CE4781CA74}" type="slidenum">
              <a:rPr lang="zh-CN" altLang="en-US"/>
              <a:pPr>
                <a:defRPr/>
              </a:pPr>
              <a:t>‹#›</a:t>
            </a:fld>
            <a:endParaRPr lang="zh-CN" altLang="en-US"/>
          </a:p>
        </p:txBody>
      </p:sp>
    </p:spTree>
    <p:extLst>
      <p:ext uri="{BB962C8B-B14F-4D97-AF65-F5344CB8AC3E}">
        <p14:creationId xmlns:p14="http://schemas.microsoft.com/office/powerpoint/2010/main" val="15515468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5"/>
          <p:cNvSpPr>
            <a:spLocks noGrp="1" noChangeArrowheads="1"/>
          </p:cNvSpPr>
          <p:nvPr>
            <p:ph type="dt" sz="half" idx="10"/>
          </p:nvPr>
        </p:nvSpPr>
        <p:spPr>
          <a:ln/>
        </p:spPr>
        <p:txBody>
          <a:bodyPr/>
          <a:lstStyle>
            <a:lvl1pPr>
              <a:defRPr/>
            </a:lvl1pPr>
          </a:lstStyle>
          <a:p>
            <a:pPr>
              <a:defRPr/>
            </a:pPr>
            <a:fld id="{2C9FB0C0-DC72-4FCB-B465-AA4F076EAF05}" type="datetime1">
              <a:rPr lang="zh-CN" altLang="en-US"/>
              <a:pPr>
                <a:defRPr/>
              </a:pPr>
              <a:t>2017/3/16</a:t>
            </a:fld>
            <a:endParaRPr lang="zh-CN" altLang="en-US"/>
          </a:p>
        </p:txBody>
      </p:sp>
      <p:sp>
        <p:nvSpPr>
          <p:cNvPr id="5"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7"/>
          <p:cNvSpPr>
            <a:spLocks noGrp="1" noChangeArrowheads="1"/>
          </p:cNvSpPr>
          <p:nvPr>
            <p:ph type="sldNum" sz="quarter" idx="12"/>
          </p:nvPr>
        </p:nvSpPr>
        <p:spPr>
          <a:ln/>
        </p:spPr>
        <p:txBody>
          <a:bodyPr/>
          <a:lstStyle>
            <a:lvl1pPr>
              <a:defRPr/>
            </a:lvl1pPr>
          </a:lstStyle>
          <a:p>
            <a:pPr>
              <a:defRPr/>
            </a:pPr>
            <a:fld id="{DE6770A0-80DC-439A-BA57-74D7ABE1ED9D}" type="slidenum">
              <a:rPr lang="zh-CN" altLang="en-US"/>
              <a:pPr>
                <a:defRPr/>
              </a:pPr>
              <a:t>‹#›</a:t>
            </a:fld>
            <a:endParaRPr lang="zh-CN" altLang="en-US"/>
          </a:p>
        </p:txBody>
      </p:sp>
    </p:spTree>
    <p:extLst>
      <p:ext uri="{BB962C8B-B14F-4D97-AF65-F5344CB8AC3E}">
        <p14:creationId xmlns:p14="http://schemas.microsoft.com/office/powerpoint/2010/main" val="62652016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5"/>
          <p:cNvSpPr>
            <a:spLocks noGrp="1" noChangeArrowheads="1"/>
          </p:cNvSpPr>
          <p:nvPr>
            <p:ph type="dt" sz="half" idx="10"/>
          </p:nvPr>
        </p:nvSpPr>
        <p:spPr>
          <a:ln/>
        </p:spPr>
        <p:txBody>
          <a:bodyPr/>
          <a:lstStyle>
            <a:lvl1pPr>
              <a:defRPr/>
            </a:lvl1pPr>
          </a:lstStyle>
          <a:p>
            <a:pPr>
              <a:defRPr/>
            </a:pPr>
            <a:fld id="{13BBCF7A-3048-4BF9-B745-287DF58A9751}" type="datetime1">
              <a:rPr lang="zh-CN" altLang="en-US"/>
              <a:pPr>
                <a:defRPr/>
              </a:pPr>
              <a:t>2017/3/16</a:t>
            </a:fld>
            <a:endParaRPr lang="zh-CN" altLang="en-US"/>
          </a:p>
        </p:txBody>
      </p:sp>
      <p:sp>
        <p:nvSpPr>
          <p:cNvPr id="5"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7"/>
          <p:cNvSpPr>
            <a:spLocks noGrp="1" noChangeArrowheads="1"/>
          </p:cNvSpPr>
          <p:nvPr>
            <p:ph type="sldNum" sz="quarter" idx="12"/>
          </p:nvPr>
        </p:nvSpPr>
        <p:spPr>
          <a:ln/>
        </p:spPr>
        <p:txBody>
          <a:bodyPr/>
          <a:lstStyle>
            <a:lvl1pPr>
              <a:defRPr/>
            </a:lvl1pPr>
          </a:lstStyle>
          <a:p>
            <a:pPr>
              <a:defRPr/>
            </a:pPr>
            <a:fld id="{A8F68A3D-5D29-4D01-9245-BFD808A82CD6}" type="slidenum">
              <a:rPr lang="zh-CN" altLang="en-US"/>
              <a:pPr>
                <a:defRPr/>
              </a:pPr>
              <a:t>‹#›</a:t>
            </a:fld>
            <a:endParaRPr lang="zh-CN" altLang="en-US"/>
          </a:p>
        </p:txBody>
      </p:sp>
    </p:spTree>
    <p:extLst>
      <p:ext uri="{BB962C8B-B14F-4D97-AF65-F5344CB8AC3E}">
        <p14:creationId xmlns:p14="http://schemas.microsoft.com/office/powerpoint/2010/main" val="132224841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44F96D2-7F90-4EF1-B70C-87CA491CB834}"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BE67AEF-989D-4526-AD65-889073EBF0E2}" type="slidenum">
              <a:rPr lang="en-US" altLang="zh-CN"/>
              <a:pPr>
                <a:defRPr/>
              </a:pPr>
              <a:t>‹#›</a:t>
            </a:fld>
            <a:endParaRPr lang="zh-CN" altLang="en-US"/>
          </a:p>
        </p:txBody>
      </p:sp>
    </p:spTree>
    <p:extLst>
      <p:ext uri="{BB962C8B-B14F-4D97-AF65-F5344CB8AC3E}">
        <p14:creationId xmlns:p14="http://schemas.microsoft.com/office/powerpoint/2010/main" val="421169723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C4955B4-D93C-45F7-832F-6AE54ECDC338}"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082B0C5-CEC7-4947-B387-AC0AEB3656DB}" type="slidenum">
              <a:rPr lang="en-US" altLang="zh-CN"/>
              <a:pPr>
                <a:defRPr/>
              </a:pPr>
              <a:t>‹#›</a:t>
            </a:fld>
            <a:endParaRPr lang="zh-CN" altLang="en-US"/>
          </a:p>
        </p:txBody>
      </p:sp>
    </p:spTree>
    <p:extLst>
      <p:ext uri="{BB962C8B-B14F-4D97-AF65-F5344CB8AC3E}">
        <p14:creationId xmlns:p14="http://schemas.microsoft.com/office/powerpoint/2010/main" val="739617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endParaRPr lang="en-US" dirty="0"/>
          </a:p>
        </p:txBody>
      </p:sp>
      <p:sp>
        <p:nvSpPr>
          <p:cNvPr id="5" name="页脚占位符 4"/>
          <p:cNvSpPr>
            <a:spLocks noGrp="1" noChangeArrowheads="1"/>
          </p:cNvSpPr>
          <p:nvPr>
            <p:ph type="ftr" sz="quarter" idx="11"/>
          </p:nvPr>
        </p:nvSpPr>
        <p:spPr>
          <a:ln/>
        </p:spPr>
        <p:txBody>
          <a:bodyPr/>
          <a:lstStyle>
            <a:lvl1pPr>
              <a:defRPr/>
            </a:lvl1pPr>
          </a:lstStyle>
          <a:p>
            <a:pPr>
              <a:defRPr/>
            </a:pPr>
            <a:endParaRPr lang="en-US"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CA7064B-3AFA-4B6C-837C-B2E59E9C3348}" type="slidenum">
              <a:rPr lang="en-US" smtClean="0"/>
              <a:pPr>
                <a:defRPr/>
              </a:pPr>
              <a:t>‹#›</a:t>
            </a:fld>
            <a:endParaRPr lang="en-US" dirty="0"/>
          </a:p>
        </p:txBody>
      </p:sp>
      <p:sp>
        <p:nvSpPr>
          <p:cNvPr id="7" name="矩形 6"/>
          <p:cNvSpPr/>
          <p:nvPr userDrawn="1"/>
        </p:nvSpPr>
        <p:spPr bwMode="auto">
          <a:xfrm>
            <a:off x="7596336" y="0"/>
            <a:ext cx="1547664" cy="9807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87036634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2EF38C9E-47B8-4341-A39D-76315D541A2F}"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F119D64-11D7-4ED8-9AB8-E6C13760D7AF}" type="slidenum">
              <a:rPr lang="en-US" altLang="zh-CN"/>
              <a:pPr>
                <a:defRPr/>
              </a:pPr>
              <a:t>‹#›</a:t>
            </a:fld>
            <a:endParaRPr lang="zh-CN" altLang="en-US"/>
          </a:p>
        </p:txBody>
      </p:sp>
    </p:spTree>
    <p:extLst>
      <p:ext uri="{BB962C8B-B14F-4D97-AF65-F5344CB8AC3E}">
        <p14:creationId xmlns:p14="http://schemas.microsoft.com/office/powerpoint/2010/main" val="155261768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4A277A68-360F-44D2-B5B8-2B4B71545AE4}"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36EF4AD-079E-4906-A303-55FB8CD3D4C9}" type="slidenum">
              <a:rPr lang="en-US" altLang="zh-CN"/>
              <a:pPr>
                <a:defRPr/>
              </a:pPr>
              <a:t>‹#›</a:t>
            </a:fld>
            <a:endParaRPr lang="zh-CN" altLang="en-US"/>
          </a:p>
        </p:txBody>
      </p:sp>
    </p:spTree>
    <p:extLst>
      <p:ext uri="{BB962C8B-B14F-4D97-AF65-F5344CB8AC3E}">
        <p14:creationId xmlns:p14="http://schemas.microsoft.com/office/powerpoint/2010/main" val="258949125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738DB9F3-9DFE-4857-B425-8142B52A5F63}"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378F458C-7442-4988-A74A-8A9FF161E3E1}" type="slidenum">
              <a:rPr lang="en-US" altLang="zh-CN"/>
              <a:pPr>
                <a:defRPr/>
              </a:pPr>
              <a:t>‹#›</a:t>
            </a:fld>
            <a:endParaRPr lang="zh-CN" altLang="en-US"/>
          </a:p>
        </p:txBody>
      </p:sp>
    </p:spTree>
    <p:extLst>
      <p:ext uri="{BB962C8B-B14F-4D97-AF65-F5344CB8AC3E}">
        <p14:creationId xmlns:p14="http://schemas.microsoft.com/office/powerpoint/2010/main" val="179881789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E5E1E93B-5CD9-416C-8BE2-3371A30BAB16}"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6907776C-C9B9-4BB4-8A72-FA30657A9F33}" type="slidenum">
              <a:rPr lang="en-US" altLang="zh-CN"/>
              <a:pPr>
                <a:defRPr/>
              </a:pPr>
              <a:t>‹#›</a:t>
            </a:fld>
            <a:endParaRPr lang="zh-CN" altLang="en-US"/>
          </a:p>
        </p:txBody>
      </p:sp>
    </p:spTree>
    <p:extLst>
      <p:ext uri="{BB962C8B-B14F-4D97-AF65-F5344CB8AC3E}">
        <p14:creationId xmlns:p14="http://schemas.microsoft.com/office/powerpoint/2010/main" val="192161329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2143FE9B-9876-45D0-B5C3-F660FDC8FBC8}"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A9364289-4C50-4EE0-A6AB-D77AA723B8BF}" type="slidenum">
              <a:rPr lang="en-US" altLang="zh-CN"/>
              <a:pPr>
                <a:defRPr/>
              </a:pPr>
              <a:t>‹#›</a:t>
            </a:fld>
            <a:endParaRPr lang="zh-CN" altLang="en-US"/>
          </a:p>
        </p:txBody>
      </p:sp>
    </p:spTree>
    <p:extLst>
      <p:ext uri="{BB962C8B-B14F-4D97-AF65-F5344CB8AC3E}">
        <p14:creationId xmlns:p14="http://schemas.microsoft.com/office/powerpoint/2010/main" val="230811373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257D859D-BD06-46FE-984A-9DF49F93A525}"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B075585-7CE3-4232-B4E0-D174FA60FB1D}" type="slidenum">
              <a:rPr lang="en-US" altLang="zh-CN"/>
              <a:pPr>
                <a:defRPr/>
              </a:pPr>
              <a:t>‹#›</a:t>
            </a:fld>
            <a:endParaRPr lang="zh-CN" altLang="en-US"/>
          </a:p>
        </p:txBody>
      </p:sp>
    </p:spTree>
    <p:extLst>
      <p:ext uri="{BB962C8B-B14F-4D97-AF65-F5344CB8AC3E}">
        <p14:creationId xmlns:p14="http://schemas.microsoft.com/office/powerpoint/2010/main" val="259724374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87ABCC6-6273-4735-A5D2-2A00C5597215}"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31E1159-DC6C-4C62-BA9A-189F4B339857}" type="slidenum">
              <a:rPr lang="en-US" altLang="zh-CN"/>
              <a:pPr>
                <a:defRPr/>
              </a:pPr>
              <a:t>‹#›</a:t>
            </a:fld>
            <a:endParaRPr lang="zh-CN" altLang="en-US"/>
          </a:p>
        </p:txBody>
      </p:sp>
    </p:spTree>
    <p:extLst>
      <p:ext uri="{BB962C8B-B14F-4D97-AF65-F5344CB8AC3E}">
        <p14:creationId xmlns:p14="http://schemas.microsoft.com/office/powerpoint/2010/main" val="74291866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55B8094-049B-46A4-ACCF-FB8C2D90539E}"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79167BD-8F8F-4888-BBC6-AE3E6AC5E175}" type="slidenum">
              <a:rPr lang="en-US" altLang="zh-CN"/>
              <a:pPr>
                <a:defRPr/>
              </a:pPr>
              <a:t>‹#›</a:t>
            </a:fld>
            <a:endParaRPr lang="zh-CN" altLang="en-US"/>
          </a:p>
        </p:txBody>
      </p:sp>
    </p:spTree>
    <p:extLst>
      <p:ext uri="{BB962C8B-B14F-4D97-AF65-F5344CB8AC3E}">
        <p14:creationId xmlns:p14="http://schemas.microsoft.com/office/powerpoint/2010/main" val="87027575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A4EB928-F780-4EF7-B1A6-4F715747FE96}"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2283B35-1CC9-497A-9384-6FB7B75B1E2C}" type="slidenum">
              <a:rPr lang="en-US" altLang="zh-CN"/>
              <a:pPr>
                <a:defRPr/>
              </a:pPr>
              <a:t>‹#›</a:t>
            </a:fld>
            <a:endParaRPr lang="zh-CN" altLang="en-US"/>
          </a:p>
        </p:txBody>
      </p:sp>
    </p:spTree>
    <p:extLst>
      <p:ext uri="{BB962C8B-B14F-4D97-AF65-F5344CB8AC3E}">
        <p14:creationId xmlns:p14="http://schemas.microsoft.com/office/powerpoint/2010/main" val="424285027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1D66A27-817B-48E0-9EF4-E72B481E91C2}"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F93F8FA-3C56-4C90-8CA3-B922F7C01C6D}" type="slidenum">
              <a:rPr lang="en-US" altLang="zh-CN"/>
              <a:pPr>
                <a:defRPr/>
              </a:pPr>
              <a:t>‹#›</a:t>
            </a:fld>
            <a:endParaRPr lang="zh-CN" altLang="en-US"/>
          </a:p>
        </p:txBody>
      </p:sp>
    </p:spTree>
    <p:extLst>
      <p:ext uri="{BB962C8B-B14F-4D97-AF65-F5344CB8AC3E}">
        <p14:creationId xmlns:p14="http://schemas.microsoft.com/office/powerpoint/2010/main" val="40568891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4" name="同侧圆角矩形 3"/>
          <p:cNvSpPr/>
          <p:nvPr/>
        </p:nvSpPr>
        <p:spPr>
          <a:xfrm rot="5400000">
            <a:off x="-45244" y="594519"/>
            <a:ext cx="376238" cy="285750"/>
          </a:xfrm>
          <a:prstGeom prst="round2SameRect">
            <a:avLst>
              <a:gd name="adj1" fmla="val 16269"/>
              <a:gd name="adj2" fmla="val 0"/>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chemeClr val="folHlink"/>
              </a:buClr>
              <a:buSzPct val="60000"/>
              <a:buFont typeface="Wingdings" panose="05000000000000000000" pitchFamily="2" charset="2"/>
              <a:buNone/>
              <a:defRPr/>
            </a:pPr>
            <a:endParaRPr lang="zh-CN" altLang="en-US"/>
          </a:p>
        </p:txBody>
      </p:sp>
      <p:sp>
        <p:nvSpPr>
          <p:cNvPr id="5" name="任意多边形 4"/>
          <p:cNvSpPr/>
          <p:nvPr/>
        </p:nvSpPr>
        <p:spPr>
          <a:xfrm>
            <a:off x="8643938" y="6093296"/>
            <a:ext cx="500062" cy="179387"/>
          </a:xfrm>
          <a:custGeom>
            <a:avLst/>
            <a:gdLst>
              <a:gd name="connsiteX0" fmla="*/ 0 w 802888"/>
              <a:gd name="connsiteY0" fmla="*/ 131584 h 263170"/>
              <a:gd name="connsiteX1" fmla="*/ 0 w 802888"/>
              <a:gd name="connsiteY1" fmla="*/ 131585 h 263170"/>
              <a:gd name="connsiteX2" fmla="*/ 0 w 802888"/>
              <a:gd name="connsiteY2" fmla="*/ 131585 h 263170"/>
              <a:gd name="connsiteX3" fmla="*/ 131585 w 802888"/>
              <a:gd name="connsiteY3" fmla="*/ 0 h 263170"/>
              <a:gd name="connsiteX4" fmla="*/ 802888 w 802888"/>
              <a:gd name="connsiteY4" fmla="*/ 0 h 263170"/>
              <a:gd name="connsiteX5" fmla="*/ 802888 w 802888"/>
              <a:gd name="connsiteY5" fmla="*/ 263170 h 263170"/>
              <a:gd name="connsiteX6" fmla="*/ 131585 w 802888"/>
              <a:gd name="connsiteY6" fmla="*/ 263169 h 263170"/>
              <a:gd name="connsiteX7" fmla="*/ 10341 w 802888"/>
              <a:gd name="connsiteY7" fmla="*/ 182803 h 263170"/>
              <a:gd name="connsiteX8" fmla="*/ 0 w 802888"/>
              <a:gd name="connsiteY8" fmla="*/ 131585 h 263170"/>
              <a:gd name="connsiteX9" fmla="*/ 10341 w 802888"/>
              <a:gd name="connsiteY9" fmla="*/ 80367 h 263170"/>
              <a:gd name="connsiteX10" fmla="*/ 131585 w 802888"/>
              <a:gd name="connsiteY10" fmla="*/ 0 h 263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2888" h="263170">
                <a:moveTo>
                  <a:pt x="0" y="131584"/>
                </a:moveTo>
                <a:lnTo>
                  <a:pt x="0" y="131585"/>
                </a:lnTo>
                <a:lnTo>
                  <a:pt x="0" y="131585"/>
                </a:lnTo>
                <a:close/>
                <a:moveTo>
                  <a:pt x="131585" y="0"/>
                </a:moveTo>
                <a:lnTo>
                  <a:pt x="802888" y="0"/>
                </a:lnTo>
                <a:lnTo>
                  <a:pt x="802888" y="263170"/>
                </a:lnTo>
                <a:lnTo>
                  <a:pt x="131585" y="263169"/>
                </a:lnTo>
                <a:cubicBezTo>
                  <a:pt x="77081" y="263169"/>
                  <a:pt x="30316" y="230031"/>
                  <a:pt x="10341" y="182803"/>
                </a:cubicBezTo>
                <a:lnTo>
                  <a:pt x="0" y="131585"/>
                </a:lnTo>
                <a:lnTo>
                  <a:pt x="10341" y="80367"/>
                </a:lnTo>
                <a:cubicBezTo>
                  <a:pt x="30316" y="33139"/>
                  <a:pt x="77081" y="0"/>
                  <a:pt x="131585" y="0"/>
                </a:cubicBezTo>
                <a:close/>
              </a:path>
            </a:pathLst>
          </a:cu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chemeClr val="folHlink"/>
              </a:buClr>
              <a:buSzPct val="60000"/>
              <a:buFont typeface="Wingdings" panose="05000000000000000000" pitchFamily="2" charset="2"/>
              <a:buNone/>
              <a:defRPr/>
            </a:pPr>
            <a:endParaRPr lang="zh-CN" altLang="en-US" dirty="0">
              <a:solidFill>
                <a:srgbClr val="FF0000"/>
              </a:solidFill>
            </a:endParaRPr>
          </a:p>
        </p:txBody>
      </p:sp>
      <p:sp>
        <p:nvSpPr>
          <p:cNvPr id="2" name="标题 1"/>
          <p:cNvSpPr>
            <a:spLocks noGrp="1"/>
          </p:cNvSpPr>
          <p:nvPr>
            <p:ph type="title"/>
          </p:nvPr>
        </p:nvSpPr>
        <p:spPr/>
        <p:txBody>
          <a:bodyPr/>
          <a:lstStyle>
            <a:lvl1pPr algn="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3"/>
          <p:cNvSpPr>
            <a:spLocks noGrp="1" noChangeArrowheads="1"/>
          </p:cNvSpPr>
          <p:nvPr>
            <p:ph type="dt" sz="half" idx="10"/>
          </p:nvPr>
        </p:nvSpPr>
        <p:spPr/>
        <p:txBody>
          <a:bodyPr/>
          <a:lstStyle>
            <a:lvl1pPr>
              <a:defRPr/>
            </a:lvl1pPr>
          </a:lstStyle>
          <a:p>
            <a:pPr>
              <a:defRPr/>
            </a:pPr>
            <a:endParaRPr lang="en-US" dirty="0"/>
          </a:p>
        </p:txBody>
      </p:sp>
      <p:sp>
        <p:nvSpPr>
          <p:cNvPr id="7"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8" name="灯片编号占位符 5"/>
          <p:cNvSpPr>
            <a:spLocks noGrp="1" noChangeArrowheads="1"/>
          </p:cNvSpPr>
          <p:nvPr>
            <p:ph type="sldNum" sz="quarter" idx="12"/>
          </p:nvPr>
        </p:nvSpPr>
        <p:spPr/>
        <p:txBody>
          <a:bodyPr/>
          <a:lstStyle>
            <a:lvl1pPr>
              <a:defRPr/>
            </a:lvl1pPr>
          </a:lstStyle>
          <a:p>
            <a:pPr>
              <a:defRPr/>
            </a:pPr>
            <a:fld id="{ECA7064B-3AFA-4B6C-837C-B2E59E9C3348}" type="slidenum">
              <a:rPr lang="en-US" smtClean="0"/>
              <a:pPr>
                <a:defRPr/>
              </a:pPr>
              <a:t>‹#›</a:t>
            </a:fld>
            <a:endParaRPr lang="en-US" dirty="0"/>
          </a:p>
        </p:txBody>
      </p:sp>
      <p:sp>
        <p:nvSpPr>
          <p:cNvPr id="9" name="矩形 8"/>
          <p:cNvSpPr/>
          <p:nvPr userDrawn="1"/>
        </p:nvSpPr>
        <p:spPr bwMode="auto">
          <a:xfrm>
            <a:off x="7596336" y="0"/>
            <a:ext cx="1547664" cy="9807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70933395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82E0FD5-9CD3-44EE-BCE7-89B579617862}"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69FB0E6-3B6B-4E3B-A54E-9429AC515A26}" type="slidenum">
              <a:rPr lang="en-US" altLang="zh-CN"/>
              <a:pPr>
                <a:defRPr/>
              </a:pPr>
              <a:t>‹#›</a:t>
            </a:fld>
            <a:endParaRPr lang="zh-CN" altLang="en-US"/>
          </a:p>
        </p:txBody>
      </p:sp>
    </p:spTree>
    <p:extLst>
      <p:ext uri="{BB962C8B-B14F-4D97-AF65-F5344CB8AC3E}">
        <p14:creationId xmlns:p14="http://schemas.microsoft.com/office/powerpoint/2010/main" val="290049611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037D3410-D7A5-4580-820D-EBDAA8297B2B}"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40A7CBC-105B-4E15-B825-EDFC852B3B94}" type="slidenum">
              <a:rPr lang="en-US" altLang="zh-CN"/>
              <a:pPr>
                <a:defRPr/>
              </a:pPr>
              <a:t>‹#›</a:t>
            </a:fld>
            <a:endParaRPr lang="zh-CN" altLang="en-US"/>
          </a:p>
        </p:txBody>
      </p:sp>
    </p:spTree>
    <p:extLst>
      <p:ext uri="{BB962C8B-B14F-4D97-AF65-F5344CB8AC3E}">
        <p14:creationId xmlns:p14="http://schemas.microsoft.com/office/powerpoint/2010/main" val="66534138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79385CA1-BC36-4EBE-9584-C08394456DD6}"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9940B7D-4FEF-42A5-9D86-FD7B903E6351}" type="slidenum">
              <a:rPr lang="en-US" altLang="zh-CN"/>
              <a:pPr>
                <a:defRPr/>
              </a:pPr>
              <a:t>‹#›</a:t>
            </a:fld>
            <a:endParaRPr lang="zh-CN" altLang="en-US"/>
          </a:p>
        </p:txBody>
      </p:sp>
    </p:spTree>
    <p:extLst>
      <p:ext uri="{BB962C8B-B14F-4D97-AF65-F5344CB8AC3E}">
        <p14:creationId xmlns:p14="http://schemas.microsoft.com/office/powerpoint/2010/main" val="331902141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94E5282C-1C84-43BB-9312-3A4E519BE6BC}"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C8756007-6744-4A6A-A1E3-C7D1D0209575}" type="slidenum">
              <a:rPr lang="en-US" altLang="zh-CN"/>
              <a:pPr>
                <a:defRPr/>
              </a:pPr>
              <a:t>‹#›</a:t>
            </a:fld>
            <a:endParaRPr lang="zh-CN" altLang="en-US"/>
          </a:p>
        </p:txBody>
      </p:sp>
    </p:spTree>
    <p:extLst>
      <p:ext uri="{BB962C8B-B14F-4D97-AF65-F5344CB8AC3E}">
        <p14:creationId xmlns:p14="http://schemas.microsoft.com/office/powerpoint/2010/main" val="175144560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27A4569-C2EF-471D-A26E-969BC97A2249}"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2EAEF199-D263-4BED-BB7D-9CD21417F3AF}" type="slidenum">
              <a:rPr lang="en-US" altLang="zh-CN"/>
              <a:pPr>
                <a:defRPr/>
              </a:pPr>
              <a:t>‹#›</a:t>
            </a:fld>
            <a:endParaRPr lang="zh-CN" altLang="en-US"/>
          </a:p>
        </p:txBody>
      </p:sp>
    </p:spTree>
    <p:extLst>
      <p:ext uri="{BB962C8B-B14F-4D97-AF65-F5344CB8AC3E}">
        <p14:creationId xmlns:p14="http://schemas.microsoft.com/office/powerpoint/2010/main" val="156653110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AB9571FE-D4FA-494D-8DAF-455E54CC2A3E}"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F727A74A-1994-4856-9936-96F83FCF29FE}" type="slidenum">
              <a:rPr lang="en-US" altLang="zh-CN"/>
              <a:pPr>
                <a:defRPr/>
              </a:pPr>
              <a:t>‹#›</a:t>
            </a:fld>
            <a:endParaRPr lang="zh-CN" altLang="en-US"/>
          </a:p>
        </p:txBody>
      </p:sp>
    </p:spTree>
    <p:extLst>
      <p:ext uri="{BB962C8B-B14F-4D97-AF65-F5344CB8AC3E}">
        <p14:creationId xmlns:p14="http://schemas.microsoft.com/office/powerpoint/2010/main" val="273283538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957C5273-0784-4E79-A003-75067EA350B0}"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CA477A3-9240-4669-A270-7F543E6BBAB2}" type="slidenum">
              <a:rPr lang="en-US" altLang="zh-CN"/>
              <a:pPr>
                <a:defRPr/>
              </a:pPr>
              <a:t>‹#›</a:t>
            </a:fld>
            <a:endParaRPr lang="zh-CN" altLang="en-US"/>
          </a:p>
        </p:txBody>
      </p:sp>
    </p:spTree>
    <p:extLst>
      <p:ext uri="{BB962C8B-B14F-4D97-AF65-F5344CB8AC3E}">
        <p14:creationId xmlns:p14="http://schemas.microsoft.com/office/powerpoint/2010/main" val="203152370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8C18380-7BC0-4078-BBB3-0C8D882655FC}"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2F18967-2B0B-40FC-9493-715F5628ADDA}" type="slidenum">
              <a:rPr lang="en-US" altLang="zh-CN"/>
              <a:pPr>
                <a:defRPr/>
              </a:pPr>
              <a:t>‹#›</a:t>
            </a:fld>
            <a:endParaRPr lang="zh-CN" altLang="en-US"/>
          </a:p>
        </p:txBody>
      </p:sp>
    </p:spTree>
    <p:extLst>
      <p:ext uri="{BB962C8B-B14F-4D97-AF65-F5344CB8AC3E}">
        <p14:creationId xmlns:p14="http://schemas.microsoft.com/office/powerpoint/2010/main" val="134533057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E0B45E5-3737-4721-88C3-9AE045956AED}"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527ED12-1299-4B28-ADAA-4579E4562DD7}" type="slidenum">
              <a:rPr lang="en-US" altLang="zh-CN"/>
              <a:pPr>
                <a:defRPr/>
              </a:pPr>
              <a:t>‹#›</a:t>
            </a:fld>
            <a:endParaRPr lang="zh-CN" altLang="en-US"/>
          </a:p>
        </p:txBody>
      </p:sp>
    </p:spTree>
    <p:extLst>
      <p:ext uri="{BB962C8B-B14F-4D97-AF65-F5344CB8AC3E}">
        <p14:creationId xmlns:p14="http://schemas.microsoft.com/office/powerpoint/2010/main" val="61835183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A001B8D-7908-47E9-98E0-F84EB559A526}"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234F16B-7718-457E-A7A1-1724C93AD801}" type="slidenum">
              <a:rPr lang="en-US" altLang="zh-CN"/>
              <a:pPr>
                <a:defRPr/>
              </a:pPr>
              <a:t>‹#›</a:t>
            </a:fld>
            <a:endParaRPr lang="zh-CN" altLang="en-US"/>
          </a:p>
        </p:txBody>
      </p:sp>
    </p:spTree>
    <p:extLst>
      <p:ext uri="{BB962C8B-B14F-4D97-AF65-F5344CB8AC3E}">
        <p14:creationId xmlns:p14="http://schemas.microsoft.com/office/powerpoint/2010/main" val="37109137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3" name="任意多边形 2"/>
          <p:cNvSpPr/>
          <p:nvPr/>
        </p:nvSpPr>
        <p:spPr>
          <a:xfrm>
            <a:off x="8643938" y="6176963"/>
            <a:ext cx="500062" cy="179387"/>
          </a:xfrm>
          <a:custGeom>
            <a:avLst/>
            <a:gdLst>
              <a:gd name="connsiteX0" fmla="*/ 0 w 802888"/>
              <a:gd name="connsiteY0" fmla="*/ 131584 h 263170"/>
              <a:gd name="connsiteX1" fmla="*/ 0 w 802888"/>
              <a:gd name="connsiteY1" fmla="*/ 131585 h 263170"/>
              <a:gd name="connsiteX2" fmla="*/ 0 w 802888"/>
              <a:gd name="connsiteY2" fmla="*/ 131585 h 263170"/>
              <a:gd name="connsiteX3" fmla="*/ 131585 w 802888"/>
              <a:gd name="connsiteY3" fmla="*/ 0 h 263170"/>
              <a:gd name="connsiteX4" fmla="*/ 802888 w 802888"/>
              <a:gd name="connsiteY4" fmla="*/ 0 h 263170"/>
              <a:gd name="connsiteX5" fmla="*/ 802888 w 802888"/>
              <a:gd name="connsiteY5" fmla="*/ 263170 h 263170"/>
              <a:gd name="connsiteX6" fmla="*/ 131585 w 802888"/>
              <a:gd name="connsiteY6" fmla="*/ 263169 h 263170"/>
              <a:gd name="connsiteX7" fmla="*/ 10341 w 802888"/>
              <a:gd name="connsiteY7" fmla="*/ 182803 h 263170"/>
              <a:gd name="connsiteX8" fmla="*/ 0 w 802888"/>
              <a:gd name="connsiteY8" fmla="*/ 131585 h 263170"/>
              <a:gd name="connsiteX9" fmla="*/ 10341 w 802888"/>
              <a:gd name="connsiteY9" fmla="*/ 80367 h 263170"/>
              <a:gd name="connsiteX10" fmla="*/ 131585 w 802888"/>
              <a:gd name="connsiteY10" fmla="*/ 0 h 263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2888" h="263170">
                <a:moveTo>
                  <a:pt x="0" y="131584"/>
                </a:moveTo>
                <a:lnTo>
                  <a:pt x="0" y="131585"/>
                </a:lnTo>
                <a:lnTo>
                  <a:pt x="0" y="131585"/>
                </a:lnTo>
                <a:close/>
                <a:moveTo>
                  <a:pt x="131585" y="0"/>
                </a:moveTo>
                <a:lnTo>
                  <a:pt x="802888" y="0"/>
                </a:lnTo>
                <a:lnTo>
                  <a:pt x="802888" y="263170"/>
                </a:lnTo>
                <a:lnTo>
                  <a:pt x="131585" y="263169"/>
                </a:lnTo>
                <a:cubicBezTo>
                  <a:pt x="77081" y="263169"/>
                  <a:pt x="30316" y="230031"/>
                  <a:pt x="10341" y="182803"/>
                </a:cubicBezTo>
                <a:lnTo>
                  <a:pt x="0" y="131585"/>
                </a:lnTo>
                <a:lnTo>
                  <a:pt x="10341" y="80367"/>
                </a:lnTo>
                <a:cubicBezTo>
                  <a:pt x="30316" y="33139"/>
                  <a:pt x="77081" y="0"/>
                  <a:pt x="131585" y="0"/>
                </a:cubicBezTo>
                <a:close/>
              </a:path>
            </a:pathLst>
          </a:cu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chemeClr val="folHlink"/>
              </a:buClr>
              <a:buSzPct val="60000"/>
              <a:buFont typeface="Wingdings" panose="05000000000000000000" pitchFamily="2" charset="2"/>
              <a:buNone/>
              <a:defRPr/>
            </a:pPr>
            <a:endParaRPr lang="zh-CN" altLang="en-US" dirty="0">
              <a:solidFill>
                <a:srgbClr val="FF0000"/>
              </a:solidFill>
            </a:endParaRPr>
          </a:p>
        </p:txBody>
      </p:sp>
      <p:sp>
        <p:nvSpPr>
          <p:cNvPr id="4" name="同侧圆角矩形 3"/>
          <p:cNvSpPr/>
          <p:nvPr/>
        </p:nvSpPr>
        <p:spPr>
          <a:xfrm rot="5400000">
            <a:off x="-45244" y="616744"/>
            <a:ext cx="376238" cy="285750"/>
          </a:xfrm>
          <a:prstGeom prst="round2SameRect">
            <a:avLst>
              <a:gd name="adj1" fmla="val 16269"/>
              <a:gd name="adj2" fmla="val 0"/>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chemeClr val="folHlink"/>
              </a:buClr>
              <a:buSzPct val="60000"/>
              <a:buFont typeface="Wingdings" panose="05000000000000000000" pitchFamily="2" charset="2"/>
              <a:buNone/>
              <a:defRPr/>
            </a:pPr>
            <a:endParaRPr lang="zh-CN" altLang="en-US"/>
          </a:p>
        </p:txBody>
      </p:sp>
      <p:sp>
        <p:nvSpPr>
          <p:cNvPr id="8" name="标题 1"/>
          <p:cNvSpPr>
            <a:spLocks noGrp="1"/>
          </p:cNvSpPr>
          <p:nvPr>
            <p:ph type="title"/>
          </p:nvPr>
        </p:nvSpPr>
        <p:spPr>
          <a:xfrm>
            <a:off x="532385" y="440077"/>
            <a:ext cx="7682953" cy="639216"/>
          </a:xfrm>
        </p:spPr>
        <p:txBody>
          <a:bodyPr>
            <a:noAutofit/>
          </a:bodyPr>
          <a:lstStyle>
            <a:lvl1pPr algn="l">
              <a:defRPr sz="3600" b="1">
                <a:solidFill>
                  <a:srgbClr val="E60039"/>
                </a:solidFill>
              </a:defRPr>
            </a:lvl1pPr>
          </a:lstStyle>
          <a:p>
            <a:r>
              <a:rPr lang="zh-CN" altLang="en-US" smtClean="0"/>
              <a:t>单击此处编辑母版标题样式</a:t>
            </a:r>
            <a:endParaRPr lang="zh-CN" altLang="en-US" dirty="0"/>
          </a:p>
        </p:txBody>
      </p:sp>
      <p:sp>
        <p:nvSpPr>
          <p:cNvPr id="5" name="日期占位符 2"/>
          <p:cNvSpPr>
            <a:spLocks noGrp="1"/>
          </p:cNvSpPr>
          <p:nvPr>
            <p:ph type="dt" sz="half" idx="10"/>
          </p:nvPr>
        </p:nvSpPr>
        <p:spPr/>
        <p:txBody>
          <a:bodyPr/>
          <a:lstStyle>
            <a:lvl1pPr>
              <a:defRPr/>
            </a:lvl1pPr>
          </a:lstStyle>
          <a:p>
            <a:pPr>
              <a:defRPr/>
            </a:pPr>
            <a:endParaRPr lang="en-US" dirty="0"/>
          </a:p>
        </p:txBody>
      </p:sp>
      <p:sp>
        <p:nvSpPr>
          <p:cNvPr id="6" name="页脚占位符 3"/>
          <p:cNvSpPr>
            <a:spLocks noGrp="1"/>
          </p:cNvSpPr>
          <p:nvPr>
            <p:ph type="ftr" sz="quarter" idx="11"/>
          </p:nvPr>
        </p:nvSpPr>
        <p:spPr/>
        <p:txBody>
          <a:bodyPr/>
          <a:lstStyle>
            <a:lvl1pPr>
              <a:defRPr/>
            </a:lvl1pPr>
          </a:lstStyle>
          <a:p>
            <a:pPr>
              <a:defRPr/>
            </a:pPr>
            <a:endParaRPr lang="zh-CN" altLang="en-US"/>
          </a:p>
        </p:txBody>
      </p:sp>
      <p:sp>
        <p:nvSpPr>
          <p:cNvPr id="7" name="矩形 6"/>
          <p:cNvSpPr/>
          <p:nvPr userDrawn="1"/>
        </p:nvSpPr>
        <p:spPr bwMode="auto">
          <a:xfrm>
            <a:off x="7596336" y="0"/>
            <a:ext cx="1547664" cy="9807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75093354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5A4D352-19CB-4399-81A9-A3D8F2336176}"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F7F4B9D-1747-4FC2-97E0-324E4A658E04}" type="slidenum">
              <a:rPr lang="en-US" altLang="zh-CN"/>
              <a:pPr>
                <a:defRPr/>
              </a:pPr>
              <a:t>‹#›</a:t>
            </a:fld>
            <a:endParaRPr lang="zh-CN" altLang="en-US"/>
          </a:p>
        </p:txBody>
      </p:sp>
    </p:spTree>
    <p:extLst>
      <p:ext uri="{BB962C8B-B14F-4D97-AF65-F5344CB8AC3E}">
        <p14:creationId xmlns:p14="http://schemas.microsoft.com/office/powerpoint/2010/main" val="352855281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499205C-535A-46E2-8C5B-9449B40AA955}"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EBC006C-4154-4D58-B643-03EBB67642D2}" type="slidenum">
              <a:rPr lang="en-US" altLang="zh-CN"/>
              <a:pPr>
                <a:defRPr/>
              </a:pPr>
              <a:t>‹#›</a:t>
            </a:fld>
            <a:endParaRPr lang="zh-CN" altLang="en-US"/>
          </a:p>
        </p:txBody>
      </p:sp>
    </p:spTree>
    <p:extLst>
      <p:ext uri="{BB962C8B-B14F-4D97-AF65-F5344CB8AC3E}">
        <p14:creationId xmlns:p14="http://schemas.microsoft.com/office/powerpoint/2010/main" val="57618295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4CC940B0-3E03-4516-A726-209A436F06F8}"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D0B8FF5-734C-4055-837D-94EE0E10C2B5}" type="slidenum">
              <a:rPr lang="en-US" altLang="zh-CN"/>
              <a:pPr>
                <a:defRPr/>
              </a:pPr>
              <a:t>‹#›</a:t>
            </a:fld>
            <a:endParaRPr lang="zh-CN" altLang="en-US"/>
          </a:p>
        </p:txBody>
      </p:sp>
    </p:spTree>
    <p:extLst>
      <p:ext uri="{BB962C8B-B14F-4D97-AF65-F5344CB8AC3E}">
        <p14:creationId xmlns:p14="http://schemas.microsoft.com/office/powerpoint/2010/main" val="355429334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7814DDA3-4586-4B15-9D41-E7239AB11DE2}"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1E8A0FB-F828-4EAF-B59B-18BF12E39F13}" type="slidenum">
              <a:rPr lang="en-US" altLang="zh-CN"/>
              <a:pPr>
                <a:defRPr/>
              </a:pPr>
              <a:t>‹#›</a:t>
            </a:fld>
            <a:endParaRPr lang="zh-CN" altLang="en-US"/>
          </a:p>
        </p:txBody>
      </p:sp>
    </p:spTree>
    <p:extLst>
      <p:ext uri="{BB962C8B-B14F-4D97-AF65-F5344CB8AC3E}">
        <p14:creationId xmlns:p14="http://schemas.microsoft.com/office/powerpoint/2010/main" val="389270336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9E8768E5-BA60-49EB-BEB6-6FB62554392F}"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FF95D334-F6AB-43BA-86B7-C997D86C076C}" type="slidenum">
              <a:rPr lang="en-US" altLang="zh-CN"/>
              <a:pPr>
                <a:defRPr/>
              </a:pPr>
              <a:t>‹#›</a:t>
            </a:fld>
            <a:endParaRPr lang="zh-CN" altLang="en-US"/>
          </a:p>
        </p:txBody>
      </p:sp>
    </p:spTree>
    <p:extLst>
      <p:ext uri="{BB962C8B-B14F-4D97-AF65-F5344CB8AC3E}">
        <p14:creationId xmlns:p14="http://schemas.microsoft.com/office/powerpoint/2010/main" val="339376424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7BE3B89A-5212-4136-81E9-C385DA2A98DA}"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3FD8A6CF-E8DF-4D36-9660-B066A2AD08DC}" type="slidenum">
              <a:rPr lang="en-US" altLang="zh-CN"/>
              <a:pPr>
                <a:defRPr/>
              </a:pPr>
              <a:t>‹#›</a:t>
            </a:fld>
            <a:endParaRPr lang="zh-CN" altLang="en-US"/>
          </a:p>
        </p:txBody>
      </p:sp>
    </p:spTree>
    <p:extLst>
      <p:ext uri="{BB962C8B-B14F-4D97-AF65-F5344CB8AC3E}">
        <p14:creationId xmlns:p14="http://schemas.microsoft.com/office/powerpoint/2010/main" val="306592027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6EE284B-444C-4840-AA26-B46EEA169B4B}"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CD109C29-4A5C-423F-A6E5-D42D6BEF533E}" type="slidenum">
              <a:rPr lang="en-US" altLang="zh-CN"/>
              <a:pPr>
                <a:defRPr/>
              </a:pPr>
              <a:t>‹#›</a:t>
            </a:fld>
            <a:endParaRPr lang="zh-CN" altLang="en-US"/>
          </a:p>
        </p:txBody>
      </p:sp>
    </p:spTree>
    <p:extLst>
      <p:ext uri="{BB962C8B-B14F-4D97-AF65-F5344CB8AC3E}">
        <p14:creationId xmlns:p14="http://schemas.microsoft.com/office/powerpoint/2010/main" val="290539471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06A3B3A-3C26-44E3-A336-A617D9011871}"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8E379D5-A1AD-4443-AFB3-EC7EF4CFDB17}" type="slidenum">
              <a:rPr lang="en-US" altLang="zh-CN"/>
              <a:pPr>
                <a:defRPr/>
              </a:pPr>
              <a:t>‹#›</a:t>
            </a:fld>
            <a:endParaRPr lang="zh-CN" altLang="en-US"/>
          </a:p>
        </p:txBody>
      </p:sp>
    </p:spTree>
    <p:extLst>
      <p:ext uri="{BB962C8B-B14F-4D97-AF65-F5344CB8AC3E}">
        <p14:creationId xmlns:p14="http://schemas.microsoft.com/office/powerpoint/2010/main" val="250075132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9FFE059-9D50-4B36-99B5-D24B4BC6516B}"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084ACB9-056F-4CAC-9AC0-14B938DBA7C6}" type="slidenum">
              <a:rPr lang="en-US" altLang="zh-CN"/>
              <a:pPr>
                <a:defRPr/>
              </a:pPr>
              <a:t>‹#›</a:t>
            </a:fld>
            <a:endParaRPr lang="zh-CN" altLang="en-US"/>
          </a:p>
        </p:txBody>
      </p:sp>
    </p:spTree>
    <p:extLst>
      <p:ext uri="{BB962C8B-B14F-4D97-AF65-F5344CB8AC3E}">
        <p14:creationId xmlns:p14="http://schemas.microsoft.com/office/powerpoint/2010/main" val="150919352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BF8A18C-F044-4523-85FE-BBBFAC521CEF}"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FB45C9B-95D1-4F7C-95BD-94450AD9C92B}" type="slidenum">
              <a:rPr lang="en-US" altLang="zh-CN"/>
              <a:pPr>
                <a:defRPr/>
              </a:pPr>
              <a:t>‹#›</a:t>
            </a:fld>
            <a:endParaRPr lang="zh-CN" altLang="en-US"/>
          </a:p>
        </p:txBody>
      </p:sp>
    </p:spTree>
    <p:extLst>
      <p:ext uri="{BB962C8B-B14F-4D97-AF65-F5344CB8AC3E}">
        <p14:creationId xmlns:p14="http://schemas.microsoft.com/office/powerpoint/2010/main" val="14009596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7" name="Title 6"/>
          <p:cNvSpPr>
            <a:spLocks noGrp="1"/>
          </p:cNvSpPr>
          <p:nvPr>
            <p:ph type="title"/>
          </p:nvPr>
        </p:nvSpPr>
        <p:spPr/>
        <p:txBody>
          <a:bodyPr/>
          <a:lstStyle>
            <a:lvl1pPr algn="r">
              <a:defRPr/>
            </a:lvl1pPr>
          </a:lstStyle>
          <a:p>
            <a:r>
              <a:rPr lang="en-US" altLang="zh-CN" dirty="0" smtClean="0"/>
              <a:t>Click to edit Master title style</a:t>
            </a:r>
            <a:endParaRPr lang="en-US" dirty="0"/>
          </a:p>
        </p:txBody>
      </p:sp>
      <p:sp>
        <p:nvSpPr>
          <p:cNvPr id="4" name="矩形 3"/>
          <p:cNvSpPr/>
          <p:nvPr userDrawn="1"/>
        </p:nvSpPr>
        <p:spPr bwMode="auto">
          <a:xfrm>
            <a:off x="7596336" y="0"/>
            <a:ext cx="1547664" cy="9807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同侧圆角矩形 4"/>
          <p:cNvSpPr/>
          <p:nvPr userDrawn="1"/>
        </p:nvSpPr>
        <p:spPr>
          <a:xfrm rot="5400000">
            <a:off x="-45244" y="616744"/>
            <a:ext cx="376238" cy="285750"/>
          </a:xfrm>
          <a:prstGeom prst="round2SameRect">
            <a:avLst>
              <a:gd name="adj1" fmla="val 16269"/>
              <a:gd name="adj2" fmla="val 0"/>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chemeClr val="folHlink"/>
              </a:buClr>
              <a:buSzPct val="60000"/>
              <a:buFont typeface="Wingdings" panose="05000000000000000000" pitchFamily="2" charset="2"/>
              <a:buNone/>
              <a:defRPr/>
            </a:pPr>
            <a:endParaRPr lang="zh-CN" altLang="en-US"/>
          </a:p>
        </p:txBody>
      </p:sp>
      <p:sp>
        <p:nvSpPr>
          <p:cNvPr id="6" name="任意多边形 5"/>
          <p:cNvSpPr/>
          <p:nvPr userDrawn="1"/>
        </p:nvSpPr>
        <p:spPr>
          <a:xfrm>
            <a:off x="8643938" y="6176963"/>
            <a:ext cx="500062" cy="179387"/>
          </a:xfrm>
          <a:custGeom>
            <a:avLst/>
            <a:gdLst>
              <a:gd name="connsiteX0" fmla="*/ 0 w 802888"/>
              <a:gd name="connsiteY0" fmla="*/ 131584 h 263170"/>
              <a:gd name="connsiteX1" fmla="*/ 0 w 802888"/>
              <a:gd name="connsiteY1" fmla="*/ 131585 h 263170"/>
              <a:gd name="connsiteX2" fmla="*/ 0 w 802888"/>
              <a:gd name="connsiteY2" fmla="*/ 131585 h 263170"/>
              <a:gd name="connsiteX3" fmla="*/ 131585 w 802888"/>
              <a:gd name="connsiteY3" fmla="*/ 0 h 263170"/>
              <a:gd name="connsiteX4" fmla="*/ 802888 w 802888"/>
              <a:gd name="connsiteY4" fmla="*/ 0 h 263170"/>
              <a:gd name="connsiteX5" fmla="*/ 802888 w 802888"/>
              <a:gd name="connsiteY5" fmla="*/ 263170 h 263170"/>
              <a:gd name="connsiteX6" fmla="*/ 131585 w 802888"/>
              <a:gd name="connsiteY6" fmla="*/ 263169 h 263170"/>
              <a:gd name="connsiteX7" fmla="*/ 10341 w 802888"/>
              <a:gd name="connsiteY7" fmla="*/ 182803 h 263170"/>
              <a:gd name="connsiteX8" fmla="*/ 0 w 802888"/>
              <a:gd name="connsiteY8" fmla="*/ 131585 h 263170"/>
              <a:gd name="connsiteX9" fmla="*/ 10341 w 802888"/>
              <a:gd name="connsiteY9" fmla="*/ 80367 h 263170"/>
              <a:gd name="connsiteX10" fmla="*/ 131585 w 802888"/>
              <a:gd name="connsiteY10" fmla="*/ 0 h 263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2888" h="263170">
                <a:moveTo>
                  <a:pt x="0" y="131584"/>
                </a:moveTo>
                <a:lnTo>
                  <a:pt x="0" y="131585"/>
                </a:lnTo>
                <a:lnTo>
                  <a:pt x="0" y="131585"/>
                </a:lnTo>
                <a:close/>
                <a:moveTo>
                  <a:pt x="131585" y="0"/>
                </a:moveTo>
                <a:lnTo>
                  <a:pt x="802888" y="0"/>
                </a:lnTo>
                <a:lnTo>
                  <a:pt x="802888" y="263170"/>
                </a:lnTo>
                <a:lnTo>
                  <a:pt x="131585" y="263169"/>
                </a:lnTo>
                <a:cubicBezTo>
                  <a:pt x="77081" y="263169"/>
                  <a:pt x="30316" y="230031"/>
                  <a:pt x="10341" y="182803"/>
                </a:cubicBezTo>
                <a:lnTo>
                  <a:pt x="0" y="131585"/>
                </a:lnTo>
                <a:lnTo>
                  <a:pt x="10341" y="80367"/>
                </a:lnTo>
                <a:cubicBezTo>
                  <a:pt x="30316" y="33139"/>
                  <a:pt x="77081" y="0"/>
                  <a:pt x="131585" y="0"/>
                </a:cubicBezTo>
                <a:close/>
              </a:path>
            </a:pathLst>
          </a:cu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chemeClr val="folHlink"/>
              </a:buClr>
              <a:buSzPct val="60000"/>
              <a:buFont typeface="Wingdings" panose="05000000000000000000" pitchFamily="2" charset="2"/>
              <a:buNone/>
              <a:defRPr/>
            </a:pPr>
            <a:endParaRPr lang="zh-CN" altLang="en-US" dirty="0">
              <a:solidFill>
                <a:srgbClr val="FF0000"/>
              </a:solidFill>
            </a:endParaRPr>
          </a:p>
        </p:txBody>
      </p:sp>
    </p:spTree>
    <p:extLst>
      <p:ext uri="{BB962C8B-B14F-4D97-AF65-F5344CB8AC3E}">
        <p14:creationId xmlns:p14="http://schemas.microsoft.com/office/powerpoint/2010/main" val="1952034999"/>
      </p:ext>
    </p:extLst>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AED58F3-7622-4D31-90B7-C21C50E2320D}"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B5C2CB4-48D6-4FD5-BEDA-DC3BF470E695}" type="slidenum">
              <a:rPr lang="en-US" altLang="zh-CN"/>
              <a:pPr>
                <a:defRPr/>
              </a:pPr>
              <a:t>‹#›</a:t>
            </a:fld>
            <a:endParaRPr lang="zh-CN" altLang="en-US"/>
          </a:p>
        </p:txBody>
      </p:sp>
    </p:spTree>
    <p:extLst>
      <p:ext uri="{BB962C8B-B14F-4D97-AF65-F5344CB8AC3E}">
        <p14:creationId xmlns:p14="http://schemas.microsoft.com/office/powerpoint/2010/main" val="184670268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4570D4A-ECB6-4D7C-B5C9-A660BDA0D538}"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AE53096-67A4-4EB4-9D39-213A7A814945}" type="slidenum">
              <a:rPr lang="en-US" altLang="zh-CN"/>
              <a:pPr>
                <a:defRPr/>
              </a:pPr>
              <a:t>‹#›</a:t>
            </a:fld>
            <a:endParaRPr lang="zh-CN" altLang="en-US"/>
          </a:p>
        </p:txBody>
      </p:sp>
    </p:spTree>
    <p:extLst>
      <p:ext uri="{BB962C8B-B14F-4D97-AF65-F5344CB8AC3E}">
        <p14:creationId xmlns:p14="http://schemas.microsoft.com/office/powerpoint/2010/main" val="134863942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5DC6EB1-7FE0-457D-80C5-5A6D68E8D9A7}"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66D8AF7-7B66-441E-8C72-61B1D0F777F9}" type="slidenum">
              <a:rPr lang="en-US" altLang="zh-CN"/>
              <a:pPr>
                <a:defRPr/>
              </a:pPr>
              <a:t>‹#›</a:t>
            </a:fld>
            <a:endParaRPr lang="zh-CN" altLang="en-US"/>
          </a:p>
        </p:txBody>
      </p:sp>
    </p:spTree>
    <p:extLst>
      <p:ext uri="{BB962C8B-B14F-4D97-AF65-F5344CB8AC3E}">
        <p14:creationId xmlns:p14="http://schemas.microsoft.com/office/powerpoint/2010/main" val="1567908050"/>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6A10D5ED-1139-4CD2-88B0-605C07850289}"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DDA73DF-10A2-440A-A0F7-BCF33262D823}" type="slidenum">
              <a:rPr lang="en-US" altLang="zh-CN"/>
              <a:pPr>
                <a:defRPr/>
              </a:pPr>
              <a:t>‹#›</a:t>
            </a:fld>
            <a:endParaRPr lang="zh-CN" altLang="en-US"/>
          </a:p>
        </p:txBody>
      </p:sp>
    </p:spTree>
    <p:extLst>
      <p:ext uri="{BB962C8B-B14F-4D97-AF65-F5344CB8AC3E}">
        <p14:creationId xmlns:p14="http://schemas.microsoft.com/office/powerpoint/2010/main" val="160581102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E5836BFB-59A2-4164-AB12-FD6472E73E39}"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DE14A16-8E76-4700-A3FB-7B4C29FA398E}" type="slidenum">
              <a:rPr lang="en-US" altLang="zh-CN"/>
              <a:pPr>
                <a:defRPr/>
              </a:pPr>
              <a:t>‹#›</a:t>
            </a:fld>
            <a:endParaRPr lang="zh-CN" altLang="en-US"/>
          </a:p>
        </p:txBody>
      </p:sp>
    </p:spTree>
    <p:extLst>
      <p:ext uri="{BB962C8B-B14F-4D97-AF65-F5344CB8AC3E}">
        <p14:creationId xmlns:p14="http://schemas.microsoft.com/office/powerpoint/2010/main" val="1261306140"/>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D3E5E260-9AA4-46EF-8FD6-BC0C65CC58F1}"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5B3D8BB8-9775-4D7F-93BF-D45727ECC1DF}" type="slidenum">
              <a:rPr lang="en-US" altLang="zh-CN"/>
              <a:pPr>
                <a:defRPr/>
              </a:pPr>
              <a:t>‹#›</a:t>
            </a:fld>
            <a:endParaRPr lang="zh-CN" altLang="en-US"/>
          </a:p>
        </p:txBody>
      </p:sp>
    </p:spTree>
    <p:extLst>
      <p:ext uri="{BB962C8B-B14F-4D97-AF65-F5344CB8AC3E}">
        <p14:creationId xmlns:p14="http://schemas.microsoft.com/office/powerpoint/2010/main" val="4057622762"/>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D3B7CA0-8138-47F9-AA23-63AEB303DE9C}"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EE624EB7-A96F-4102-9758-24985C124728}" type="slidenum">
              <a:rPr lang="en-US" altLang="zh-CN"/>
              <a:pPr>
                <a:defRPr/>
              </a:pPr>
              <a:t>‹#›</a:t>
            </a:fld>
            <a:endParaRPr lang="zh-CN" altLang="en-US"/>
          </a:p>
        </p:txBody>
      </p:sp>
    </p:spTree>
    <p:extLst>
      <p:ext uri="{BB962C8B-B14F-4D97-AF65-F5344CB8AC3E}">
        <p14:creationId xmlns:p14="http://schemas.microsoft.com/office/powerpoint/2010/main" val="275647769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89B43DD6-F733-4018-ABE7-23CDCC9B9326}"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D08214EE-62CC-4C80-A699-6247A9791C95}" type="slidenum">
              <a:rPr lang="en-US" altLang="zh-CN"/>
              <a:pPr>
                <a:defRPr/>
              </a:pPr>
              <a:t>‹#›</a:t>
            </a:fld>
            <a:endParaRPr lang="zh-CN" altLang="en-US"/>
          </a:p>
        </p:txBody>
      </p:sp>
    </p:spTree>
    <p:extLst>
      <p:ext uri="{BB962C8B-B14F-4D97-AF65-F5344CB8AC3E}">
        <p14:creationId xmlns:p14="http://schemas.microsoft.com/office/powerpoint/2010/main" val="226427585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D56E81E-7EAF-4ECC-94E4-F851F5B05F4B}"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D795608-9103-4180-B77C-51F7F9E3C03D}" type="slidenum">
              <a:rPr lang="en-US" altLang="zh-CN"/>
              <a:pPr>
                <a:defRPr/>
              </a:pPr>
              <a:t>‹#›</a:t>
            </a:fld>
            <a:endParaRPr lang="zh-CN" altLang="en-US"/>
          </a:p>
        </p:txBody>
      </p:sp>
    </p:spTree>
    <p:extLst>
      <p:ext uri="{BB962C8B-B14F-4D97-AF65-F5344CB8AC3E}">
        <p14:creationId xmlns:p14="http://schemas.microsoft.com/office/powerpoint/2010/main" val="426583042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ECA855C-F8C2-4C5F-9790-7B87F0E5B5D1}"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9F73E67-7A69-4752-BFC6-640D43830CF9}" type="slidenum">
              <a:rPr lang="en-US" altLang="zh-CN"/>
              <a:pPr>
                <a:defRPr/>
              </a:pPr>
              <a:t>‹#›</a:t>
            </a:fld>
            <a:endParaRPr lang="zh-CN" altLang="en-US"/>
          </a:p>
        </p:txBody>
      </p:sp>
    </p:spTree>
    <p:extLst>
      <p:ext uri="{BB962C8B-B14F-4D97-AF65-F5344CB8AC3E}">
        <p14:creationId xmlns:p14="http://schemas.microsoft.com/office/powerpoint/2010/main" val="16745438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cSld name="无LOGO">
    <p:spTree>
      <p:nvGrpSpPr>
        <p:cNvPr id="1" name=""/>
        <p:cNvGrpSpPr/>
        <p:nvPr/>
      </p:nvGrpSpPr>
      <p:grpSpPr>
        <a:xfrm>
          <a:off x="0" y="0"/>
          <a:ext cx="0" cy="0"/>
          <a:chOff x="0" y="0"/>
          <a:chExt cx="0" cy="0"/>
        </a:xfrm>
      </p:grpSpPr>
      <p:sp>
        <p:nvSpPr>
          <p:cNvPr id="2" name="标题 1"/>
          <p:cNvSpPr>
            <a:spLocks noGrp="1"/>
          </p:cNvSpPr>
          <p:nvPr>
            <p:ph type="title"/>
          </p:nvPr>
        </p:nvSpPr>
        <p:spPr>
          <a:xfrm>
            <a:off x="507023" y="276226"/>
            <a:ext cx="8229600" cy="1247775"/>
          </a:xfrm>
          <a:prstGeom prst="rect">
            <a:avLst/>
          </a:prstGeom>
        </p:spPr>
        <p:txBody>
          <a:bodyPr/>
          <a:lstStyle>
            <a:lvl1pPr algn="r">
              <a:defRPr/>
            </a:lvl1pPr>
          </a:lstStyle>
          <a:p>
            <a:r>
              <a:rPr lang="zh-CN" altLang="en-US" dirty="0" smtClean="0"/>
              <a:t>单击此处编辑母版标题样式</a:t>
            </a:r>
            <a:endParaRPr lang="zh-CN" altLang="en-US" dirty="0"/>
          </a:p>
        </p:txBody>
      </p:sp>
      <p:sp>
        <p:nvSpPr>
          <p:cNvPr id="3" name="文本占位符 2"/>
          <p:cNvSpPr>
            <a:spLocks noGrp="1"/>
          </p:cNvSpPr>
          <p:nvPr>
            <p:ph type="body" sz="half" idx="1"/>
          </p:nvPr>
        </p:nvSpPr>
        <p:spPr>
          <a:xfrm>
            <a:off x="508489" y="1685925"/>
            <a:ext cx="4042996" cy="43608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92161" y="1685925"/>
            <a:ext cx="4044462" cy="43608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矩形 4"/>
          <p:cNvSpPr/>
          <p:nvPr userDrawn="1"/>
        </p:nvSpPr>
        <p:spPr>
          <a:xfrm>
            <a:off x="7452320" y="116632"/>
            <a:ext cx="1512168" cy="792088"/>
          </a:xfrm>
          <a:prstGeom prst="rect">
            <a:avLst/>
          </a:prstGeom>
          <a:solidFill>
            <a:schemeClr val="bg1"/>
          </a:solidFill>
          <a:ln>
            <a:noFill/>
          </a:ln>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Imago" pitchFamily="2" charset="0"/>
            </a:endParaRPr>
          </a:p>
        </p:txBody>
      </p:sp>
      <p:sp>
        <p:nvSpPr>
          <p:cNvPr id="6" name="矩形 5"/>
          <p:cNvSpPr/>
          <p:nvPr userDrawn="1"/>
        </p:nvSpPr>
        <p:spPr bwMode="auto">
          <a:xfrm>
            <a:off x="7596336" y="0"/>
            <a:ext cx="1547664" cy="9807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同侧圆角矩形 6"/>
          <p:cNvSpPr/>
          <p:nvPr userDrawn="1"/>
        </p:nvSpPr>
        <p:spPr>
          <a:xfrm rot="5400000">
            <a:off x="-45244" y="616744"/>
            <a:ext cx="376238" cy="285750"/>
          </a:xfrm>
          <a:prstGeom prst="round2SameRect">
            <a:avLst>
              <a:gd name="adj1" fmla="val 16269"/>
              <a:gd name="adj2" fmla="val 0"/>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chemeClr val="folHlink"/>
              </a:buClr>
              <a:buSzPct val="60000"/>
              <a:buFont typeface="Wingdings" panose="05000000000000000000" pitchFamily="2" charset="2"/>
              <a:buNone/>
              <a:defRPr/>
            </a:pPr>
            <a:endParaRPr lang="zh-CN" altLang="en-US"/>
          </a:p>
        </p:txBody>
      </p:sp>
      <p:sp>
        <p:nvSpPr>
          <p:cNvPr id="8" name="任意多边形 7"/>
          <p:cNvSpPr/>
          <p:nvPr userDrawn="1"/>
        </p:nvSpPr>
        <p:spPr>
          <a:xfrm>
            <a:off x="8643938" y="6176963"/>
            <a:ext cx="500062" cy="179387"/>
          </a:xfrm>
          <a:custGeom>
            <a:avLst/>
            <a:gdLst>
              <a:gd name="connsiteX0" fmla="*/ 0 w 802888"/>
              <a:gd name="connsiteY0" fmla="*/ 131584 h 263170"/>
              <a:gd name="connsiteX1" fmla="*/ 0 w 802888"/>
              <a:gd name="connsiteY1" fmla="*/ 131585 h 263170"/>
              <a:gd name="connsiteX2" fmla="*/ 0 w 802888"/>
              <a:gd name="connsiteY2" fmla="*/ 131585 h 263170"/>
              <a:gd name="connsiteX3" fmla="*/ 131585 w 802888"/>
              <a:gd name="connsiteY3" fmla="*/ 0 h 263170"/>
              <a:gd name="connsiteX4" fmla="*/ 802888 w 802888"/>
              <a:gd name="connsiteY4" fmla="*/ 0 h 263170"/>
              <a:gd name="connsiteX5" fmla="*/ 802888 w 802888"/>
              <a:gd name="connsiteY5" fmla="*/ 263170 h 263170"/>
              <a:gd name="connsiteX6" fmla="*/ 131585 w 802888"/>
              <a:gd name="connsiteY6" fmla="*/ 263169 h 263170"/>
              <a:gd name="connsiteX7" fmla="*/ 10341 w 802888"/>
              <a:gd name="connsiteY7" fmla="*/ 182803 h 263170"/>
              <a:gd name="connsiteX8" fmla="*/ 0 w 802888"/>
              <a:gd name="connsiteY8" fmla="*/ 131585 h 263170"/>
              <a:gd name="connsiteX9" fmla="*/ 10341 w 802888"/>
              <a:gd name="connsiteY9" fmla="*/ 80367 h 263170"/>
              <a:gd name="connsiteX10" fmla="*/ 131585 w 802888"/>
              <a:gd name="connsiteY10" fmla="*/ 0 h 263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2888" h="263170">
                <a:moveTo>
                  <a:pt x="0" y="131584"/>
                </a:moveTo>
                <a:lnTo>
                  <a:pt x="0" y="131585"/>
                </a:lnTo>
                <a:lnTo>
                  <a:pt x="0" y="131585"/>
                </a:lnTo>
                <a:close/>
                <a:moveTo>
                  <a:pt x="131585" y="0"/>
                </a:moveTo>
                <a:lnTo>
                  <a:pt x="802888" y="0"/>
                </a:lnTo>
                <a:lnTo>
                  <a:pt x="802888" y="263170"/>
                </a:lnTo>
                <a:lnTo>
                  <a:pt x="131585" y="263169"/>
                </a:lnTo>
                <a:cubicBezTo>
                  <a:pt x="77081" y="263169"/>
                  <a:pt x="30316" y="230031"/>
                  <a:pt x="10341" y="182803"/>
                </a:cubicBezTo>
                <a:lnTo>
                  <a:pt x="0" y="131585"/>
                </a:lnTo>
                <a:lnTo>
                  <a:pt x="10341" y="80367"/>
                </a:lnTo>
                <a:cubicBezTo>
                  <a:pt x="30316" y="33139"/>
                  <a:pt x="77081" y="0"/>
                  <a:pt x="131585" y="0"/>
                </a:cubicBezTo>
                <a:close/>
              </a:path>
            </a:pathLst>
          </a:cu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chemeClr val="folHlink"/>
              </a:buClr>
              <a:buSzPct val="60000"/>
              <a:buFont typeface="Wingdings" panose="05000000000000000000" pitchFamily="2" charset="2"/>
              <a:buNone/>
              <a:defRPr/>
            </a:pPr>
            <a:endParaRPr lang="zh-CN" altLang="en-US" dirty="0">
              <a:solidFill>
                <a:srgbClr val="FF0000"/>
              </a:solidFill>
            </a:endParaRPr>
          </a:p>
        </p:txBody>
      </p:sp>
    </p:spTree>
    <p:extLst>
      <p:ext uri="{BB962C8B-B14F-4D97-AF65-F5344CB8AC3E}">
        <p14:creationId xmlns:p14="http://schemas.microsoft.com/office/powerpoint/2010/main" val="187114617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06A7A12-F6F3-46CC-ADF1-48D479EB0F30}"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B8B9CD9-4323-4698-A2F3-E04951B217D6}" type="slidenum">
              <a:rPr lang="en-US" altLang="zh-CN"/>
              <a:pPr>
                <a:defRPr/>
              </a:pPr>
              <a:t>‹#›</a:t>
            </a:fld>
            <a:endParaRPr lang="zh-CN" altLang="en-US"/>
          </a:p>
        </p:txBody>
      </p:sp>
    </p:spTree>
    <p:extLst>
      <p:ext uri="{BB962C8B-B14F-4D97-AF65-F5344CB8AC3E}">
        <p14:creationId xmlns:p14="http://schemas.microsoft.com/office/powerpoint/2010/main" val="51971686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BB953E6-20BF-47FE-BF03-B38E2C941540}"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E158ECF-3526-4CA3-82BC-F9A6A00DEDFD}" type="slidenum">
              <a:rPr lang="en-US" altLang="zh-CN"/>
              <a:pPr>
                <a:defRPr/>
              </a:pPr>
              <a:t>‹#›</a:t>
            </a:fld>
            <a:endParaRPr lang="zh-CN" altLang="en-US"/>
          </a:p>
        </p:txBody>
      </p:sp>
    </p:spTree>
    <p:extLst>
      <p:ext uri="{BB962C8B-B14F-4D97-AF65-F5344CB8AC3E}">
        <p14:creationId xmlns:p14="http://schemas.microsoft.com/office/powerpoint/2010/main" val="279392555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7C8C69E-8F8B-49B5-9E86-009CBA5656F3}"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0AD601-970B-42BA-9D38-288246F2009A}" type="slidenum">
              <a:rPr lang="en-US" altLang="zh-CN"/>
              <a:pPr>
                <a:defRPr/>
              </a:pPr>
              <a:t>‹#›</a:t>
            </a:fld>
            <a:endParaRPr lang="zh-CN" altLang="en-US"/>
          </a:p>
        </p:txBody>
      </p:sp>
    </p:spTree>
    <p:extLst>
      <p:ext uri="{BB962C8B-B14F-4D97-AF65-F5344CB8AC3E}">
        <p14:creationId xmlns:p14="http://schemas.microsoft.com/office/powerpoint/2010/main" val="10952183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F0EA65F-018C-4057-A016-050CE28D623E}"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6CC3EF5-0288-4AD3-BCAA-1A3400BDB39E}" type="slidenum">
              <a:rPr lang="en-US" altLang="zh-CN"/>
              <a:pPr>
                <a:defRPr/>
              </a:pPr>
              <a:t>‹#›</a:t>
            </a:fld>
            <a:endParaRPr lang="zh-CN" altLang="en-US"/>
          </a:p>
        </p:txBody>
      </p:sp>
    </p:spTree>
    <p:extLst>
      <p:ext uri="{BB962C8B-B14F-4D97-AF65-F5344CB8AC3E}">
        <p14:creationId xmlns:p14="http://schemas.microsoft.com/office/powerpoint/2010/main" val="2646460544"/>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09E575BE-77C8-4B35-B883-7FD618364475}"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780C0A6-B75E-4FB8-B9E4-9CC488C7B950}" type="slidenum">
              <a:rPr lang="en-US" altLang="zh-CN"/>
              <a:pPr>
                <a:defRPr/>
              </a:pPr>
              <a:t>‹#›</a:t>
            </a:fld>
            <a:endParaRPr lang="zh-CN" altLang="en-US"/>
          </a:p>
        </p:txBody>
      </p:sp>
    </p:spTree>
    <p:extLst>
      <p:ext uri="{BB962C8B-B14F-4D97-AF65-F5344CB8AC3E}">
        <p14:creationId xmlns:p14="http://schemas.microsoft.com/office/powerpoint/2010/main" val="89396818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407411A2-869A-4AE3-8F63-1ADB43CB17A7}"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14A9432-EC3A-40B2-A666-3E693F51726D}" type="slidenum">
              <a:rPr lang="en-US" altLang="zh-CN"/>
              <a:pPr>
                <a:defRPr/>
              </a:pPr>
              <a:t>‹#›</a:t>
            </a:fld>
            <a:endParaRPr lang="zh-CN" altLang="en-US"/>
          </a:p>
        </p:txBody>
      </p:sp>
    </p:spTree>
    <p:extLst>
      <p:ext uri="{BB962C8B-B14F-4D97-AF65-F5344CB8AC3E}">
        <p14:creationId xmlns:p14="http://schemas.microsoft.com/office/powerpoint/2010/main" val="42443026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D92D2FAA-6A86-494F-82A5-A16C6B6B2F3A}"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404AAE90-7AA8-47CD-8284-2CAB6D1309B9}" type="slidenum">
              <a:rPr lang="en-US" altLang="zh-CN"/>
              <a:pPr>
                <a:defRPr/>
              </a:pPr>
              <a:t>‹#›</a:t>
            </a:fld>
            <a:endParaRPr lang="zh-CN" altLang="en-US"/>
          </a:p>
        </p:txBody>
      </p:sp>
    </p:spTree>
    <p:extLst>
      <p:ext uri="{BB962C8B-B14F-4D97-AF65-F5344CB8AC3E}">
        <p14:creationId xmlns:p14="http://schemas.microsoft.com/office/powerpoint/2010/main" val="191864677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0317E43E-F94E-431F-89EE-F66FC4EB5D10}"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21A193AA-4ED9-40D6-BB89-F6CC8B0E8F09}" type="slidenum">
              <a:rPr lang="en-US" altLang="zh-CN"/>
              <a:pPr>
                <a:defRPr/>
              </a:pPr>
              <a:t>‹#›</a:t>
            </a:fld>
            <a:endParaRPr lang="zh-CN" altLang="en-US"/>
          </a:p>
        </p:txBody>
      </p:sp>
    </p:spTree>
    <p:extLst>
      <p:ext uri="{BB962C8B-B14F-4D97-AF65-F5344CB8AC3E}">
        <p14:creationId xmlns:p14="http://schemas.microsoft.com/office/powerpoint/2010/main" val="238760631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6DBBF607-D533-43D7-9E7D-ACCABC92D284}"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C621C72A-5EE1-4AEE-AC08-5A62F56EB7C9}" type="slidenum">
              <a:rPr lang="en-US" altLang="zh-CN"/>
              <a:pPr>
                <a:defRPr/>
              </a:pPr>
              <a:t>‹#›</a:t>
            </a:fld>
            <a:endParaRPr lang="zh-CN" altLang="en-US"/>
          </a:p>
        </p:txBody>
      </p:sp>
    </p:spTree>
    <p:extLst>
      <p:ext uri="{BB962C8B-B14F-4D97-AF65-F5344CB8AC3E}">
        <p14:creationId xmlns:p14="http://schemas.microsoft.com/office/powerpoint/2010/main" val="115998765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5714006-EDBF-4E84-8D15-27DA74C2D9CF}"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1782C88-250F-4ABA-A8E3-FB2FB80214A4}" type="slidenum">
              <a:rPr lang="en-US" altLang="zh-CN"/>
              <a:pPr>
                <a:defRPr/>
              </a:pPr>
              <a:t>‹#›</a:t>
            </a:fld>
            <a:endParaRPr lang="zh-CN" altLang="en-US"/>
          </a:p>
        </p:txBody>
      </p:sp>
    </p:spTree>
    <p:extLst>
      <p:ext uri="{BB962C8B-B14F-4D97-AF65-F5344CB8AC3E}">
        <p14:creationId xmlns:p14="http://schemas.microsoft.com/office/powerpoint/2010/main" val="3450652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41"/>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fld id="{53CD36A7-CE6D-4D3E-8B37-2FBBF7064932}" type="datetime1">
              <a:rPr lang="zh-CN" altLang="en-US"/>
              <a:pPr>
                <a:defRPr/>
              </a:pPr>
              <a:t>2017/3/16</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a:buFont typeface="Arial" panose="020B0604020202020204" pitchFamily="34" charset="0"/>
              <a:buNone/>
              <a:defRPr>
                <a:latin typeface="Arial" panose="020B0604020202020204" pitchFamily="34" charset="0"/>
              </a:defRPr>
            </a:lvl1pPr>
          </a:lstStyle>
          <a:p>
            <a:pPr>
              <a:defRPr/>
            </a:pPr>
            <a:fld id="{BA3B6513-1742-4B87-BAA3-41B02658A9CC}" type="slidenum">
              <a:rPr lang="zh-CN" altLang="en-US"/>
              <a:pPr>
                <a:defRPr/>
              </a:pPr>
              <a:t>‹#›</a:t>
            </a:fld>
            <a:endParaRPr lang="zh-CN" altLang="en-US"/>
          </a:p>
        </p:txBody>
      </p:sp>
    </p:spTree>
    <p:extLst>
      <p:ext uri="{BB962C8B-B14F-4D97-AF65-F5344CB8AC3E}">
        <p14:creationId xmlns:p14="http://schemas.microsoft.com/office/powerpoint/2010/main" val="3771417684"/>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5893D53-5C7E-42F6-94B5-C2AC5AB5386F}"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33B5D08-7806-4266-9E6A-61BE59BEBE2B}" type="slidenum">
              <a:rPr lang="en-US" altLang="zh-CN"/>
              <a:pPr>
                <a:defRPr/>
              </a:pPr>
              <a:t>‹#›</a:t>
            </a:fld>
            <a:endParaRPr lang="zh-CN" altLang="en-US"/>
          </a:p>
        </p:txBody>
      </p:sp>
    </p:spTree>
    <p:extLst>
      <p:ext uri="{BB962C8B-B14F-4D97-AF65-F5344CB8AC3E}">
        <p14:creationId xmlns:p14="http://schemas.microsoft.com/office/powerpoint/2010/main" val="207718327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46AF484-1906-4A94-964D-C591A0AB2615}"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79BDC6A-2293-4400-A1BD-E4AA828C2173}" type="slidenum">
              <a:rPr lang="en-US" altLang="zh-CN"/>
              <a:pPr>
                <a:defRPr/>
              </a:pPr>
              <a:t>‹#›</a:t>
            </a:fld>
            <a:endParaRPr lang="zh-CN" altLang="en-US"/>
          </a:p>
        </p:txBody>
      </p:sp>
    </p:spTree>
    <p:extLst>
      <p:ext uri="{BB962C8B-B14F-4D97-AF65-F5344CB8AC3E}">
        <p14:creationId xmlns:p14="http://schemas.microsoft.com/office/powerpoint/2010/main" val="295128734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8FF7065-3A9D-4AFB-9B51-992C96FE1DE3}"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0D24D35-A7CE-4163-83BC-224EA56A4FB7}" type="slidenum">
              <a:rPr lang="en-US" altLang="zh-CN"/>
              <a:pPr>
                <a:defRPr/>
              </a:pPr>
              <a:t>‹#›</a:t>
            </a:fld>
            <a:endParaRPr lang="zh-CN" altLang="en-US"/>
          </a:p>
        </p:txBody>
      </p:sp>
    </p:spTree>
    <p:extLst>
      <p:ext uri="{BB962C8B-B14F-4D97-AF65-F5344CB8AC3E}">
        <p14:creationId xmlns:p14="http://schemas.microsoft.com/office/powerpoint/2010/main" val="4213704459"/>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A98E3C3-34B5-4F38-A4E2-ABC846FA0E21}"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3A377E9-031C-4A40-9678-B2DD1B9FA1DF}" type="slidenum">
              <a:rPr lang="en-US" altLang="zh-CN"/>
              <a:pPr>
                <a:defRPr/>
              </a:pPr>
              <a:t>‹#›</a:t>
            </a:fld>
            <a:endParaRPr lang="zh-CN" altLang="en-US"/>
          </a:p>
        </p:txBody>
      </p:sp>
    </p:spTree>
    <p:extLst>
      <p:ext uri="{BB962C8B-B14F-4D97-AF65-F5344CB8AC3E}">
        <p14:creationId xmlns:p14="http://schemas.microsoft.com/office/powerpoint/2010/main" val="412843231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FE8EFA9-FDFB-4BC5-A547-EF25965715DF}"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C908245-0B9A-4AE4-8D3A-B14DBB3B5E6F}" type="slidenum">
              <a:rPr lang="en-US" altLang="zh-CN"/>
              <a:pPr>
                <a:defRPr/>
              </a:pPr>
              <a:t>‹#›</a:t>
            </a:fld>
            <a:endParaRPr lang="zh-CN" altLang="en-US"/>
          </a:p>
        </p:txBody>
      </p:sp>
    </p:spTree>
    <p:extLst>
      <p:ext uri="{BB962C8B-B14F-4D97-AF65-F5344CB8AC3E}">
        <p14:creationId xmlns:p14="http://schemas.microsoft.com/office/powerpoint/2010/main" val="4067980561"/>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E9F818C9-261E-4A31-BB3F-F4F451408FE9}"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9808B5F-5F7D-409C-8C3E-57D59BC763A9}" type="slidenum">
              <a:rPr lang="en-US" altLang="zh-CN"/>
              <a:pPr>
                <a:defRPr/>
              </a:pPr>
              <a:t>‹#›</a:t>
            </a:fld>
            <a:endParaRPr lang="zh-CN" altLang="en-US"/>
          </a:p>
        </p:txBody>
      </p:sp>
    </p:spTree>
    <p:extLst>
      <p:ext uri="{BB962C8B-B14F-4D97-AF65-F5344CB8AC3E}">
        <p14:creationId xmlns:p14="http://schemas.microsoft.com/office/powerpoint/2010/main" val="294811209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1DF3EB4D-8AED-4FA0-91C2-CD9A3D0CC80D}"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768C3B6-DA81-4047-89F4-07A4801DD2C6}" type="slidenum">
              <a:rPr lang="en-US" altLang="zh-CN"/>
              <a:pPr>
                <a:defRPr/>
              </a:pPr>
              <a:t>‹#›</a:t>
            </a:fld>
            <a:endParaRPr lang="zh-CN" altLang="en-US"/>
          </a:p>
        </p:txBody>
      </p:sp>
    </p:spTree>
    <p:extLst>
      <p:ext uri="{BB962C8B-B14F-4D97-AF65-F5344CB8AC3E}">
        <p14:creationId xmlns:p14="http://schemas.microsoft.com/office/powerpoint/2010/main" val="2337079884"/>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E07DE960-6045-4233-A0A0-BAE7CD88C747}"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0484F4D5-8542-471D-90EB-A6C3DBA8879A}" type="slidenum">
              <a:rPr lang="en-US" altLang="zh-CN"/>
              <a:pPr>
                <a:defRPr/>
              </a:pPr>
              <a:t>‹#›</a:t>
            </a:fld>
            <a:endParaRPr lang="zh-CN" altLang="en-US"/>
          </a:p>
        </p:txBody>
      </p:sp>
    </p:spTree>
    <p:extLst>
      <p:ext uri="{BB962C8B-B14F-4D97-AF65-F5344CB8AC3E}">
        <p14:creationId xmlns:p14="http://schemas.microsoft.com/office/powerpoint/2010/main" val="290950518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3FE08570-ACCA-49AD-8F12-566735CA6E77}"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68707FFD-BF39-4039-A728-9345C75D5C32}" type="slidenum">
              <a:rPr lang="en-US" altLang="zh-CN"/>
              <a:pPr>
                <a:defRPr/>
              </a:pPr>
              <a:t>‹#›</a:t>
            </a:fld>
            <a:endParaRPr lang="zh-CN" altLang="en-US"/>
          </a:p>
        </p:txBody>
      </p:sp>
    </p:spTree>
    <p:extLst>
      <p:ext uri="{BB962C8B-B14F-4D97-AF65-F5344CB8AC3E}">
        <p14:creationId xmlns:p14="http://schemas.microsoft.com/office/powerpoint/2010/main" val="130187561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65B10C42-2B62-409C-8D44-6734448A16E1}"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6F182732-01AE-4DE4-BE36-CC622834F35C}" type="slidenum">
              <a:rPr lang="en-US" altLang="zh-CN"/>
              <a:pPr>
                <a:defRPr/>
              </a:pPr>
              <a:t>‹#›</a:t>
            </a:fld>
            <a:endParaRPr lang="zh-CN" altLang="en-US"/>
          </a:p>
        </p:txBody>
      </p:sp>
    </p:spTree>
    <p:extLst>
      <p:ext uri="{BB962C8B-B14F-4D97-AF65-F5344CB8AC3E}">
        <p14:creationId xmlns:p14="http://schemas.microsoft.com/office/powerpoint/2010/main" val="3947998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fld id="{AD5AE6C0-AC51-48E4-9901-9BD4EE139EC8}" type="datetime1">
              <a:rPr lang="zh-CN" altLang="en-US"/>
              <a:pPr>
                <a:defRPr/>
              </a:pPr>
              <a:t>2017/3/16</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a:buFont typeface="Arial" panose="020B0604020202020204" pitchFamily="34" charset="0"/>
              <a:buNone/>
              <a:defRPr>
                <a:latin typeface="Arial" panose="020B0604020202020204" pitchFamily="34" charset="0"/>
              </a:defRPr>
            </a:lvl1pPr>
          </a:lstStyle>
          <a:p>
            <a:pPr>
              <a:defRPr/>
            </a:pPr>
            <a:fld id="{B34D8305-7B2E-45DD-BA05-488403676BB4}" type="slidenum">
              <a:rPr lang="zh-CN" altLang="en-US"/>
              <a:pPr>
                <a:defRPr/>
              </a:pPr>
              <a:t>‹#›</a:t>
            </a:fld>
            <a:endParaRPr lang="zh-CN" altLang="en-US"/>
          </a:p>
        </p:txBody>
      </p:sp>
    </p:spTree>
    <p:extLst>
      <p:ext uri="{BB962C8B-B14F-4D97-AF65-F5344CB8AC3E}">
        <p14:creationId xmlns:p14="http://schemas.microsoft.com/office/powerpoint/2010/main" val="1507562975"/>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6FA5BB3-25F1-4669-981B-038BA5229C31}"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3D7AB6B-850A-48BC-A265-5CA9DD284002}" type="slidenum">
              <a:rPr lang="en-US" altLang="zh-CN"/>
              <a:pPr>
                <a:defRPr/>
              </a:pPr>
              <a:t>‹#›</a:t>
            </a:fld>
            <a:endParaRPr lang="zh-CN" altLang="en-US"/>
          </a:p>
        </p:txBody>
      </p:sp>
    </p:spTree>
    <p:extLst>
      <p:ext uri="{BB962C8B-B14F-4D97-AF65-F5344CB8AC3E}">
        <p14:creationId xmlns:p14="http://schemas.microsoft.com/office/powerpoint/2010/main" val="896566668"/>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E18A7E2-7DA1-4802-95BB-49E863036B67}"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DB8CC09-D380-490D-A493-3677A9B17B04}" type="slidenum">
              <a:rPr lang="en-US" altLang="zh-CN"/>
              <a:pPr>
                <a:defRPr/>
              </a:pPr>
              <a:t>‹#›</a:t>
            </a:fld>
            <a:endParaRPr lang="zh-CN" altLang="en-US"/>
          </a:p>
        </p:txBody>
      </p:sp>
    </p:spTree>
    <p:extLst>
      <p:ext uri="{BB962C8B-B14F-4D97-AF65-F5344CB8AC3E}">
        <p14:creationId xmlns:p14="http://schemas.microsoft.com/office/powerpoint/2010/main" val="1414981186"/>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4EE5023-2EA4-444F-AB9D-48D5129A80D3}"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03D1796-322E-4F0F-9E90-EEBE525CCCC8}" type="slidenum">
              <a:rPr lang="en-US" altLang="zh-CN"/>
              <a:pPr>
                <a:defRPr/>
              </a:pPr>
              <a:t>‹#›</a:t>
            </a:fld>
            <a:endParaRPr lang="zh-CN" altLang="en-US"/>
          </a:p>
        </p:txBody>
      </p:sp>
    </p:spTree>
    <p:extLst>
      <p:ext uri="{BB962C8B-B14F-4D97-AF65-F5344CB8AC3E}">
        <p14:creationId xmlns:p14="http://schemas.microsoft.com/office/powerpoint/2010/main" val="239085313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599D956-0AEF-4CEB-ACAD-5BED4E5319EE}"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7E2F7C9-7411-490A-ACE0-301B6DB5468D}" type="slidenum">
              <a:rPr lang="en-US" altLang="zh-CN"/>
              <a:pPr>
                <a:defRPr/>
              </a:pPr>
              <a:t>‹#›</a:t>
            </a:fld>
            <a:endParaRPr lang="zh-CN" altLang="en-US"/>
          </a:p>
        </p:txBody>
      </p:sp>
    </p:spTree>
    <p:extLst>
      <p:ext uri="{BB962C8B-B14F-4D97-AF65-F5344CB8AC3E}">
        <p14:creationId xmlns:p14="http://schemas.microsoft.com/office/powerpoint/2010/main" val="228475632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97C513F-4C5E-40BA-9036-8B682CC370BF}"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3F2147D-859F-4E74-AE10-2A56D14E5914}" type="slidenum">
              <a:rPr lang="en-US" altLang="zh-CN"/>
              <a:pPr>
                <a:defRPr/>
              </a:pPr>
              <a:t>‹#›</a:t>
            </a:fld>
            <a:endParaRPr lang="zh-CN" altLang="en-US"/>
          </a:p>
        </p:txBody>
      </p:sp>
    </p:spTree>
    <p:extLst>
      <p:ext uri="{BB962C8B-B14F-4D97-AF65-F5344CB8AC3E}">
        <p14:creationId xmlns:p14="http://schemas.microsoft.com/office/powerpoint/2010/main" val="186819201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40DFE17-29FA-429E-9928-A28F67465B59}"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449B6B0-D463-4A88-9334-5F99473D70AF}" type="slidenum">
              <a:rPr lang="en-US" altLang="zh-CN"/>
              <a:pPr>
                <a:defRPr/>
              </a:pPr>
              <a:t>‹#›</a:t>
            </a:fld>
            <a:endParaRPr lang="zh-CN" altLang="en-US"/>
          </a:p>
        </p:txBody>
      </p:sp>
    </p:spTree>
    <p:extLst>
      <p:ext uri="{BB962C8B-B14F-4D97-AF65-F5344CB8AC3E}">
        <p14:creationId xmlns:p14="http://schemas.microsoft.com/office/powerpoint/2010/main" val="192458420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216A185A-1C09-42C8-B913-3D930DAC66DB}"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DB2BF5E-9149-4D4F-900F-97EDD5E6C2F0}" type="slidenum">
              <a:rPr lang="en-US" altLang="zh-CN"/>
              <a:pPr>
                <a:defRPr/>
              </a:pPr>
              <a:t>‹#›</a:t>
            </a:fld>
            <a:endParaRPr lang="zh-CN" altLang="en-US"/>
          </a:p>
        </p:txBody>
      </p:sp>
    </p:spTree>
    <p:extLst>
      <p:ext uri="{BB962C8B-B14F-4D97-AF65-F5344CB8AC3E}">
        <p14:creationId xmlns:p14="http://schemas.microsoft.com/office/powerpoint/2010/main" val="4018044436"/>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48F5801B-12DC-466D-A47E-8C3619C0BB3E}"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DF3E488-77C5-4162-AD23-23269B2C83FA}" type="slidenum">
              <a:rPr lang="en-US" altLang="zh-CN"/>
              <a:pPr>
                <a:defRPr/>
              </a:pPr>
              <a:t>‹#›</a:t>
            </a:fld>
            <a:endParaRPr lang="zh-CN" altLang="en-US"/>
          </a:p>
        </p:txBody>
      </p:sp>
    </p:spTree>
    <p:extLst>
      <p:ext uri="{BB962C8B-B14F-4D97-AF65-F5344CB8AC3E}">
        <p14:creationId xmlns:p14="http://schemas.microsoft.com/office/powerpoint/2010/main" val="3487966714"/>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38B76A1B-721D-4E56-8FDE-F7752ABAAD32}"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C7BEEFDD-1688-4391-ADDA-75FFB736BB79}" type="slidenum">
              <a:rPr lang="en-US" altLang="zh-CN"/>
              <a:pPr>
                <a:defRPr/>
              </a:pPr>
              <a:t>‹#›</a:t>
            </a:fld>
            <a:endParaRPr lang="zh-CN" altLang="en-US"/>
          </a:p>
        </p:txBody>
      </p:sp>
    </p:spTree>
    <p:extLst>
      <p:ext uri="{BB962C8B-B14F-4D97-AF65-F5344CB8AC3E}">
        <p14:creationId xmlns:p14="http://schemas.microsoft.com/office/powerpoint/2010/main" val="2035758269"/>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7D8CFBE-03A7-4E3A-9484-D9885405B54B}"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DC43AD87-24A3-4B2D-846F-4E74A48A6BF8}" type="slidenum">
              <a:rPr lang="en-US" altLang="zh-CN"/>
              <a:pPr>
                <a:defRPr/>
              </a:pPr>
              <a:t>‹#›</a:t>
            </a:fld>
            <a:endParaRPr lang="zh-CN" altLang="en-US"/>
          </a:p>
        </p:txBody>
      </p:sp>
    </p:spTree>
    <p:extLst>
      <p:ext uri="{BB962C8B-B14F-4D97-AF65-F5344CB8AC3E}">
        <p14:creationId xmlns:p14="http://schemas.microsoft.com/office/powerpoint/2010/main" val="40949165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3"/>
            <a:ext cx="7772400" cy="136207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fld id="{16D565A4-1602-41E6-B402-BD411472C8E8}" type="datetime1">
              <a:rPr lang="zh-CN" altLang="en-US"/>
              <a:pPr>
                <a:defRPr/>
              </a:pPr>
              <a:t>2017/3/16</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a:buFont typeface="Arial" panose="020B0604020202020204" pitchFamily="34" charset="0"/>
              <a:buNone/>
              <a:defRPr>
                <a:latin typeface="Arial" panose="020B0604020202020204" pitchFamily="34" charset="0"/>
              </a:defRPr>
            </a:lvl1pPr>
          </a:lstStyle>
          <a:p>
            <a:pPr>
              <a:defRPr/>
            </a:pPr>
            <a:fld id="{4E933493-2632-4190-AAC0-B88AE6497961}" type="slidenum">
              <a:rPr lang="zh-CN" altLang="en-US"/>
              <a:pPr>
                <a:defRPr/>
              </a:pPr>
              <a:t>‹#›</a:t>
            </a:fld>
            <a:endParaRPr lang="zh-CN" altLang="en-US"/>
          </a:p>
        </p:txBody>
      </p:sp>
    </p:spTree>
    <p:extLst>
      <p:ext uri="{BB962C8B-B14F-4D97-AF65-F5344CB8AC3E}">
        <p14:creationId xmlns:p14="http://schemas.microsoft.com/office/powerpoint/2010/main" val="3115856318"/>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6AF16C9-B24D-4A53-B256-DEB2E31240C8}"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69CBB823-ECC6-42BF-BE00-5D5F595B2FB5}" type="slidenum">
              <a:rPr lang="en-US" altLang="zh-CN"/>
              <a:pPr>
                <a:defRPr/>
              </a:pPr>
              <a:t>‹#›</a:t>
            </a:fld>
            <a:endParaRPr lang="zh-CN" altLang="en-US"/>
          </a:p>
        </p:txBody>
      </p:sp>
    </p:spTree>
    <p:extLst>
      <p:ext uri="{BB962C8B-B14F-4D97-AF65-F5344CB8AC3E}">
        <p14:creationId xmlns:p14="http://schemas.microsoft.com/office/powerpoint/2010/main" val="1094456348"/>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2FCC2F2-8186-4851-8851-64AC25B06D15}"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627F41B-5F16-47EC-ADF9-4CA8F7324227}" type="slidenum">
              <a:rPr lang="en-US" altLang="zh-CN"/>
              <a:pPr>
                <a:defRPr/>
              </a:pPr>
              <a:t>‹#›</a:t>
            </a:fld>
            <a:endParaRPr lang="zh-CN" altLang="en-US"/>
          </a:p>
        </p:txBody>
      </p:sp>
    </p:spTree>
    <p:extLst>
      <p:ext uri="{BB962C8B-B14F-4D97-AF65-F5344CB8AC3E}">
        <p14:creationId xmlns:p14="http://schemas.microsoft.com/office/powerpoint/2010/main" val="2020137743"/>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F76CCCF-ACCE-4E3F-A4E4-365BEBD919CC}"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453E0BD-082E-490B-8D69-43E5C1EC3413}" type="slidenum">
              <a:rPr lang="en-US" altLang="zh-CN"/>
              <a:pPr>
                <a:defRPr/>
              </a:pPr>
              <a:t>‹#›</a:t>
            </a:fld>
            <a:endParaRPr lang="zh-CN" altLang="en-US"/>
          </a:p>
        </p:txBody>
      </p:sp>
    </p:spTree>
    <p:extLst>
      <p:ext uri="{BB962C8B-B14F-4D97-AF65-F5344CB8AC3E}">
        <p14:creationId xmlns:p14="http://schemas.microsoft.com/office/powerpoint/2010/main" val="3235785235"/>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5DF1DA9-356D-45D6-BCD3-19083C64E792}"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1F8C2B8-2F3E-4D50-BAC8-1126DC0AB40A}" type="slidenum">
              <a:rPr lang="en-US" altLang="zh-CN"/>
              <a:pPr>
                <a:defRPr/>
              </a:pPr>
              <a:t>‹#›</a:t>
            </a:fld>
            <a:endParaRPr lang="zh-CN" altLang="en-US"/>
          </a:p>
        </p:txBody>
      </p:sp>
    </p:spTree>
    <p:extLst>
      <p:ext uri="{BB962C8B-B14F-4D97-AF65-F5344CB8AC3E}">
        <p14:creationId xmlns:p14="http://schemas.microsoft.com/office/powerpoint/2010/main" val="18632243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02214AB-CCCA-4E8E-B8C9-9D7477FB9FE8}"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E8D7D26-C20C-476D-9ED7-57D8417AA93D}" type="slidenum">
              <a:rPr lang="en-US" altLang="zh-CN"/>
              <a:pPr>
                <a:defRPr/>
              </a:pPr>
              <a:t>‹#›</a:t>
            </a:fld>
            <a:endParaRPr lang="zh-CN" altLang="en-US"/>
          </a:p>
        </p:txBody>
      </p:sp>
    </p:spTree>
    <p:extLst>
      <p:ext uri="{BB962C8B-B14F-4D97-AF65-F5344CB8AC3E}">
        <p14:creationId xmlns:p14="http://schemas.microsoft.com/office/powerpoint/2010/main" val="1154587970"/>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F2351F7-C9AA-4A72-9817-0F8FE1DD46B8}"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B2D3F9A-71E6-4ED0-8CBF-5BFFEFA4DDBB}" type="slidenum">
              <a:rPr lang="en-US" altLang="zh-CN"/>
              <a:pPr>
                <a:defRPr/>
              </a:pPr>
              <a:t>‹#›</a:t>
            </a:fld>
            <a:endParaRPr lang="zh-CN" altLang="en-US"/>
          </a:p>
        </p:txBody>
      </p:sp>
    </p:spTree>
    <p:extLst>
      <p:ext uri="{BB962C8B-B14F-4D97-AF65-F5344CB8AC3E}">
        <p14:creationId xmlns:p14="http://schemas.microsoft.com/office/powerpoint/2010/main" val="498683669"/>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DD95329-7042-41F0-8028-1650394D82CB}"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5046474-4399-4991-9370-4522323BFB83}" type="slidenum">
              <a:rPr lang="en-US" altLang="zh-CN"/>
              <a:pPr>
                <a:defRPr/>
              </a:pPr>
              <a:t>‹#›</a:t>
            </a:fld>
            <a:endParaRPr lang="zh-CN" altLang="en-US"/>
          </a:p>
        </p:txBody>
      </p:sp>
    </p:spTree>
    <p:extLst>
      <p:ext uri="{BB962C8B-B14F-4D97-AF65-F5344CB8AC3E}">
        <p14:creationId xmlns:p14="http://schemas.microsoft.com/office/powerpoint/2010/main" val="3279000110"/>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B1309C05-8E46-49D8-BF23-2B332DFEDDF1}"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70EECCA-08F7-4851-87AD-89FD68A8211F}" type="slidenum">
              <a:rPr lang="en-US" altLang="zh-CN"/>
              <a:pPr>
                <a:defRPr/>
              </a:pPr>
              <a:t>‹#›</a:t>
            </a:fld>
            <a:endParaRPr lang="zh-CN" altLang="en-US"/>
          </a:p>
        </p:txBody>
      </p:sp>
    </p:spTree>
    <p:extLst>
      <p:ext uri="{BB962C8B-B14F-4D97-AF65-F5344CB8AC3E}">
        <p14:creationId xmlns:p14="http://schemas.microsoft.com/office/powerpoint/2010/main" val="160368860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D7B5D933-E1C1-4EF2-802D-F72601E73BCD}"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C382A86-2FA0-4A70-B56E-2FE8E43F57A2}" type="slidenum">
              <a:rPr lang="en-US" altLang="zh-CN"/>
              <a:pPr>
                <a:defRPr/>
              </a:pPr>
              <a:t>‹#›</a:t>
            </a:fld>
            <a:endParaRPr lang="zh-CN" altLang="en-US"/>
          </a:p>
        </p:txBody>
      </p:sp>
    </p:spTree>
    <p:extLst>
      <p:ext uri="{BB962C8B-B14F-4D97-AF65-F5344CB8AC3E}">
        <p14:creationId xmlns:p14="http://schemas.microsoft.com/office/powerpoint/2010/main" val="957041971"/>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E6F0AD4F-5C43-4574-8301-D6B4FC65A4D7}"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9CEBBDA4-43DB-4EDD-A844-7683F33A7A08}" type="slidenum">
              <a:rPr lang="en-US" altLang="zh-CN"/>
              <a:pPr>
                <a:defRPr/>
              </a:pPr>
              <a:t>‹#›</a:t>
            </a:fld>
            <a:endParaRPr lang="zh-CN" altLang="en-US"/>
          </a:p>
        </p:txBody>
      </p:sp>
    </p:spTree>
    <p:extLst>
      <p:ext uri="{BB962C8B-B14F-4D97-AF65-F5344CB8AC3E}">
        <p14:creationId xmlns:p14="http://schemas.microsoft.com/office/powerpoint/2010/main" val="16006613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fld id="{0C87CF46-0974-422F-8101-D08339EFFDC4}" type="datetime1">
              <a:rPr lang="zh-CN" altLang="en-US"/>
              <a:pPr>
                <a:defRPr/>
              </a:pPr>
              <a:t>2017/3/16</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a:buFont typeface="Arial" panose="020B0604020202020204" pitchFamily="34" charset="0"/>
              <a:buNone/>
              <a:defRPr>
                <a:latin typeface="Arial" panose="020B0604020202020204" pitchFamily="34" charset="0"/>
              </a:defRPr>
            </a:lvl1pPr>
          </a:lstStyle>
          <a:p>
            <a:pPr>
              <a:defRPr/>
            </a:pPr>
            <a:fld id="{3597F0D1-DF5E-424F-BDA3-6276AB9D4054}" type="slidenum">
              <a:rPr lang="zh-CN" altLang="en-US"/>
              <a:pPr>
                <a:defRPr/>
              </a:pPr>
              <a:t>‹#›</a:t>
            </a:fld>
            <a:endParaRPr lang="zh-CN" altLang="en-US"/>
          </a:p>
        </p:txBody>
      </p:sp>
    </p:spTree>
    <p:extLst>
      <p:ext uri="{BB962C8B-B14F-4D97-AF65-F5344CB8AC3E}">
        <p14:creationId xmlns:p14="http://schemas.microsoft.com/office/powerpoint/2010/main" val="177081145"/>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6E3F3C73-9E8A-4C22-90DA-BE9CEB051641}"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20C44BBE-A1FC-4207-88CF-244731C85E38}" type="slidenum">
              <a:rPr lang="en-US" altLang="zh-CN"/>
              <a:pPr>
                <a:defRPr/>
              </a:pPr>
              <a:t>‹#›</a:t>
            </a:fld>
            <a:endParaRPr lang="zh-CN" altLang="en-US"/>
          </a:p>
        </p:txBody>
      </p:sp>
    </p:spTree>
    <p:extLst>
      <p:ext uri="{BB962C8B-B14F-4D97-AF65-F5344CB8AC3E}">
        <p14:creationId xmlns:p14="http://schemas.microsoft.com/office/powerpoint/2010/main" val="3823038757"/>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7C65842-E34A-4E77-8F84-615CDE8168DB}"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2FC15059-AA34-447D-8E0E-BC67BFE18350}" type="slidenum">
              <a:rPr lang="en-US" altLang="zh-CN"/>
              <a:pPr>
                <a:defRPr/>
              </a:pPr>
              <a:t>‹#›</a:t>
            </a:fld>
            <a:endParaRPr lang="zh-CN" altLang="en-US"/>
          </a:p>
        </p:txBody>
      </p:sp>
    </p:spTree>
    <p:extLst>
      <p:ext uri="{BB962C8B-B14F-4D97-AF65-F5344CB8AC3E}">
        <p14:creationId xmlns:p14="http://schemas.microsoft.com/office/powerpoint/2010/main" val="920157604"/>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E308324-FDCE-42DB-A31B-15F1971BD3BD}"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AAE6D45-F877-4494-B077-FE712ACAE596}" type="slidenum">
              <a:rPr lang="en-US" altLang="zh-CN"/>
              <a:pPr>
                <a:defRPr/>
              </a:pPr>
              <a:t>‹#›</a:t>
            </a:fld>
            <a:endParaRPr lang="zh-CN" altLang="en-US"/>
          </a:p>
        </p:txBody>
      </p:sp>
    </p:spTree>
    <p:extLst>
      <p:ext uri="{BB962C8B-B14F-4D97-AF65-F5344CB8AC3E}">
        <p14:creationId xmlns:p14="http://schemas.microsoft.com/office/powerpoint/2010/main" val="396128329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635F96F-4797-4CDF-BA5F-5DCEAD35E5B3}"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877699B-92FC-48B6-8088-8FA3DAAD9A1C}" type="slidenum">
              <a:rPr lang="en-US" altLang="zh-CN"/>
              <a:pPr>
                <a:defRPr/>
              </a:pPr>
              <a:t>‹#›</a:t>
            </a:fld>
            <a:endParaRPr lang="zh-CN" altLang="en-US"/>
          </a:p>
        </p:txBody>
      </p:sp>
    </p:spTree>
    <p:extLst>
      <p:ext uri="{BB962C8B-B14F-4D97-AF65-F5344CB8AC3E}">
        <p14:creationId xmlns:p14="http://schemas.microsoft.com/office/powerpoint/2010/main" val="1243034667"/>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44B4C32-AED9-4B48-86DA-58DF2E3B0C1E}"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55C26A0-9FAE-4A46-8128-05F34F791971}" type="slidenum">
              <a:rPr lang="en-US" altLang="zh-CN"/>
              <a:pPr>
                <a:defRPr/>
              </a:pPr>
              <a:t>‹#›</a:t>
            </a:fld>
            <a:endParaRPr lang="zh-CN" altLang="en-US"/>
          </a:p>
        </p:txBody>
      </p:sp>
    </p:spTree>
    <p:extLst>
      <p:ext uri="{BB962C8B-B14F-4D97-AF65-F5344CB8AC3E}">
        <p14:creationId xmlns:p14="http://schemas.microsoft.com/office/powerpoint/2010/main" val="3829917230"/>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38B428B-DABD-496C-903C-8725E3BD2A3D}"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07BC258-0058-4098-9D70-6BC567126E65}" type="slidenum">
              <a:rPr lang="en-US" altLang="zh-CN"/>
              <a:pPr>
                <a:defRPr/>
              </a:pPr>
              <a:t>‹#›</a:t>
            </a:fld>
            <a:endParaRPr lang="zh-CN" altLang="en-US"/>
          </a:p>
        </p:txBody>
      </p:sp>
    </p:spTree>
    <p:extLst>
      <p:ext uri="{BB962C8B-B14F-4D97-AF65-F5344CB8AC3E}">
        <p14:creationId xmlns:p14="http://schemas.microsoft.com/office/powerpoint/2010/main" val="1743269015"/>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1455E4F-F7D4-4382-A7E5-19FA2D57D788}"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655A224-4610-4B17-80F0-CFD073AC5A8F}" type="slidenum">
              <a:rPr lang="en-US" altLang="zh-CN"/>
              <a:pPr>
                <a:defRPr/>
              </a:pPr>
              <a:t>‹#›</a:t>
            </a:fld>
            <a:endParaRPr lang="zh-CN" altLang="en-US"/>
          </a:p>
        </p:txBody>
      </p:sp>
    </p:spTree>
    <p:extLst>
      <p:ext uri="{BB962C8B-B14F-4D97-AF65-F5344CB8AC3E}">
        <p14:creationId xmlns:p14="http://schemas.microsoft.com/office/powerpoint/2010/main" val="1632214142"/>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1D210FC-DC62-4FB4-9559-B3BA8F1853D7}"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5FFE01A-F11E-4D1A-95A0-07DBB2F48478}" type="slidenum">
              <a:rPr lang="en-US" altLang="zh-CN"/>
              <a:pPr>
                <a:defRPr/>
              </a:pPr>
              <a:t>‹#›</a:t>
            </a:fld>
            <a:endParaRPr lang="zh-CN" altLang="en-US"/>
          </a:p>
        </p:txBody>
      </p:sp>
    </p:spTree>
    <p:extLst>
      <p:ext uri="{BB962C8B-B14F-4D97-AF65-F5344CB8AC3E}">
        <p14:creationId xmlns:p14="http://schemas.microsoft.com/office/powerpoint/2010/main" val="388670728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61CE21D4-6DEF-4731-913B-B87E69298C02}"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84FEDA3-C9A4-484F-A47E-A0812453F6A7}" type="slidenum">
              <a:rPr lang="en-US" altLang="zh-CN"/>
              <a:pPr>
                <a:defRPr/>
              </a:pPr>
              <a:t>‹#›</a:t>
            </a:fld>
            <a:endParaRPr lang="zh-CN" altLang="en-US"/>
          </a:p>
        </p:txBody>
      </p:sp>
    </p:spTree>
    <p:extLst>
      <p:ext uri="{BB962C8B-B14F-4D97-AF65-F5344CB8AC3E}">
        <p14:creationId xmlns:p14="http://schemas.microsoft.com/office/powerpoint/2010/main" val="559522738"/>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177F36CE-7226-47D6-B05A-915394AAE6C1}"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7964619-6F36-4FDD-A959-A4FD60FC3024}" type="slidenum">
              <a:rPr lang="en-US" altLang="zh-CN"/>
              <a:pPr>
                <a:defRPr/>
              </a:pPr>
              <a:t>‹#›</a:t>
            </a:fld>
            <a:endParaRPr lang="zh-CN" altLang="en-US"/>
          </a:p>
        </p:txBody>
      </p:sp>
    </p:spTree>
    <p:extLst>
      <p:ext uri="{BB962C8B-B14F-4D97-AF65-F5344CB8AC3E}">
        <p14:creationId xmlns:p14="http://schemas.microsoft.com/office/powerpoint/2010/main" val="3046075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同侧圆角矩形 3"/>
          <p:cNvSpPr/>
          <p:nvPr/>
        </p:nvSpPr>
        <p:spPr>
          <a:xfrm rot="5400000">
            <a:off x="-45244" y="616744"/>
            <a:ext cx="376238" cy="285750"/>
          </a:xfrm>
          <a:prstGeom prst="round2SameRect">
            <a:avLst>
              <a:gd name="adj1" fmla="val 16269"/>
              <a:gd name="adj2" fmla="val 0"/>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chemeClr val="folHlink"/>
              </a:buClr>
              <a:buSzPct val="60000"/>
              <a:buFont typeface="Wingdings" panose="05000000000000000000" pitchFamily="2" charset="2"/>
              <a:buNone/>
              <a:defRPr/>
            </a:pPr>
            <a:endParaRPr lang="zh-CN" altLang="en-US"/>
          </a:p>
        </p:txBody>
      </p:sp>
      <p:sp>
        <p:nvSpPr>
          <p:cNvPr id="5" name="任意多边形 4"/>
          <p:cNvSpPr/>
          <p:nvPr/>
        </p:nvSpPr>
        <p:spPr>
          <a:xfrm>
            <a:off x="8643938" y="6176963"/>
            <a:ext cx="500062" cy="179387"/>
          </a:xfrm>
          <a:custGeom>
            <a:avLst/>
            <a:gdLst>
              <a:gd name="connsiteX0" fmla="*/ 0 w 802888"/>
              <a:gd name="connsiteY0" fmla="*/ 131584 h 263170"/>
              <a:gd name="connsiteX1" fmla="*/ 0 w 802888"/>
              <a:gd name="connsiteY1" fmla="*/ 131585 h 263170"/>
              <a:gd name="connsiteX2" fmla="*/ 0 w 802888"/>
              <a:gd name="connsiteY2" fmla="*/ 131585 h 263170"/>
              <a:gd name="connsiteX3" fmla="*/ 131585 w 802888"/>
              <a:gd name="connsiteY3" fmla="*/ 0 h 263170"/>
              <a:gd name="connsiteX4" fmla="*/ 802888 w 802888"/>
              <a:gd name="connsiteY4" fmla="*/ 0 h 263170"/>
              <a:gd name="connsiteX5" fmla="*/ 802888 w 802888"/>
              <a:gd name="connsiteY5" fmla="*/ 263170 h 263170"/>
              <a:gd name="connsiteX6" fmla="*/ 131585 w 802888"/>
              <a:gd name="connsiteY6" fmla="*/ 263169 h 263170"/>
              <a:gd name="connsiteX7" fmla="*/ 10341 w 802888"/>
              <a:gd name="connsiteY7" fmla="*/ 182803 h 263170"/>
              <a:gd name="connsiteX8" fmla="*/ 0 w 802888"/>
              <a:gd name="connsiteY8" fmla="*/ 131585 h 263170"/>
              <a:gd name="connsiteX9" fmla="*/ 10341 w 802888"/>
              <a:gd name="connsiteY9" fmla="*/ 80367 h 263170"/>
              <a:gd name="connsiteX10" fmla="*/ 131585 w 802888"/>
              <a:gd name="connsiteY10" fmla="*/ 0 h 263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2888" h="263170">
                <a:moveTo>
                  <a:pt x="0" y="131584"/>
                </a:moveTo>
                <a:lnTo>
                  <a:pt x="0" y="131585"/>
                </a:lnTo>
                <a:lnTo>
                  <a:pt x="0" y="131585"/>
                </a:lnTo>
                <a:close/>
                <a:moveTo>
                  <a:pt x="131585" y="0"/>
                </a:moveTo>
                <a:lnTo>
                  <a:pt x="802888" y="0"/>
                </a:lnTo>
                <a:lnTo>
                  <a:pt x="802888" y="263170"/>
                </a:lnTo>
                <a:lnTo>
                  <a:pt x="131585" y="263169"/>
                </a:lnTo>
                <a:cubicBezTo>
                  <a:pt x="77081" y="263169"/>
                  <a:pt x="30316" y="230031"/>
                  <a:pt x="10341" y="182803"/>
                </a:cubicBezTo>
                <a:lnTo>
                  <a:pt x="0" y="131585"/>
                </a:lnTo>
                <a:lnTo>
                  <a:pt x="10341" y="80367"/>
                </a:lnTo>
                <a:cubicBezTo>
                  <a:pt x="30316" y="33139"/>
                  <a:pt x="77081" y="0"/>
                  <a:pt x="131585" y="0"/>
                </a:cubicBezTo>
                <a:close/>
              </a:path>
            </a:pathLst>
          </a:cu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1pPr>
            <a:lvl2pPr marL="457200"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2pPr>
            <a:lvl3pPr marL="914400"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3pPr>
            <a:lvl4pPr marL="1371600"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4pPr>
            <a:lvl5pPr marL="1828800"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5pPr>
            <a:lvl6pPr marL="2286000" algn="l" defTabSz="914400" rtl="0" eaLnBrk="1" latinLnBrk="0" hangingPunct="1">
              <a:defRPr sz="3200" b="1" kern="1200">
                <a:solidFill>
                  <a:schemeClr val="lt1"/>
                </a:solidFill>
                <a:latin typeface="+mn-lt"/>
                <a:ea typeface="+mn-ea"/>
                <a:cs typeface="+mn-cs"/>
              </a:defRPr>
            </a:lvl6pPr>
            <a:lvl7pPr marL="2743200" algn="l" defTabSz="914400" rtl="0" eaLnBrk="1" latinLnBrk="0" hangingPunct="1">
              <a:defRPr sz="3200" b="1" kern="1200">
                <a:solidFill>
                  <a:schemeClr val="lt1"/>
                </a:solidFill>
                <a:latin typeface="+mn-lt"/>
                <a:ea typeface="+mn-ea"/>
                <a:cs typeface="+mn-cs"/>
              </a:defRPr>
            </a:lvl7pPr>
            <a:lvl8pPr marL="3200400" algn="l" defTabSz="914400" rtl="0" eaLnBrk="1" latinLnBrk="0" hangingPunct="1">
              <a:defRPr sz="3200" b="1" kern="1200">
                <a:solidFill>
                  <a:schemeClr val="lt1"/>
                </a:solidFill>
                <a:latin typeface="+mn-lt"/>
                <a:ea typeface="+mn-ea"/>
                <a:cs typeface="+mn-cs"/>
              </a:defRPr>
            </a:lvl8pPr>
            <a:lvl9pPr marL="3657600" algn="l" defTabSz="914400" rtl="0" eaLnBrk="1" latinLnBrk="0" hangingPunct="1">
              <a:defRPr sz="3200" b="1"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0000"/>
              </a:solidFill>
            </a:endParaRPr>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3"/>
          <p:cNvSpPr>
            <a:spLocks noGrp="1" noChangeArrowheads="1"/>
          </p:cNvSpPr>
          <p:nvPr>
            <p:ph type="dt" sz="half" idx="10"/>
          </p:nvPr>
        </p:nvSpPr>
        <p:spPr/>
        <p:txBody>
          <a:bodyPr/>
          <a:lstStyle>
            <a:lvl1pPr>
              <a:defRPr/>
            </a:lvl1pPr>
          </a:lstStyle>
          <a:p>
            <a:pPr>
              <a:defRPr/>
            </a:pPr>
            <a:endParaRPr lang="en-US" dirty="0"/>
          </a:p>
        </p:txBody>
      </p:sp>
      <p:sp>
        <p:nvSpPr>
          <p:cNvPr id="7" name="页脚占位符 4"/>
          <p:cNvSpPr>
            <a:spLocks noGrp="1" noChangeArrowheads="1"/>
          </p:cNvSpPr>
          <p:nvPr>
            <p:ph type="ftr" sz="quarter" idx="11"/>
          </p:nvPr>
        </p:nvSpPr>
        <p:spPr/>
        <p:txBody>
          <a:bodyPr/>
          <a:lstStyle>
            <a:lvl1pPr>
              <a:defRPr/>
            </a:lvl1pPr>
          </a:lstStyle>
          <a:p>
            <a:pPr>
              <a:defRPr/>
            </a:pPr>
            <a:endParaRPr lang="en-US" altLang="zh-CN"/>
          </a:p>
        </p:txBody>
      </p:sp>
      <p:sp>
        <p:nvSpPr>
          <p:cNvPr id="8" name="灯片编号占位符 5"/>
          <p:cNvSpPr>
            <a:spLocks noGrp="1" noChangeArrowheads="1"/>
          </p:cNvSpPr>
          <p:nvPr>
            <p:ph type="sldNum" sz="quarter" idx="12"/>
          </p:nvPr>
        </p:nvSpPr>
        <p:spPr/>
        <p:txBody>
          <a:bodyPr/>
          <a:lstStyle>
            <a:lvl1pPr>
              <a:defRPr/>
            </a:lvl1pPr>
          </a:lstStyle>
          <a:p>
            <a:pPr>
              <a:defRPr/>
            </a:pPr>
            <a:fld id="{ECA7064B-3AFA-4B6C-837C-B2E59E9C3348}" type="slidenum">
              <a:rPr lang="en-US" smtClean="0"/>
              <a:pPr>
                <a:defRPr/>
              </a:pPr>
              <a:t>‹#›</a:t>
            </a:fld>
            <a:endParaRPr lang="en-US" dirty="0"/>
          </a:p>
        </p:txBody>
      </p:sp>
      <p:sp>
        <p:nvSpPr>
          <p:cNvPr id="10" name="矩形 9"/>
          <p:cNvSpPr/>
          <p:nvPr userDrawn="1"/>
        </p:nvSpPr>
        <p:spPr bwMode="auto">
          <a:xfrm>
            <a:off x="7596336" y="0"/>
            <a:ext cx="1547664" cy="9807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2328159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53511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fld id="{D1935901-A94B-4BA2-8EBC-AD3C93D0844F}" type="datetime1">
              <a:rPr lang="zh-CN" altLang="en-US"/>
              <a:pPr>
                <a:defRPr/>
              </a:pPr>
              <a:t>2017/3/16</a:t>
            </a:fld>
            <a:endParaRPr lang="zh-CN" altLang="en-US"/>
          </a:p>
        </p:txBody>
      </p:sp>
      <p:sp>
        <p:nvSpPr>
          <p:cNvPr id="8" name="页脚占位符 7"/>
          <p:cNvSpPr>
            <a:spLocks noGrp="1"/>
          </p:cNvSpPr>
          <p:nvPr>
            <p:ph type="ftr" sz="quarter" idx="11"/>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endParaRPr lang="zh-CN" altLang="en-US"/>
          </a:p>
        </p:txBody>
      </p:sp>
      <p:sp>
        <p:nvSpPr>
          <p:cNvPr id="9" name="灯片编号占位符 8"/>
          <p:cNvSpPr>
            <a:spLocks noGrp="1"/>
          </p:cNvSpPr>
          <p:nvPr>
            <p:ph type="sldNum" sz="quarter" idx="12"/>
          </p:nvPr>
        </p:nvSpPr>
        <p:spPr/>
        <p:txBody>
          <a:bodyPr/>
          <a:lstStyle>
            <a:lvl1pPr>
              <a:buFont typeface="Arial" panose="020B0604020202020204" pitchFamily="34" charset="0"/>
              <a:buNone/>
              <a:defRPr>
                <a:latin typeface="Arial" panose="020B0604020202020204" pitchFamily="34" charset="0"/>
              </a:defRPr>
            </a:lvl1pPr>
          </a:lstStyle>
          <a:p>
            <a:pPr>
              <a:defRPr/>
            </a:pPr>
            <a:fld id="{AA73E6C3-F2B6-4085-BA32-AA1C63593023}" type="slidenum">
              <a:rPr lang="zh-CN" altLang="en-US"/>
              <a:pPr>
                <a:defRPr/>
              </a:pPr>
              <a:t>‹#›</a:t>
            </a:fld>
            <a:endParaRPr lang="zh-CN" altLang="en-US"/>
          </a:p>
        </p:txBody>
      </p:sp>
    </p:spTree>
    <p:extLst>
      <p:ext uri="{BB962C8B-B14F-4D97-AF65-F5344CB8AC3E}">
        <p14:creationId xmlns:p14="http://schemas.microsoft.com/office/powerpoint/2010/main" val="4207718784"/>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89ED3BED-D747-4E2E-B36F-E8615F0A7A51}"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025DEB99-C8BA-4F2E-A631-724F02F1E68B}" type="slidenum">
              <a:rPr lang="en-US" altLang="zh-CN"/>
              <a:pPr>
                <a:defRPr/>
              </a:pPr>
              <a:t>‹#›</a:t>
            </a:fld>
            <a:endParaRPr lang="zh-CN" altLang="en-US"/>
          </a:p>
        </p:txBody>
      </p:sp>
    </p:spTree>
    <p:extLst>
      <p:ext uri="{BB962C8B-B14F-4D97-AF65-F5344CB8AC3E}">
        <p14:creationId xmlns:p14="http://schemas.microsoft.com/office/powerpoint/2010/main" val="3348723026"/>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588C7B68-E232-4B17-99E3-DC720D00A2A2}"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1F131F66-0463-45E3-BD48-AB252D51EB31}" type="slidenum">
              <a:rPr lang="en-US" altLang="zh-CN"/>
              <a:pPr>
                <a:defRPr/>
              </a:pPr>
              <a:t>‹#›</a:t>
            </a:fld>
            <a:endParaRPr lang="zh-CN" altLang="en-US"/>
          </a:p>
        </p:txBody>
      </p:sp>
    </p:spTree>
    <p:extLst>
      <p:ext uri="{BB962C8B-B14F-4D97-AF65-F5344CB8AC3E}">
        <p14:creationId xmlns:p14="http://schemas.microsoft.com/office/powerpoint/2010/main" val="3790896840"/>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16984E68-0D9E-442A-B397-E3827C383113}"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6136DCB6-B8BD-451F-8C8D-7E2BE24BBC51}" type="slidenum">
              <a:rPr lang="en-US" altLang="zh-CN"/>
              <a:pPr>
                <a:defRPr/>
              </a:pPr>
              <a:t>‹#›</a:t>
            </a:fld>
            <a:endParaRPr lang="zh-CN" altLang="en-US"/>
          </a:p>
        </p:txBody>
      </p:sp>
    </p:spTree>
    <p:extLst>
      <p:ext uri="{BB962C8B-B14F-4D97-AF65-F5344CB8AC3E}">
        <p14:creationId xmlns:p14="http://schemas.microsoft.com/office/powerpoint/2010/main" val="165393435"/>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07663BD6-81C3-41A0-B2A2-3496FA76E67E}"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6F9EF32-D409-4BCB-8D43-D07DDBC4B0AF}" type="slidenum">
              <a:rPr lang="en-US" altLang="zh-CN"/>
              <a:pPr>
                <a:defRPr/>
              </a:pPr>
              <a:t>‹#›</a:t>
            </a:fld>
            <a:endParaRPr lang="zh-CN" altLang="en-US"/>
          </a:p>
        </p:txBody>
      </p:sp>
    </p:spTree>
    <p:extLst>
      <p:ext uri="{BB962C8B-B14F-4D97-AF65-F5344CB8AC3E}">
        <p14:creationId xmlns:p14="http://schemas.microsoft.com/office/powerpoint/2010/main" val="1795349738"/>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9E606C5F-2C02-4C19-84D2-44995F433A06}"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2BA7776-0267-4B25-AF1F-FFC2B044B904}" type="slidenum">
              <a:rPr lang="en-US" altLang="zh-CN"/>
              <a:pPr>
                <a:defRPr/>
              </a:pPr>
              <a:t>‹#›</a:t>
            </a:fld>
            <a:endParaRPr lang="zh-CN" altLang="en-US"/>
          </a:p>
        </p:txBody>
      </p:sp>
    </p:spTree>
    <p:extLst>
      <p:ext uri="{BB962C8B-B14F-4D97-AF65-F5344CB8AC3E}">
        <p14:creationId xmlns:p14="http://schemas.microsoft.com/office/powerpoint/2010/main" val="3560212259"/>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48B383E-1D0A-4AA0-8B95-1A70FC154F11}"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F00920F-F754-46D7-8D76-200C0BC93419}" type="slidenum">
              <a:rPr lang="en-US" altLang="zh-CN"/>
              <a:pPr>
                <a:defRPr/>
              </a:pPr>
              <a:t>‹#›</a:t>
            </a:fld>
            <a:endParaRPr lang="zh-CN" altLang="en-US"/>
          </a:p>
        </p:txBody>
      </p:sp>
    </p:spTree>
    <p:extLst>
      <p:ext uri="{BB962C8B-B14F-4D97-AF65-F5344CB8AC3E}">
        <p14:creationId xmlns:p14="http://schemas.microsoft.com/office/powerpoint/2010/main" val="1736443090"/>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F1F6663-608E-4250-8FF2-5BC9A814B8C7}"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6FB230F-9315-489F-BB60-934713EDB45B}" type="slidenum">
              <a:rPr lang="en-US" altLang="zh-CN"/>
              <a:pPr>
                <a:defRPr/>
              </a:pPr>
              <a:t>‹#›</a:t>
            </a:fld>
            <a:endParaRPr lang="zh-CN" altLang="en-US"/>
          </a:p>
        </p:txBody>
      </p:sp>
    </p:spTree>
    <p:extLst>
      <p:ext uri="{BB962C8B-B14F-4D97-AF65-F5344CB8AC3E}">
        <p14:creationId xmlns:p14="http://schemas.microsoft.com/office/powerpoint/2010/main" val="1867360173"/>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9565FC3-7A04-4343-AF41-E3377A3E53EA}"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1910AEC-9B22-44AF-99E2-9D510EDD70DE}" type="slidenum">
              <a:rPr lang="en-US" altLang="zh-CN"/>
              <a:pPr>
                <a:defRPr/>
              </a:pPr>
              <a:t>‹#›</a:t>
            </a:fld>
            <a:endParaRPr lang="zh-CN" altLang="en-US"/>
          </a:p>
        </p:txBody>
      </p:sp>
    </p:spTree>
    <p:extLst>
      <p:ext uri="{BB962C8B-B14F-4D97-AF65-F5344CB8AC3E}">
        <p14:creationId xmlns:p14="http://schemas.microsoft.com/office/powerpoint/2010/main" val="2500396504"/>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14AFC1C-468D-47E1-BD61-AA96280C0C34}"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A79AFE9-276D-49BE-937B-E2180FEBA271}" type="slidenum">
              <a:rPr lang="en-US" altLang="zh-CN"/>
              <a:pPr>
                <a:defRPr/>
              </a:pPr>
              <a:t>‹#›</a:t>
            </a:fld>
            <a:endParaRPr lang="zh-CN" altLang="en-US"/>
          </a:p>
        </p:txBody>
      </p:sp>
    </p:spTree>
    <p:extLst>
      <p:ext uri="{BB962C8B-B14F-4D97-AF65-F5344CB8AC3E}">
        <p14:creationId xmlns:p14="http://schemas.microsoft.com/office/powerpoint/2010/main" val="310988477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1B1465B7-B4D0-423C-AB72-412B23505E62}"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9A15525-FDE5-44FC-B97D-C7161ECBB69E}" type="slidenum">
              <a:rPr lang="en-US" altLang="zh-CN"/>
              <a:pPr>
                <a:defRPr/>
              </a:pPr>
              <a:t>‹#›</a:t>
            </a:fld>
            <a:endParaRPr lang="zh-CN" altLang="en-US"/>
          </a:p>
        </p:txBody>
      </p:sp>
    </p:spTree>
    <p:extLst>
      <p:ext uri="{BB962C8B-B14F-4D97-AF65-F5344CB8AC3E}">
        <p14:creationId xmlns:p14="http://schemas.microsoft.com/office/powerpoint/2010/main" val="12141753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fld id="{09FCC9D4-BB96-4E69-9CE8-DFF045FA805B}" type="datetime1">
              <a:rPr lang="zh-CN" altLang="en-US"/>
              <a:pPr>
                <a:defRPr/>
              </a:pPr>
              <a:t>2017/3/16</a:t>
            </a:fld>
            <a:endParaRPr lang="zh-CN" altLang="en-US"/>
          </a:p>
        </p:txBody>
      </p:sp>
      <p:sp>
        <p:nvSpPr>
          <p:cNvPr id="4" name="页脚占位符 3"/>
          <p:cNvSpPr>
            <a:spLocks noGrp="1"/>
          </p:cNvSpPr>
          <p:nvPr>
            <p:ph type="ftr" sz="quarter" idx="11"/>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endParaRPr lang="zh-CN" altLang="en-US"/>
          </a:p>
        </p:txBody>
      </p:sp>
      <p:sp>
        <p:nvSpPr>
          <p:cNvPr id="5" name="灯片编号占位符 4"/>
          <p:cNvSpPr>
            <a:spLocks noGrp="1"/>
          </p:cNvSpPr>
          <p:nvPr>
            <p:ph type="sldNum" sz="quarter" idx="12"/>
          </p:nvPr>
        </p:nvSpPr>
        <p:spPr/>
        <p:txBody>
          <a:bodyPr/>
          <a:lstStyle>
            <a:lvl1pPr>
              <a:buFont typeface="Arial" panose="020B0604020202020204" pitchFamily="34" charset="0"/>
              <a:buNone/>
              <a:defRPr>
                <a:latin typeface="Arial" panose="020B0604020202020204" pitchFamily="34" charset="0"/>
              </a:defRPr>
            </a:lvl1pPr>
          </a:lstStyle>
          <a:p>
            <a:pPr>
              <a:defRPr/>
            </a:pPr>
            <a:fld id="{50264934-1111-49AB-9E23-6216F4B11067}" type="slidenum">
              <a:rPr lang="zh-CN" altLang="en-US"/>
              <a:pPr>
                <a:defRPr/>
              </a:pPr>
              <a:t>‹#›</a:t>
            </a:fld>
            <a:endParaRPr lang="zh-CN" altLang="en-US"/>
          </a:p>
        </p:txBody>
      </p:sp>
    </p:spTree>
    <p:extLst>
      <p:ext uri="{BB962C8B-B14F-4D97-AF65-F5344CB8AC3E}">
        <p14:creationId xmlns:p14="http://schemas.microsoft.com/office/powerpoint/2010/main" val="1806583874"/>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77C9EE3C-F858-4860-A026-B7FBEA24D03F}"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B23CCF8-2D3B-4958-88FE-29820F18CA66}" type="slidenum">
              <a:rPr lang="en-US" altLang="zh-CN"/>
              <a:pPr>
                <a:defRPr/>
              </a:pPr>
              <a:t>‹#›</a:t>
            </a:fld>
            <a:endParaRPr lang="zh-CN" altLang="en-US"/>
          </a:p>
        </p:txBody>
      </p:sp>
    </p:spTree>
    <p:extLst>
      <p:ext uri="{BB962C8B-B14F-4D97-AF65-F5344CB8AC3E}">
        <p14:creationId xmlns:p14="http://schemas.microsoft.com/office/powerpoint/2010/main" val="3034489523"/>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26CF9597-E8CF-4262-A6C4-F624372FCC0E}"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5C94054E-59E0-49DA-B418-237A6D918FD8}" type="slidenum">
              <a:rPr lang="en-US" altLang="zh-CN"/>
              <a:pPr>
                <a:defRPr/>
              </a:pPr>
              <a:t>‹#›</a:t>
            </a:fld>
            <a:endParaRPr lang="zh-CN" altLang="en-US"/>
          </a:p>
        </p:txBody>
      </p:sp>
    </p:spTree>
    <p:extLst>
      <p:ext uri="{BB962C8B-B14F-4D97-AF65-F5344CB8AC3E}">
        <p14:creationId xmlns:p14="http://schemas.microsoft.com/office/powerpoint/2010/main" val="4047657198"/>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FF44600D-A21F-4C21-A3AB-6847E75E625B}"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4950666C-E964-485B-A886-B5E66E973B26}" type="slidenum">
              <a:rPr lang="en-US" altLang="zh-CN"/>
              <a:pPr>
                <a:defRPr/>
              </a:pPr>
              <a:t>‹#›</a:t>
            </a:fld>
            <a:endParaRPr lang="zh-CN" altLang="en-US"/>
          </a:p>
        </p:txBody>
      </p:sp>
    </p:spTree>
    <p:extLst>
      <p:ext uri="{BB962C8B-B14F-4D97-AF65-F5344CB8AC3E}">
        <p14:creationId xmlns:p14="http://schemas.microsoft.com/office/powerpoint/2010/main" val="4204978249"/>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4D31CE9A-BDA5-47CB-8371-F5CFAEDE74AA}"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E257508B-0C8C-407A-BA85-B1FA1E05DC7E}" type="slidenum">
              <a:rPr lang="en-US" altLang="zh-CN"/>
              <a:pPr>
                <a:defRPr/>
              </a:pPr>
              <a:t>‹#›</a:t>
            </a:fld>
            <a:endParaRPr lang="zh-CN" altLang="en-US"/>
          </a:p>
        </p:txBody>
      </p:sp>
    </p:spTree>
    <p:extLst>
      <p:ext uri="{BB962C8B-B14F-4D97-AF65-F5344CB8AC3E}">
        <p14:creationId xmlns:p14="http://schemas.microsoft.com/office/powerpoint/2010/main" val="623804108"/>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0BC6AD2-9E9E-4AAD-B1E5-ACBCA2483136}"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F516DCB-E6D9-4E1C-9127-CFB0264A6AF2}" type="slidenum">
              <a:rPr lang="en-US" altLang="zh-CN"/>
              <a:pPr>
                <a:defRPr/>
              </a:pPr>
              <a:t>‹#›</a:t>
            </a:fld>
            <a:endParaRPr lang="zh-CN" altLang="en-US"/>
          </a:p>
        </p:txBody>
      </p:sp>
    </p:spTree>
    <p:extLst>
      <p:ext uri="{BB962C8B-B14F-4D97-AF65-F5344CB8AC3E}">
        <p14:creationId xmlns:p14="http://schemas.microsoft.com/office/powerpoint/2010/main" val="2163747638"/>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B6EC1E8B-9DAC-4D73-B76A-DE2C0B5CC38F}"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C63608A-76F9-45E6-B966-67EA77EBD925}" type="slidenum">
              <a:rPr lang="en-US" altLang="zh-CN"/>
              <a:pPr>
                <a:defRPr/>
              </a:pPr>
              <a:t>‹#›</a:t>
            </a:fld>
            <a:endParaRPr lang="zh-CN" altLang="en-US"/>
          </a:p>
        </p:txBody>
      </p:sp>
    </p:spTree>
    <p:extLst>
      <p:ext uri="{BB962C8B-B14F-4D97-AF65-F5344CB8AC3E}">
        <p14:creationId xmlns:p14="http://schemas.microsoft.com/office/powerpoint/2010/main" val="2475426037"/>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03873E2-2A8C-4371-982D-7F91CD72E1D1}"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0532638-857B-4E47-A434-7C40DAB534E5}" type="slidenum">
              <a:rPr lang="en-US" altLang="zh-CN"/>
              <a:pPr>
                <a:defRPr/>
              </a:pPr>
              <a:t>‹#›</a:t>
            </a:fld>
            <a:endParaRPr lang="zh-CN" altLang="en-US"/>
          </a:p>
        </p:txBody>
      </p:sp>
    </p:spTree>
    <p:extLst>
      <p:ext uri="{BB962C8B-B14F-4D97-AF65-F5344CB8AC3E}">
        <p14:creationId xmlns:p14="http://schemas.microsoft.com/office/powerpoint/2010/main" val="1090393914"/>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1FEB3B8-E62A-4678-9736-59322AE8033E}"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B4E3D9F-E5FE-4AF8-8350-22F3FD0FC6FA}" type="slidenum">
              <a:rPr lang="en-US" altLang="zh-CN"/>
              <a:pPr>
                <a:defRPr/>
              </a:pPr>
              <a:t>‹#›</a:t>
            </a:fld>
            <a:endParaRPr lang="zh-CN" altLang="en-US"/>
          </a:p>
        </p:txBody>
      </p:sp>
    </p:spTree>
    <p:extLst>
      <p:ext uri="{BB962C8B-B14F-4D97-AF65-F5344CB8AC3E}">
        <p14:creationId xmlns:p14="http://schemas.microsoft.com/office/powerpoint/2010/main" val="2904600256"/>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783134E-E8BC-4D84-AE85-1AC1BF3332DB}"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FC60F91-3D98-4C29-AB6E-3AEB397D8B69}" type="slidenum">
              <a:rPr lang="en-US" altLang="zh-CN"/>
              <a:pPr>
                <a:defRPr/>
              </a:pPr>
              <a:t>‹#›</a:t>
            </a:fld>
            <a:endParaRPr lang="zh-CN" altLang="en-US"/>
          </a:p>
        </p:txBody>
      </p:sp>
    </p:spTree>
    <p:extLst>
      <p:ext uri="{BB962C8B-B14F-4D97-AF65-F5344CB8AC3E}">
        <p14:creationId xmlns:p14="http://schemas.microsoft.com/office/powerpoint/2010/main" val="1036145998"/>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AA53520-792F-40A7-B7EB-5792EEC7393F}"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DB4B417-776A-4DDA-B0B8-3BBA1824F60F}" type="slidenum">
              <a:rPr lang="en-US" altLang="zh-CN"/>
              <a:pPr>
                <a:defRPr/>
              </a:pPr>
              <a:t>‹#›</a:t>
            </a:fld>
            <a:endParaRPr lang="zh-CN" altLang="en-US"/>
          </a:p>
        </p:txBody>
      </p:sp>
    </p:spTree>
    <p:extLst>
      <p:ext uri="{BB962C8B-B14F-4D97-AF65-F5344CB8AC3E}">
        <p14:creationId xmlns:p14="http://schemas.microsoft.com/office/powerpoint/2010/main" val="2909633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fld id="{1BFD2BCF-57C3-45A6-B7B2-F0A96195257F}" type="datetime1">
              <a:rPr lang="zh-CN" altLang="en-US"/>
              <a:pPr>
                <a:defRPr/>
              </a:pPr>
              <a:t>2017/3/16</a:t>
            </a:fld>
            <a:endParaRPr lang="zh-CN" altLang="en-US"/>
          </a:p>
        </p:txBody>
      </p:sp>
      <p:sp>
        <p:nvSpPr>
          <p:cNvPr id="3" name="页脚占位符 2"/>
          <p:cNvSpPr>
            <a:spLocks noGrp="1"/>
          </p:cNvSpPr>
          <p:nvPr>
            <p:ph type="ftr" sz="quarter" idx="11"/>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endParaRPr lang="zh-CN" altLang="en-US"/>
          </a:p>
        </p:txBody>
      </p:sp>
      <p:sp>
        <p:nvSpPr>
          <p:cNvPr id="4" name="灯片编号占位符 3"/>
          <p:cNvSpPr>
            <a:spLocks noGrp="1"/>
          </p:cNvSpPr>
          <p:nvPr>
            <p:ph type="sldNum" sz="quarter" idx="12"/>
          </p:nvPr>
        </p:nvSpPr>
        <p:spPr/>
        <p:txBody>
          <a:bodyPr/>
          <a:lstStyle>
            <a:lvl1pPr>
              <a:buFont typeface="Arial" panose="020B0604020202020204" pitchFamily="34" charset="0"/>
              <a:buNone/>
              <a:defRPr>
                <a:latin typeface="Arial" panose="020B0604020202020204" pitchFamily="34" charset="0"/>
              </a:defRPr>
            </a:lvl1pPr>
          </a:lstStyle>
          <a:p>
            <a:pPr>
              <a:defRPr/>
            </a:pPr>
            <a:fld id="{9CC735D9-6347-4436-BBFE-32524B1716FD}" type="slidenum">
              <a:rPr lang="zh-CN" altLang="en-US"/>
              <a:pPr>
                <a:defRPr/>
              </a:pPr>
              <a:t>‹#›</a:t>
            </a:fld>
            <a:endParaRPr lang="zh-CN" altLang="en-US"/>
          </a:p>
        </p:txBody>
      </p:sp>
    </p:spTree>
    <p:extLst>
      <p:ext uri="{BB962C8B-B14F-4D97-AF65-F5344CB8AC3E}">
        <p14:creationId xmlns:p14="http://schemas.microsoft.com/office/powerpoint/2010/main" val="2216689988"/>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4D392760-41BB-4532-B4A3-3335AB3C7F19}"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421DABA-9D10-48AE-8A97-43B5BC69F87B}" type="slidenum">
              <a:rPr lang="en-US" altLang="zh-CN"/>
              <a:pPr>
                <a:defRPr/>
              </a:pPr>
              <a:t>‹#›</a:t>
            </a:fld>
            <a:endParaRPr lang="zh-CN" altLang="en-US"/>
          </a:p>
        </p:txBody>
      </p:sp>
    </p:spTree>
    <p:extLst>
      <p:ext uri="{BB962C8B-B14F-4D97-AF65-F5344CB8AC3E}">
        <p14:creationId xmlns:p14="http://schemas.microsoft.com/office/powerpoint/2010/main" val="113928608"/>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EEB4CE15-E535-44E1-9174-47D027664353}"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9BD7C8D-A9D5-4D7F-BE4F-0E725FDD3061}" type="slidenum">
              <a:rPr lang="en-US" altLang="zh-CN"/>
              <a:pPr>
                <a:defRPr/>
              </a:pPr>
              <a:t>‹#›</a:t>
            </a:fld>
            <a:endParaRPr lang="zh-CN" altLang="en-US"/>
          </a:p>
        </p:txBody>
      </p:sp>
    </p:spTree>
    <p:extLst>
      <p:ext uri="{BB962C8B-B14F-4D97-AF65-F5344CB8AC3E}">
        <p14:creationId xmlns:p14="http://schemas.microsoft.com/office/powerpoint/2010/main" val="855514669"/>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4B376466-7FEA-4E88-A03F-44138D093146}"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E935854D-3271-4B5B-A326-52B2CC942E5B}" type="slidenum">
              <a:rPr lang="en-US" altLang="zh-CN"/>
              <a:pPr>
                <a:defRPr/>
              </a:pPr>
              <a:t>‹#›</a:t>
            </a:fld>
            <a:endParaRPr lang="zh-CN" altLang="en-US"/>
          </a:p>
        </p:txBody>
      </p:sp>
    </p:spTree>
    <p:extLst>
      <p:ext uri="{BB962C8B-B14F-4D97-AF65-F5344CB8AC3E}">
        <p14:creationId xmlns:p14="http://schemas.microsoft.com/office/powerpoint/2010/main" val="88239150"/>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0B34DC3-9933-47F1-941E-2013967DACAD}"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9AE7E8D-9478-4B96-A91F-E18BF12BD678}" type="slidenum">
              <a:rPr lang="en-US" altLang="zh-CN"/>
              <a:pPr>
                <a:defRPr/>
              </a:pPr>
              <a:t>‹#›</a:t>
            </a:fld>
            <a:endParaRPr lang="zh-CN" altLang="en-US"/>
          </a:p>
        </p:txBody>
      </p:sp>
    </p:spTree>
    <p:extLst>
      <p:ext uri="{BB962C8B-B14F-4D97-AF65-F5344CB8AC3E}">
        <p14:creationId xmlns:p14="http://schemas.microsoft.com/office/powerpoint/2010/main" val="1007249464"/>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96A23A90-BE3F-449F-B3DA-09D8E67C43CC}"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B1661BB5-3EE4-4335-A80D-DDA94B94479C}" type="slidenum">
              <a:rPr lang="en-US" altLang="zh-CN"/>
              <a:pPr>
                <a:defRPr/>
              </a:pPr>
              <a:t>‹#›</a:t>
            </a:fld>
            <a:endParaRPr lang="zh-CN" altLang="en-US"/>
          </a:p>
        </p:txBody>
      </p:sp>
    </p:spTree>
    <p:extLst>
      <p:ext uri="{BB962C8B-B14F-4D97-AF65-F5344CB8AC3E}">
        <p14:creationId xmlns:p14="http://schemas.microsoft.com/office/powerpoint/2010/main" val="3924775045"/>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9FE4E921-52BE-4A23-83E7-D263F37DB92B}"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1BECFC6-078A-490B-B2D7-FAD0DCD277CE}" type="slidenum">
              <a:rPr lang="en-US" altLang="zh-CN"/>
              <a:pPr>
                <a:defRPr/>
              </a:pPr>
              <a:t>‹#›</a:t>
            </a:fld>
            <a:endParaRPr lang="zh-CN" altLang="en-US"/>
          </a:p>
        </p:txBody>
      </p:sp>
    </p:spTree>
    <p:extLst>
      <p:ext uri="{BB962C8B-B14F-4D97-AF65-F5344CB8AC3E}">
        <p14:creationId xmlns:p14="http://schemas.microsoft.com/office/powerpoint/2010/main" val="2731906444"/>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5D9583A-1950-43F9-9779-83DBB8969CEC}"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5F87BCA-A958-4B82-BE4A-D559A139805B}" type="slidenum">
              <a:rPr lang="en-US" altLang="zh-CN"/>
              <a:pPr>
                <a:defRPr/>
              </a:pPr>
              <a:t>‹#›</a:t>
            </a:fld>
            <a:endParaRPr lang="zh-CN" altLang="en-US"/>
          </a:p>
        </p:txBody>
      </p:sp>
    </p:spTree>
    <p:extLst>
      <p:ext uri="{BB962C8B-B14F-4D97-AF65-F5344CB8AC3E}">
        <p14:creationId xmlns:p14="http://schemas.microsoft.com/office/powerpoint/2010/main" val="3344886080"/>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4C7AFDB-F931-4650-958C-A6495E5923AD}"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45AA5BF-226A-4B5E-8947-AAC1C0630978}" type="slidenum">
              <a:rPr lang="en-US" altLang="zh-CN"/>
              <a:pPr>
                <a:defRPr/>
              </a:pPr>
              <a:t>‹#›</a:t>
            </a:fld>
            <a:endParaRPr lang="zh-CN" altLang="en-US"/>
          </a:p>
        </p:txBody>
      </p:sp>
    </p:spTree>
    <p:extLst>
      <p:ext uri="{BB962C8B-B14F-4D97-AF65-F5344CB8AC3E}">
        <p14:creationId xmlns:p14="http://schemas.microsoft.com/office/powerpoint/2010/main" val="1314357208"/>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BD6DE1F-7BEB-44E7-B5C7-B5BBCDAC1334}"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532038B-B6A7-40F0-BF6F-D8DB66EAFBC4}" type="slidenum">
              <a:rPr lang="en-US" altLang="zh-CN"/>
              <a:pPr>
                <a:defRPr/>
              </a:pPr>
              <a:t>‹#›</a:t>
            </a:fld>
            <a:endParaRPr lang="zh-CN" altLang="en-US"/>
          </a:p>
        </p:txBody>
      </p:sp>
    </p:spTree>
    <p:extLst>
      <p:ext uri="{BB962C8B-B14F-4D97-AF65-F5344CB8AC3E}">
        <p14:creationId xmlns:p14="http://schemas.microsoft.com/office/powerpoint/2010/main" val="2875839764"/>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1229798-F016-428E-B400-15DC28AA827B}" type="datetime1">
              <a:rPr lang="zh-CN" altLang="en-US"/>
              <a:pPr>
                <a:defRPr/>
              </a:pPr>
              <a:t>2017/3/16</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D4AC61F-D613-4DF3-9B0A-40B96659414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9513396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73051"/>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fld id="{936997AD-5457-40AD-8904-3B80CE921595}" type="datetime1">
              <a:rPr lang="zh-CN" altLang="en-US"/>
              <a:pPr>
                <a:defRPr/>
              </a:pPr>
              <a:t>2017/3/16</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a:buFont typeface="Arial" panose="020B0604020202020204" pitchFamily="34" charset="0"/>
              <a:buNone/>
              <a:defRPr>
                <a:latin typeface="Arial" panose="020B0604020202020204" pitchFamily="34" charset="0"/>
              </a:defRPr>
            </a:lvl1pPr>
          </a:lstStyle>
          <a:p>
            <a:pPr>
              <a:defRPr/>
            </a:pPr>
            <a:fld id="{F7CF6483-1AE1-4B5A-B8AE-BCBB34E36347}" type="slidenum">
              <a:rPr lang="zh-CN" altLang="en-US"/>
              <a:pPr>
                <a:defRPr/>
              </a:pPr>
              <a:t>‹#›</a:t>
            </a:fld>
            <a:endParaRPr lang="zh-CN" altLang="en-US"/>
          </a:p>
        </p:txBody>
      </p:sp>
    </p:spTree>
    <p:extLst>
      <p:ext uri="{BB962C8B-B14F-4D97-AF65-F5344CB8AC3E}">
        <p14:creationId xmlns:p14="http://schemas.microsoft.com/office/powerpoint/2010/main" val="273380308"/>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13F2418C-2D01-4F9E-8793-B94B7BE5B504}" type="datetime1">
              <a:rPr lang="zh-CN" altLang="en-US"/>
              <a:pPr>
                <a:defRPr/>
              </a:pPr>
              <a:t>2017/3/16</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F90F5FE-67E3-4A49-A3EB-7998969BAE6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193729696"/>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0E845D3-BBDB-41E3-95E8-F22E1C43A02D}" type="datetime1">
              <a:rPr lang="zh-CN" altLang="en-US"/>
              <a:pPr>
                <a:defRPr/>
              </a:pPr>
              <a:t>2017/3/16</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06B81EE-0504-429B-9168-FB0BF817D81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174910360"/>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8E8AF152-4102-4DB2-9216-EB2B3D67A803}" type="datetime1">
              <a:rPr lang="zh-CN" altLang="en-US"/>
              <a:pPr>
                <a:defRPr/>
              </a:pPr>
              <a:t>2017/3/16</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8F9B3E48-6E86-4170-B579-3368F5BC226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95457116"/>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56383230-7E4C-4DF6-9EB7-4FC02F5E04D8}" type="datetime1">
              <a:rPr lang="zh-CN" altLang="en-US"/>
              <a:pPr>
                <a:defRPr/>
              </a:pPr>
              <a:t>2017/3/16</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5686CED1-8ECB-4E5D-ACEB-BEAEA5E0CBC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908380222"/>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66B162F-2A4F-4FF0-9334-347DCDB23D19}" type="datetime1">
              <a:rPr lang="zh-CN" altLang="en-US"/>
              <a:pPr>
                <a:defRPr/>
              </a:pPr>
              <a:t>2017/3/16</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F01B1217-D0A9-4EE4-B909-5D1E4ED5FA2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991290639"/>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764AC69-BC4E-4B55-B47A-7A41ECC8E9E1}" type="datetime1">
              <a:rPr lang="zh-CN" altLang="en-US"/>
              <a:pPr>
                <a:defRPr/>
              </a:pPr>
              <a:t>2017/3/16</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72FA4C3-7B18-4E35-85B4-1D444FD2F7F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487762490"/>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2C52CF03-9C9B-4DCD-B26D-5C5A5000CA00}" type="datetime1">
              <a:rPr lang="zh-CN" altLang="en-US"/>
              <a:pPr>
                <a:defRPr/>
              </a:pPr>
              <a:t>2017/3/16</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27F2D2C-A43F-452C-8E6D-0B6E86CDA01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146851192"/>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86358F1-895A-441F-90AB-050EA74C62B9}" type="datetime1">
              <a:rPr lang="zh-CN" altLang="en-US"/>
              <a:pPr>
                <a:defRPr/>
              </a:pPr>
              <a:t>2017/3/16</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D3CF57B-EC44-4F96-817F-9BE1030A9DD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501373257"/>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06179E2-30B0-4026-BA97-AC27C0FDF5DA}" type="datetime1">
              <a:rPr lang="zh-CN" altLang="en-US"/>
              <a:pPr>
                <a:defRPr/>
              </a:pPr>
              <a:t>2017/3/16</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52C75CF-16C7-4558-ABF6-B5D8E6CC4E0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473995116"/>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2D015D3-C089-48DD-8F0A-DAEA38E89B8D}"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36CB8EC-40FC-45F4-B8E0-6253F75230B0}" type="slidenum">
              <a:rPr lang="zh-CN" altLang="en-US"/>
              <a:pPr>
                <a:defRPr/>
              </a:pPr>
              <a:t>‹#›</a:t>
            </a:fld>
            <a:endParaRPr lang="zh-CN" altLang="en-US"/>
          </a:p>
        </p:txBody>
      </p:sp>
    </p:spTree>
    <p:extLst>
      <p:ext uri="{BB962C8B-B14F-4D97-AF65-F5344CB8AC3E}">
        <p14:creationId xmlns:p14="http://schemas.microsoft.com/office/powerpoint/2010/main" val="30996837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fld id="{BF31AD04-DA5A-4B93-A003-86EC6E61432D}" type="datetime1">
              <a:rPr lang="zh-CN" altLang="en-US"/>
              <a:pPr>
                <a:defRPr/>
              </a:pPr>
              <a:t>2017/3/16</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a:buFont typeface="Arial" panose="020B0604020202020204" pitchFamily="34" charset="0"/>
              <a:buNone/>
              <a:defRPr>
                <a:latin typeface="Arial" panose="020B0604020202020204" pitchFamily="34" charset="0"/>
              </a:defRPr>
            </a:lvl1pPr>
          </a:lstStyle>
          <a:p>
            <a:pPr>
              <a:defRPr/>
            </a:pPr>
            <a:fld id="{E0491504-87D1-40E2-BE8C-9E3606954190}" type="slidenum">
              <a:rPr lang="zh-CN" altLang="en-US"/>
              <a:pPr>
                <a:defRPr/>
              </a:pPr>
              <a:t>‹#›</a:t>
            </a:fld>
            <a:endParaRPr lang="zh-CN" altLang="en-US"/>
          </a:p>
        </p:txBody>
      </p:sp>
    </p:spTree>
    <p:extLst>
      <p:ext uri="{BB962C8B-B14F-4D97-AF65-F5344CB8AC3E}">
        <p14:creationId xmlns:p14="http://schemas.microsoft.com/office/powerpoint/2010/main" val="388362227"/>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3297FFB-C87C-4D24-8DB9-9AF40502DA50}"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13DBA14-52CA-441B-A5DC-D2254DCE9D25}" type="slidenum">
              <a:rPr lang="zh-CN" altLang="en-US"/>
              <a:pPr>
                <a:defRPr/>
              </a:pPr>
              <a:t>‹#›</a:t>
            </a:fld>
            <a:endParaRPr lang="zh-CN" altLang="en-US"/>
          </a:p>
        </p:txBody>
      </p:sp>
    </p:spTree>
    <p:extLst>
      <p:ext uri="{BB962C8B-B14F-4D97-AF65-F5344CB8AC3E}">
        <p14:creationId xmlns:p14="http://schemas.microsoft.com/office/powerpoint/2010/main" val="2849272887"/>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702870B0-37B4-4A12-AD85-846C4DDF329F}"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995F765-6733-48C6-9D2D-236B7BDA6A27}" type="slidenum">
              <a:rPr lang="zh-CN" altLang="en-US"/>
              <a:pPr>
                <a:defRPr/>
              </a:pPr>
              <a:t>‹#›</a:t>
            </a:fld>
            <a:endParaRPr lang="zh-CN" altLang="en-US"/>
          </a:p>
        </p:txBody>
      </p:sp>
    </p:spTree>
    <p:extLst>
      <p:ext uri="{BB962C8B-B14F-4D97-AF65-F5344CB8AC3E}">
        <p14:creationId xmlns:p14="http://schemas.microsoft.com/office/powerpoint/2010/main" val="1949108690"/>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DD5D6CB9-7FF1-49D5-B022-0A3C323DD3A8}"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567567E-3508-4C8F-AF24-9D36F82C964F}" type="slidenum">
              <a:rPr lang="zh-CN" altLang="en-US"/>
              <a:pPr>
                <a:defRPr/>
              </a:pPr>
              <a:t>‹#›</a:t>
            </a:fld>
            <a:endParaRPr lang="zh-CN" altLang="en-US"/>
          </a:p>
        </p:txBody>
      </p:sp>
    </p:spTree>
    <p:extLst>
      <p:ext uri="{BB962C8B-B14F-4D97-AF65-F5344CB8AC3E}">
        <p14:creationId xmlns:p14="http://schemas.microsoft.com/office/powerpoint/2010/main" val="1404681672"/>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23F08B7F-7D6D-4D7E-8280-A2141BCEB63A}"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B73CDAD8-DB2E-499A-ACD4-09D4082EA19D}" type="slidenum">
              <a:rPr lang="zh-CN" altLang="en-US"/>
              <a:pPr>
                <a:defRPr/>
              </a:pPr>
              <a:t>‹#›</a:t>
            </a:fld>
            <a:endParaRPr lang="zh-CN" altLang="en-US"/>
          </a:p>
        </p:txBody>
      </p:sp>
    </p:spTree>
    <p:extLst>
      <p:ext uri="{BB962C8B-B14F-4D97-AF65-F5344CB8AC3E}">
        <p14:creationId xmlns:p14="http://schemas.microsoft.com/office/powerpoint/2010/main" val="2767436020"/>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6907BF1F-22AB-4720-BC92-3E9B95417667}"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70C56582-B185-44F4-A9F3-B7735E116882}" type="slidenum">
              <a:rPr lang="zh-CN" altLang="en-US"/>
              <a:pPr>
                <a:defRPr/>
              </a:pPr>
              <a:t>‹#›</a:t>
            </a:fld>
            <a:endParaRPr lang="zh-CN" altLang="en-US"/>
          </a:p>
        </p:txBody>
      </p:sp>
    </p:spTree>
    <p:extLst>
      <p:ext uri="{BB962C8B-B14F-4D97-AF65-F5344CB8AC3E}">
        <p14:creationId xmlns:p14="http://schemas.microsoft.com/office/powerpoint/2010/main" val="2859977011"/>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4F04545-C5CB-4296-A9A0-D9C5838D3269}"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B9AAAC65-6A63-4572-8347-7C9AE2B1A937}" type="slidenum">
              <a:rPr lang="zh-CN" altLang="en-US"/>
              <a:pPr>
                <a:defRPr/>
              </a:pPr>
              <a:t>‹#›</a:t>
            </a:fld>
            <a:endParaRPr lang="zh-CN" altLang="en-US"/>
          </a:p>
        </p:txBody>
      </p:sp>
    </p:spTree>
    <p:extLst>
      <p:ext uri="{BB962C8B-B14F-4D97-AF65-F5344CB8AC3E}">
        <p14:creationId xmlns:p14="http://schemas.microsoft.com/office/powerpoint/2010/main" val="1767740963"/>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678B277-F082-42C6-A6E4-EB996C7FBE9C}"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7451ECC-E69C-4358-9655-6D1E044D916E}" type="slidenum">
              <a:rPr lang="zh-CN" altLang="en-US"/>
              <a:pPr>
                <a:defRPr/>
              </a:pPr>
              <a:t>‹#›</a:t>
            </a:fld>
            <a:endParaRPr lang="zh-CN" altLang="en-US"/>
          </a:p>
        </p:txBody>
      </p:sp>
    </p:spTree>
    <p:extLst>
      <p:ext uri="{BB962C8B-B14F-4D97-AF65-F5344CB8AC3E}">
        <p14:creationId xmlns:p14="http://schemas.microsoft.com/office/powerpoint/2010/main" val="3970562849"/>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DF4D8ADF-FEE7-4451-B92D-80E91B8C0F3B}"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5EF6E5B-C29C-4217-907D-DC4FFE8370F1}" type="slidenum">
              <a:rPr lang="zh-CN" altLang="en-US"/>
              <a:pPr>
                <a:defRPr/>
              </a:pPr>
              <a:t>‹#›</a:t>
            </a:fld>
            <a:endParaRPr lang="zh-CN" altLang="en-US"/>
          </a:p>
        </p:txBody>
      </p:sp>
    </p:spTree>
    <p:extLst>
      <p:ext uri="{BB962C8B-B14F-4D97-AF65-F5344CB8AC3E}">
        <p14:creationId xmlns:p14="http://schemas.microsoft.com/office/powerpoint/2010/main" val="2755038026"/>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0210099-65DD-41E8-A3EF-1DE7A8C75D6A}"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8B17A01-3640-4C39-8230-BF580CAB6F45}" type="slidenum">
              <a:rPr lang="zh-CN" altLang="en-US"/>
              <a:pPr>
                <a:defRPr/>
              </a:pPr>
              <a:t>‹#›</a:t>
            </a:fld>
            <a:endParaRPr lang="zh-CN" altLang="en-US"/>
          </a:p>
        </p:txBody>
      </p:sp>
    </p:spTree>
    <p:extLst>
      <p:ext uri="{BB962C8B-B14F-4D97-AF65-F5344CB8AC3E}">
        <p14:creationId xmlns:p14="http://schemas.microsoft.com/office/powerpoint/2010/main" val="3474372764"/>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BE5B704-E0A9-4F65-ACC8-56247502DED6}"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7B602D1-57C7-423D-9FDA-9AFDE7C21ECE}" type="slidenum">
              <a:rPr lang="zh-CN" altLang="en-US"/>
              <a:pPr>
                <a:defRPr/>
              </a:pPr>
              <a:t>‹#›</a:t>
            </a:fld>
            <a:endParaRPr lang="zh-CN" altLang="en-US"/>
          </a:p>
        </p:txBody>
      </p:sp>
    </p:spTree>
    <p:extLst>
      <p:ext uri="{BB962C8B-B14F-4D97-AF65-F5344CB8AC3E}">
        <p14:creationId xmlns:p14="http://schemas.microsoft.com/office/powerpoint/2010/main" val="8129291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fld id="{F017E90E-BFC5-4835-BD17-07D2B3C238B3}" type="datetime1">
              <a:rPr lang="zh-CN" altLang="en-US"/>
              <a:pPr>
                <a:defRPr/>
              </a:pPr>
              <a:t>2017/3/16</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a:buFont typeface="Arial" panose="020B0604020202020204" pitchFamily="34" charset="0"/>
              <a:buNone/>
              <a:defRPr>
                <a:latin typeface="Arial" panose="020B0604020202020204" pitchFamily="34" charset="0"/>
              </a:defRPr>
            </a:lvl1pPr>
          </a:lstStyle>
          <a:p>
            <a:pPr>
              <a:defRPr/>
            </a:pPr>
            <a:fld id="{17EA42EA-69E5-4848-82F3-3D9D2E132B29}" type="slidenum">
              <a:rPr lang="zh-CN" altLang="en-US"/>
              <a:pPr>
                <a:defRPr/>
              </a:pPr>
              <a:t>‹#›</a:t>
            </a:fld>
            <a:endParaRPr lang="zh-CN" altLang="en-US"/>
          </a:p>
        </p:txBody>
      </p:sp>
    </p:spTree>
    <p:extLst>
      <p:ext uri="{BB962C8B-B14F-4D97-AF65-F5344CB8AC3E}">
        <p14:creationId xmlns:p14="http://schemas.microsoft.com/office/powerpoint/2010/main" val="2035083572"/>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62367F1-CA1B-4D8E-9845-2AC6D7D50D0C}"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8022EF9-F3D9-41AE-912A-6F31A89FCB4E}" type="slidenum">
              <a:rPr lang="en-US" altLang="zh-CN"/>
              <a:pPr>
                <a:defRPr/>
              </a:pPr>
              <a:t>‹#›</a:t>
            </a:fld>
            <a:endParaRPr lang="zh-CN" altLang="en-US"/>
          </a:p>
        </p:txBody>
      </p:sp>
    </p:spTree>
    <p:extLst>
      <p:ext uri="{BB962C8B-B14F-4D97-AF65-F5344CB8AC3E}">
        <p14:creationId xmlns:p14="http://schemas.microsoft.com/office/powerpoint/2010/main" val="347535192"/>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AFA4BAF-B88E-4EF3-A442-8FD12EFCB0C5}"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B990329-6A19-4BF9-B9E9-B201E3B694DF}" type="slidenum">
              <a:rPr lang="en-US" altLang="zh-CN"/>
              <a:pPr>
                <a:defRPr/>
              </a:pPr>
              <a:t>‹#›</a:t>
            </a:fld>
            <a:endParaRPr lang="zh-CN" altLang="en-US"/>
          </a:p>
        </p:txBody>
      </p:sp>
    </p:spTree>
    <p:extLst>
      <p:ext uri="{BB962C8B-B14F-4D97-AF65-F5344CB8AC3E}">
        <p14:creationId xmlns:p14="http://schemas.microsoft.com/office/powerpoint/2010/main" val="2208459365"/>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7E2CA297-3301-4832-A632-A07C4FED1D36}"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DE9C9D1-430F-4492-9A4C-8F2E503A748D}" type="slidenum">
              <a:rPr lang="en-US" altLang="zh-CN"/>
              <a:pPr>
                <a:defRPr/>
              </a:pPr>
              <a:t>‹#›</a:t>
            </a:fld>
            <a:endParaRPr lang="zh-CN" altLang="en-US"/>
          </a:p>
        </p:txBody>
      </p:sp>
    </p:spTree>
    <p:extLst>
      <p:ext uri="{BB962C8B-B14F-4D97-AF65-F5344CB8AC3E}">
        <p14:creationId xmlns:p14="http://schemas.microsoft.com/office/powerpoint/2010/main" val="1350185516"/>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7D2B873D-05D7-4FE4-808D-5B65A1C6FBBF}"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79E8970-C6E7-405F-9FB6-07C39627BDF8}" type="slidenum">
              <a:rPr lang="en-US" altLang="zh-CN"/>
              <a:pPr>
                <a:defRPr/>
              </a:pPr>
              <a:t>‹#›</a:t>
            </a:fld>
            <a:endParaRPr lang="zh-CN" altLang="en-US"/>
          </a:p>
        </p:txBody>
      </p:sp>
    </p:spTree>
    <p:extLst>
      <p:ext uri="{BB962C8B-B14F-4D97-AF65-F5344CB8AC3E}">
        <p14:creationId xmlns:p14="http://schemas.microsoft.com/office/powerpoint/2010/main" val="2293875182"/>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8FE9B1DA-1755-4BE1-906F-25404BA470B4}"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96B54DC6-C809-42AE-8485-0F22868C0B10}" type="slidenum">
              <a:rPr lang="en-US" altLang="zh-CN"/>
              <a:pPr>
                <a:defRPr/>
              </a:pPr>
              <a:t>‹#›</a:t>
            </a:fld>
            <a:endParaRPr lang="zh-CN" altLang="en-US"/>
          </a:p>
        </p:txBody>
      </p:sp>
    </p:spTree>
    <p:extLst>
      <p:ext uri="{BB962C8B-B14F-4D97-AF65-F5344CB8AC3E}">
        <p14:creationId xmlns:p14="http://schemas.microsoft.com/office/powerpoint/2010/main" val="3199848146"/>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BCF94C0-F484-4A38-A683-FD45C6870B68}"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6480664F-22F8-41A1-917E-F3F7398992E1}" type="slidenum">
              <a:rPr lang="en-US" altLang="zh-CN"/>
              <a:pPr>
                <a:defRPr/>
              </a:pPr>
              <a:t>‹#›</a:t>
            </a:fld>
            <a:endParaRPr lang="zh-CN" altLang="en-US"/>
          </a:p>
        </p:txBody>
      </p:sp>
    </p:spTree>
    <p:extLst>
      <p:ext uri="{BB962C8B-B14F-4D97-AF65-F5344CB8AC3E}">
        <p14:creationId xmlns:p14="http://schemas.microsoft.com/office/powerpoint/2010/main" val="4280787901"/>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D97A7079-6A2A-4EEA-96D1-6C3F41741F6A}"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03B21FB2-318B-4B58-A9C8-526122E076DE}" type="slidenum">
              <a:rPr lang="en-US" altLang="zh-CN"/>
              <a:pPr>
                <a:defRPr/>
              </a:pPr>
              <a:t>‹#›</a:t>
            </a:fld>
            <a:endParaRPr lang="zh-CN" altLang="en-US"/>
          </a:p>
        </p:txBody>
      </p:sp>
    </p:spTree>
    <p:extLst>
      <p:ext uri="{BB962C8B-B14F-4D97-AF65-F5344CB8AC3E}">
        <p14:creationId xmlns:p14="http://schemas.microsoft.com/office/powerpoint/2010/main" val="3160018483"/>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215BFDC-A1FD-4C6F-8E4D-21FCC179CBBC}"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6652A26-1244-46A8-BA8B-1CC81DD5528E}" type="slidenum">
              <a:rPr lang="en-US" altLang="zh-CN"/>
              <a:pPr>
                <a:defRPr/>
              </a:pPr>
              <a:t>‹#›</a:t>
            </a:fld>
            <a:endParaRPr lang="zh-CN" altLang="en-US"/>
          </a:p>
        </p:txBody>
      </p:sp>
    </p:spTree>
    <p:extLst>
      <p:ext uri="{BB962C8B-B14F-4D97-AF65-F5344CB8AC3E}">
        <p14:creationId xmlns:p14="http://schemas.microsoft.com/office/powerpoint/2010/main" val="3799776972"/>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5DD39E4-243C-41DB-8EA1-D7E6B93383A5}"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7050CD4-BCD5-4EFF-AB50-F5EA0510C8B8}" type="slidenum">
              <a:rPr lang="en-US" altLang="zh-CN"/>
              <a:pPr>
                <a:defRPr/>
              </a:pPr>
              <a:t>‹#›</a:t>
            </a:fld>
            <a:endParaRPr lang="zh-CN" altLang="en-US"/>
          </a:p>
        </p:txBody>
      </p:sp>
    </p:spTree>
    <p:extLst>
      <p:ext uri="{BB962C8B-B14F-4D97-AF65-F5344CB8AC3E}">
        <p14:creationId xmlns:p14="http://schemas.microsoft.com/office/powerpoint/2010/main" val="2259298673"/>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33E9D93-DE7D-457B-8B12-E72F16D84183}"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931007F-F948-453C-9532-B59934AB7E01}" type="slidenum">
              <a:rPr lang="en-US" altLang="zh-CN"/>
              <a:pPr>
                <a:defRPr/>
              </a:pPr>
              <a:t>‹#›</a:t>
            </a:fld>
            <a:endParaRPr lang="zh-CN" altLang="en-US"/>
          </a:p>
        </p:txBody>
      </p:sp>
    </p:spTree>
    <p:extLst>
      <p:ext uri="{BB962C8B-B14F-4D97-AF65-F5344CB8AC3E}">
        <p14:creationId xmlns:p14="http://schemas.microsoft.com/office/powerpoint/2010/main" val="41226152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4"/>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4"/>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fld id="{16496651-3F99-4417-97D8-CD4B22ED4785}" type="datetime1">
              <a:rPr lang="zh-CN" altLang="en-US"/>
              <a:pPr>
                <a:defRPr/>
              </a:pPr>
              <a:t>2017/3/16</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buFont typeface="Arial" pitchFamily="34" charset="0"/>
              <a:buNone/>
              <a:defRPr>
                <a:latin typeface="Arial" pitchFamily="34"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a:buFont typeface="Arial" panose="020B0604020202020204" pitchFamily="34" charset="0"/>
              <a:buNone/>
              <a:defRPr>
                <a:latin typeface="Arial" panose="020B0604020202020204" pitchFamily="34" charset="0"/>
              </a:defRPr>
            </a:lvl1pPr>
          </a:lstStyle>
          <a:p>
            <a:pPr>
              <a:defRPr/>
            </a:pPr>
            <a:fld id="{933FC87F-21F7-4DCF-92DD-D07DB460E115}" type="slidenum">
              <a:rPr lang="zh-CN" altLang="en-US"/>
              <a:pPr>
                <a:defRPr/>
              </a:pPr>
              <a:t>‹#›</a:t>
            </a:fld>
            <a:endParaRPr lang="zh-CN" altLang="en-US"/>
          </a:p>
        </p:txBody>
      </p:sp>
    </p:spTree>
    <p:extLst>
      <p:ext uri="{BB962C8B-B14F-4D97-AF65-F5344CB8AC3E}">
        <p14:creationId xmlns:p14="http://schemas.microsoft.com/office/powerpoint/2010/main" val="233058196"/>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1CBF7D1-7E66-4A1B-819F-C827F6CD282B}"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C9AC30B-422F-4560-B62A-0D87862DD58E}" type="slidenum">
              <a:rPr lang="en-US" altLang="zh-CN"/>
              <a:pPr>
                <a:defRPr/>
              </a:pPr>
              <a:t>‹#›</a:t>
            </a:fld>
            <a:endParaRPr lang="zh-CN" altLang="en-US"/>
          </a:p>
        </p:txBody>
      </p:sp>
    </p:spTree>
    <p:extLst>
      <p:ext uri="{BB962C8B-B14F-4D97-AF65-F5344CB8AC3E}">
        <p14:creationId xmlns:p14="http://schemas.microsoft.com/office/powerpoint/2010/main" val="275502914"/>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BD22B1F-AD15-4CC6-926F-F32B851961B1}"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B8A1478-C43A-431B-AD17-0205E6DA6265}" type="slidenum">
              <a:rPr lang="zh-CN" altLang="en-US"/>
              <a:pPr>
                <a:defRPr/>
              </a:pPr>
              <a:t>‹#›</a:t>
            </a:fld>
            <a:endParaRPr lang="zh-CN" altLang="en-US"/>
          </a:p>
        </p:txBody>
      </p:sp>
    </p:spTree>
    <p:extLst>
      <p:ext uri="{BB962C8B-B14F-4D97-AF65-F5344CB8AC3E}">
        <p14:creationId xmlns:p14="http://schemas.microsoft.com/office/powerpoint/2010/main" val="1475215387"/>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19BD17C-3EB5-456B-B16D-5C362B583363}"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9AE8E78-A54A-4B2E-9C78-E5FB74C317E7}" type="slidenum">
              <a:rPr lang="zh-CN" altLang="en-US"/>
              <a:pPr>
                <a:defRPr/>
              </a:pPr>
              <a:t>‹#›</a:t>
            </a:fld>
            <a:endParaRPr lang="zh-CN" altLang="en-US"/>
          </a:p>
        </p:txBody>
      </p:sp>
    </p:spTree>
    <p:extLst>
      <p:ext uri="{BB962C8B-B14F-4D97-AF65-F5344CB8AC3E}">
        <p14:creationId xmlns:p14="http://schemas.microsoft.com/office/powerpoint/2010/main" val="1698375236"/>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D3555FC4-F9D7-412E-942F-36B1F942D7E3}"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EEC605D-C207-46E6-867F-BE722404B50A}" type="slidenum">
              <a:rPr lang="zh-CN" altLang="en-US"/>
              <a:pPr>
                <a:defRPr/>
              </a:pPr>
              <a:t>‹#›</a:t>
            </a:fld>
            <a:endParaRPr lang="zh-CN" altLang="en-US"/>
          </a:p>
        </p:txBody>
      </p:sp>
    </p:spTree>
    <p:extLst>
      <p:ext uri="{BB962C8B-B14F-4D97-AF65-F5344CB8AC3E}">
        <p14:creationId xmlns:p14="http://schemas.microsoft.com/office/powerpoint/2010/main" val="3485965286"/>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B5294618-2D9C-4EA9-B5FA-B2398B34C5DB}"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419391B-5CF1-47B8-9DD3-E43AE8476A31}" type="slidenum">
              <a:rPr lang="zh-CN" altLang="en-US"/>
              <a:pPr>
                <a:defRPr/>
              </a:pPr>
              <a:t>‹#›</a:t>
            </a:fld>
            <a:endParaRPr lang="zh-CN" altLang="en-US"/>
          </a:p>
        </p:txBody>
      </p:sp>
    </p:spTree>
    <p:extLst>
      <p:ext uri="{BB962C8B-B14F-4D97-AF65-F5344CB8AC3E}">
        <p14:creationId xmlns:p14="http://schemas.microsoft.com/office/powerpoint/2010/main" val="3336762965"/>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EC67CA1D-9D48-4FE3-AE46-2CA3889DDDCF}"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91457952-AFB7-4276-81CB-8C8EF0218A88}" type="slidenum">
              <a:rPr lang="zh-CN" altLang="en-US"/>
              <a:pPr>
                <a:defRPr/>
              </a:pPr>
              <a:t>‹#›</a:t>
            </a:fld>
            <a:endParaRPr lang="zh-CN" altLang="en-US"/>
          </a:p>
        </p:txBody>
      </p:sp>
    </p:spTree>
    <p:extLst>
      <p:ext uri="{BB962C8B-B14F-4D97-AF65-F5344CB8AC3E}">
        <p14:creationId xmlns:p14="http://schemas.microsoft.com/office/powerpoint/2010/main" val="3490402213"/>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40B7825-8767-4A29-9346-466A2276BDDC}"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26828E02-A228-4260-9DEA-3AC82DABABAB}" type="slidenum">
              <a:rPr lang="zh-CN" altLang="en-US"/>
              <a:pPr>
                <a:defRPr/>
              </a:pPr>
              <a:t>‹#›</a:t>
            </a:fld>
            <a:endParaRPr lang="zh-CN" altLang="en-US"/>
          </a:p>
        </p:txBody>
      </p:sp>
    </p:spTree>
    <p:extLst>
      <p:ext uri="{BB962C8B-B14F-4D97-AF65-F5344CB8AC3E}">
        <p14:creationId xmlns:p14="http://schemas.microsoft.com/office/powerpoint/2010/main" val="4248302128"/>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0CE4EE25-1F3A-4514-AE11-5CC44924BCB5}"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3F46477C-4ACF-4C71-903B-653AED4A106A}" type="slidenum">
              <a:rPr lang="zh-CN" altLang="en-US"/>
              <a:pPr>
                <a:defRPr/>
              </a:pPr>
              <a:t>‹#›</a:t>
            </a:fld>
            <a:endParaRPr lang="zh-CN" altLang="en-US"/>
          </a:p>
        </p:txBody>
      </p:sp>
    </p:spTree>
    <p:extLst>
      <p:ext uri="{BB962C8B-B14F-4D97-AF65-F5344CB8AC3E}">
        <p14:creationId xmlns:p14="http://schemas.microsoft.com/office/powerpoint/2010/main" val="2459371339"/>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98EF6A9C-0FD5-4922-BC22-396F182FF1F1}"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4F98784-EFFD-40F2-AFAC-2CD53BE2E86B}" type="slidenum">
              <a:rPr lang="zh-CN" altLang="en-US"/>
              <a:pPr>
                <a:defRPr/>
              </a:pPr>
              <a:t>‹#›</a:t>
            </a:fld>
            <a:endParaRPr lang="zh-CN" altLang="en-US"/>
          </a:p>
        </p:txBody>
      </p:sp>
    </p:spTree>
    <p:extLst>
      <p:ext uri="{BB962C8B-B14F-4D97-AF65-F5344CB8AC3E}">
        <p14:creationId xmlns:p14="http://schemas.microsoft.com/office/powerpoint/2010/main" val="2992854908"/>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9CC9707-8F20-4DB6-A2BD-CB88FED15F8F}"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31AF340-36E5-4B6E-A621-896219997379}" type="slidenum">
              <a:rPr lang="zh-CN" altLang="en-US"/>
              <a:pPr>
                <a:defRPr/>
              </a:pPr>
              <a:t>‹#›</a:t>
            </a:fld>
            <a:endParaRPr lang="zh-CN" altLang="en-US"/>
          </a:p>
        </p:txBody>
      </p:sp>
    </p:spTree>
    <p:extLst>
      <p:ext uri="{BB962C8B-B14F-4D97-AF65-F5344CB8AC3E}">
        <p14:creationId xmlns:p14="http://schemas.microsoft.com/office/powerpoint/2010/main" val="41435779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22E87DE-F010-43ED-A406-849745849FC6}"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BA4D0E9-C4E9-4502-913A-C60A4A677D1A}" type="slidenum">
              <a:rPr lang="zh-CN" altLang="en-US"/>
              <a:pPr>
                <a:defRPr/>
              </a:pPr>
              <a:t>‹#›</a:t>
            </a:fld>
            <a:endParaRPr lang="zh-CN" altLang="en-US"/>
          </a:p>
        </p:txBody>
      </p:sp>
    </p:spTree>
    <p:extLst>
      <p:ext uri="{BB962C8B-B14F-4D97-AF65-F5344CB8AC3E}">
        <p14:creationId xmlns:p14="http://schemas.microsoft.com/office/powerpoint/2010/main" val="3459002621"/>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EEC64F2-ED21-4B71-9117-1F640D17D45A}"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785588C-FFA9-4183-A401-3E732D4DFE23}" type="slidenum">
              <a:rPr lang="zh-CN" altLang="en-US"/>
              <a:pPr>
                <a:defRPr/>
              </a:pPr>
              <a:t>‹#›</a:t>
            </a:fld>
            <a:endParaRPr lang="zh-CN" altLang="en-US"/>
          </a:p>
        </p:txBody>
      </p:sp>
    </p:spTree>
    <p:extLst>
      <p:ext uri="{BB962C8B-B14F-4D97-AF65-F5344CB8AC3E}">
        <p14:creationId xmlns:p14="http://schemas.microsoft.com/office/powerpoint/2010/main" val="564283816"/>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F5BB574-7435-4F06-8183-B1FF5F54A12D}"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E15608C-6D52-4A6C-99CE-0DB2648CB8DD}" type="slidenum">
              <a:rPr lang="zh-CN" altLang="en-US"/>
              <a:pPr>
                <a:defRPr/>
              </a:pPr>
              <a:t>‹#›</a:t>
            </a:fld>
            <a:endParaRPr lang="zh-CN" altLang="en-US"/>
          </a:p>
        </p:txBody>
      </p:sp>
    </p:spTree>
    <p:extLst>
      <p:ext uri="{BB962C8B-B14F-4D97-AF65-F5344CB8AC3E}">
        <p14:creationId xmlns:p14="http://schemas.microsoft.com/office/powerpoint/2010/main" val="964527796"/>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9"/>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8506C819-B2E2-4425-B2B9-150B07C0D15D}"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A495C9EA-F074-4AA0-997C-7F6AB7ECB4EC}" type="slidenum">
              <a:rPr lang="zh-CN" altLang="en-US"/>
              <a:pPr>
                <a:defRPr/>
              </a:pPr>
              <a:t>‹#›</a:t>
            </a:fld>
            <a:endParaRPr lang="zh-CN" altLang="en-US"/>
          </a:p>
        </p:txBody>
      </p:sp>
    </p:spTree>
    <p:extLst>
      <p:ext uri="{BB962C8B-B14F-4D97-AF65-F5344CB8AC3E}">
        <p14:creationId xmlns:p14="http://schemas.microsoft.com/office/powerpoint/2010/main" val="2433318312"/>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1"/>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1"/>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938589"/>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938589"/>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6ABF23AD-EDB4-46B1-BAC3-85A097B0A7F3}"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53BC7390-C3B8-4684-A24E-986F9AE4A9C9}" type="slidenum">
              <a:rPr lang="zh-CN" altLang="en-US"/>
              <a:pPr>
                <a:defRPr/>
              </a:pPr>
              <a:t>‹#›</a:t>
            </a:fld>
            <a:endParaRPr lang="zh-CN" altLang="en-US"/>
          </a:p>
        </p:txBody>
      </p:sp>
    </p:spTree>
    <p:extLst>
      <p:ext uri="{BB962C8B-B14F-4D97-AF65-F5344CB8AC3E}">
        <p14:creationId xmlns:p14="http://schemas.microsoft.com/office/powerpoint/2010/main" val="3521550080"/>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1"/>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9"/>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3"/>
          <p:cNvSpPr>
            <a:spLocks noGrp="1" noChangeArrowheads="1"/>
          </p:cNvSpPr>
          <p:nvPr>
            <p:ph type="dt" sz="half" idx="10"/>
          </p:nvPr>
        </p:nvSpPr>
        <p:spPr>
          <a:ln/>
        </p:spPr>
        <p:txBody>
          <a:bodyPr/>
          <a:lstStyle>
            <a:lvl1pPr>
              <a:defRPr/>
            </a:lvl1pPr>
          </a:lstStyle>
          <a:p>
            <a:pPr>
              <a:defRPr/>
            </a:pPr>
            <a:fld id="{50458686-B8EE-4D24-92D7-5C851B9F0726}" type="datetime1">
              <a:rPr lang="zh-CN" altLang="en-US"/>
              <a:pPr>
                <a:defRPr/>
              </a:pPr>
              <a:t>2017/3/16</a:t>
            </a:fld>
            <a:endParaRPr lang="zh-CN" altLang="en-US"/>
          </a:p>
        </p:txBody>
      </p:sp>
      <p:sp>
        <p:nvSpPr>
          <p:cNvPr id="7"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8" name="灯片编号占位符 5"/>
          <p:cNvSpPr>
            <a:spLocks noGrp="1" noChangeArrowheads="1"/>
          </p:cNvSpPr>
          <p:nvPr>
            <p:ph type="sldNum" sz="quarter" idx="12"/>
          </p:nvPr>
        </p:nvSpPr>
        <p:spPr>
          <a:ln/>
        </p:spPr>
        <p:txBody>
          <a:bodyPr/>
          <a:lstStyle>
            <a:lvl1pPr>
              <a:defRPr/>
            </a:lvl1pPr>
          </a:lstStyle>
          <a:p>
            <a:pPr>
              <a:defRPr/>
            </a:pPr>
            <a:fld id="{D5DC7F74-232B-467B-A9A9-C3A18C9A4772}" type="slidenum">
              <a:rPr lang="zh-CN" altLang="en-US"/>
              <a:pPr>
                <a:defRPr/>
              </a:pPr>
              <a:t>‹#›</a:t>
            </a:fld>
            <a:endParaRPr lang="zh-CN" altLang="en-US"/>
          </a:p>
        </p:txBody>
      </p:sp>
    </p:spTree>
    <p:extLst>
      <p:ext uri="{BB962C8B-B14F-4D97-AF65-F5344CB8AC3E}">
        <p14:creationId xmlns:p14="http://schemas.microsoft.com/office/powerpoint/2010/main" val="192917822"/>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18308045-544D-4AD3-9714-EC19AF2C70B0}"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102FFD5-50C4-48D8-8E54-88CF65C4827D}" type="slidenum">
              <a:rPr lang="zh-CN" altLang="en-US"/>
              <a:pPr>
                <a:defRPr/>
              </a:pPr>
              <a:t>‹#›</a:t>
            </a:fld>
            <a:endParaRPr lang="zh-CN" altLang="en-US"/>
          </a:p>
        </p:txBody>
      </p:sp>
    </p:spTree>
    <p:extLst>
      <p:ext uri="{BB962C8B-B14F-4D97-AF65-F5344CB8AC3E}">
        <p14:creationId xmlns:p14="http://schemas.microsoft.com/office/powerpoint/2010/main" val="1479078507"/>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80985" indent="0" algn="ctr">
              <a:buNone/>
              <a:defRPr>
                <a:solidFill>
                  <a:schemeClr val="tx1">
                    <a:tint val="75000"/>
                  </a:schemeClr>
                </a:solidFill>
              </a:defRPr>
            </a:lvl2pPr>
            <a:lvl3pPr marL="761970" indent="0" algn="ctr">
              <a:buNone/>
              <a:defRPr>
                <a:solidFill>
                  <a:schemeClr val="tx1">
                    <a:tint val="75000"/>
                  </a:schemeClr>
                </a:solidFill>
              </a:defRPr>
            </a:lvl3pPr>
            <a:lvl4pPr marL="1142954" indent="0" algn="ctr">
              <a:buNone/>
              <a:defRPr>
                <a:solidFill>
                  <a:schemeClr val="tx1">
                    <a:tint val="75000"/>
                  </a:schemeClr>
                </a:solidFill>
              </a:defRPr>
            </a:lvl4pPr>
            <a:lvl5pPr marL="1523939" indent="0" algn="ctr">
              <a:buNone/>
              <a:defRPr>
                <a:solidFill>
                  <a:schemeClr val="tx1">
                    <a:tint val="75000"/>
                  </a:schemeClr>
                </a:solidFill>
              </a:defRPr>
            </a:lvl5pPr>
            <a:lvl6pPr marL="1904924" indent="0" algn="ctr">
              <a:buNone/>
              <a:defRPr>
                <a:solidFill>
                  <a:schemeClr val="tx1">
                    <a:tint val="75000"/>
                  </a:schemeClr>
                </a:solidFill>
              </a:defRPr>
            </a:lvl6pPr>
            <a:lvl7pPr marL="2285909" indent="0" algn="ctr">
              <a:buNone/>
              <a:defRPr>
                <a:solidFill>
                  <a:schemeClr val="tx1">
                    <a:tint val="75000"/>
                  </a:schemeClr>
                </a:solidFill>
              </a:defRPr>
            </a:lvl7pPr>
            <a:lvl8pPr marL="2666893" indent="0" algn="ctr">
              <a:buNone/>
              <a:defRPr>
                <a:solidFill>
                  <a:schemeClr val="tx1">
                    <a:tint val="75000"/>
                  </a:schemeClr>
                </a:solidFill>
              </a:defRPr>
            </a:lvl8pPr>
            <a:lvl9pPr marL="3047878"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A07DBE1-1EF5-45F5-99EC-10A6E6B8FD56}" type="datetime1">
              <a:rPr lang="zh-CN" altLang="en-US"/>
              <a:pPr>
                <a:defRPr/>
              </a:pPr>
              <a:t>2017/3/16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CF474DA-A620-4FBC-922C-E5CE83CAFBD2}" type="slidenum">
              <a:rPr lang="zh-CN" altLang="en-US"/>
              <a:pPr>
                <a:defRPr/>
              </a:pPr>
              <a:t>‹#›</a:t>
            </a:fld>
            <a:endParaRPr lang="zh-CN" altLang="en-US"/>
          </a:p>
        </p:txBody>
      </p:sp>
    </p:spTree>
    <p:extLst>
      <p:ext uri="{BB962C8B-B14F-4D97-AF65-F5344CB8AC3E}">
        <p14:creationId xmlns:p14="http://schemas.microsoft.com/office/powerpoint/2010/main" val="216158232"/>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05FD8B1-3BB0-4C53-9D60-3467EC934F5A}" type="datetime1">
              <a:rPr lang="zh-CN" altLang="en-US"/>
              <a:pPr>
                <a:defRPr/>
              </a:pPr>
              <a:t>2017/3/16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A5CE86D-8FE5-41D2-8291-835FEAFF6DB7}" type="slidenum">
              <a:rPr lang="zh-CN" altLang="en-US"/>
              <a:pPr>
                <a:defRPr/>
              </a:pPr>
              <a:t>‹#›</a:t>
            </a:fld>
            <a:endParaRPr lang="zh-CN" altLang="en-US"/>
          </a:p>
        </p:txBody>
      </p:sp>
    </p:spTree>
    <p:extLst>
      <p:ext uri="{BB962C8B-B14F-4D97-AF65-F5344CB8AC3E}">
        <p14:creationId xmlns:p14="http://schemas.microsoft.com/office/powerpoint/2010/main" val="246038322"/>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solidFill>
                  <a:schemeClr val="tx1">
                    <a:tint val="75000"/>
                  </a:schemeClr>
                </a:solidFill>
              </a:defRPr>
            </a:lvl1pPr>
            <a:lvl2pPr marL="380985" indent="0">
              <a:buNone/>
              <a:defRPr sz="1500">
                <a:solidFill>
                  <a:schemeClr val="tx1">
                    <a:tint val="75000"/>
                  </a:schemeClr>
                </a:solidFill>
              </a:defRPr>
            </a:lvl2pPr>
            <a:lvl3pPr marL="761970" indent="0">
              <a:buNone/>
              <a:defRPr sz="1333">
                <a:solidFill>
                  <a:schemeClr val="tx1">
                    <a:tint val="75000"/>
                  </a:schemeClr>
                </a:solidFill>
              </a:defRPr>
            </a:lvl3pPr>
            <a:lvl4pPr marL="1142954" indent="0">
              <a:buNone/>
              <a:defRPr sz="1167">
                <a:solidFill>
                  <a:schemeClr val="tx1">
                    <a:tint val="75000"/>
                  </a:schemeClr>
                </a:solidFill>
              </a:defRPr>
            </a:lvl4pPr>
            <a:lvl5pPr marL="1523939" indent="0">
              <a:buNone/>
              <a:defRPr sz="1167">
                <a:solidFill>
                  <a:schemeClr val="tx1">
                    <a:tint val="75000"/>
                  </a:schemeClr>
                </a:solidFill>
              </a:defRPr>
            </a:lvl5pPr>
            <a:lvl6pPr marL="1904924" indent="0">
              <a:buNone/>
              <a:defRPr sz="1167">
                <a:solidFill>
                  <a:schemeClr val="tx1">
                    <a:tint val="75000"/>
                  </a:schemeClr>
                </a:solidFill>
              </a:defRPr>
            </a:lvl6pPr>
            <a:lvl7pPr marL="2285909" indent="0">
              <a:buNone/>
              <a:defRPr sz="1167">
                <a:solidFill>
                  <a:schemeClr val="tx1">
                    <a:tint val="75000"/>
                  </a:schemeClr>
                </a:solidFill>
              </a:defRPr>
            </a:lvl7pPr>
            <a:lvl8pPr marL="2666893" indent="0">
              <a:buNone/>
              <a:defRPr sz="1167">
                <a:solidFill>
                  <a:schemeClr val="tx1">
                    <a:tint val="75000"/>
                  </a:schemeClr>
                </a:solidFill>
              </a:defRPr>
            </a:lvl8pPr>
            <a:lvl9pPr marL="3047878" indent="0">
              <a:buNone/>
              <a:defRPr sz="1167">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AE7D555-E280-4990-93A5-8927E8A58D46}" type="datetime1">
              <a:rPr lang="zh-CN" altLang="en-US"/>
              <a:pPr>
                <a:defRPr/>
              </a:pPr>
              <a:t>2017/3/16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3F265D3-AC8C-4D7A-8CD0-BA1A2E96A9DF}" type="slidenum">
              <a:rPr lang="zh-CN" altLang="en-US"/>
              <a:pPr>
                <a:defRPr/>
              </a:pPr>
              <a:t>‹#›</a:t>
            </a:fld>
            <a:endParaRPr lang="zh-CN" altLang="en-US"/>
          </a:p>
        </p:txBody>
      </p:sp>
    </p:spTree>
    <p:extLst>
      <p:ext uri="{BB962C8B-B14F-4D97-AF65-F5344CB8AC3E}">
        <p14:creationId xmlns:p14="http://schemas.microsoft.com/office/powerpoint/2010/main" val="1910183862"/>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9270E0F5-F2D9-4875-A923-0F892C7C06E1}" type="datetime1">
              <a:rPr lang="zh-CN" altLang="en-US"/>
              <a:pPr>
                <a:defRPr/>
              </a:pPr>
              <a:t>2017/3/16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62D5A7C-F400-4E4A-A29D-7432BA29148D}" type="slidenum">
              <a:rPr lang="zh-CN" altLang="en-US"/>
              <a:pPr>
                <a:defRPr/>
              </a:pPr>
              <a:t>‹#›</a:t>
            </a:fld>
            <a:endParaRPr lang="zh-CN" altLang="en-US"/>
          </a:p>
        </p:txBody>
      </p:sp>
    </p:spTree>
    <p:extLst>
      <p:ext uri="{BB962C8B-B14F-4D97-AF65-F5344CB8AC3E}">
        <p14:creationId xmlns:p14="http://schemas.microsoft.com/office/powerpoint/2010/main" val="28852796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DDF653F-17D6-4529-82AA-617794A470B3}"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E52F512-FA24-45A0-9CE4-D49196CF46E8}" type="slidenum">
              <a:rPr lang="zh-CN" altLang="en-US"/>
              <a:pPr>
                <a:defRPr/>
              </a:pPr>
              <a:t>‹#›</a:t>
            </a:fld>
            <a:endParaRPr lang="zh-CN" altLang="en-US"/>
          </a:p>
        </p:txBody>
      </p:sp>
    </p:spTree>
    <p:extLst>
      <p:ext uri="{BB962C8B-B14F-4D97-AF65-F5344CB8AC3E}">
        <p14:creationId xmlns:p14="http://schemas.microsoft.com/office/powerpoint/2010/main" val="3033853688"/>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C5357CF6-6108-4B06-96BF-82BBDAE31FB9}" type="datetime1">
              <a:rPr lang="zh-CN" altLang="en-US"/>
              <a:pPr>
                <a:defRPr/>
              </a:pPr>
              <a:t>2017/3/16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D688B6F-C8DF-4329-8C5A-A9D386E15B26}" type="slidenum">
              <a:rPr lang="zh-CN" altLang="en-US"/>
              <a:pPr>
                <a:defRPr/>
              </a:pPr>
              <a:t>‹#›</a:t>
            </a:fld>
            <a:endParaRPr lang="zh-CN" altLang="en-US"/>
          </a:p>
        </p:txBody>
      </p:sp>
    </p:spTree>
    <p:extLst>
      <p:ext uri="{BB962C8B-B14F-4D97-AF65-F5344CB8AC3E}">
        <p14:creationId xmlns:p14="http://schemas.microsoft.com/office/powerpoint/2010/main" val="2703250653"/>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461DF403-22C9-4DB5-B6A5-D8FE87DBAACF}" type="datetime1">
              <a:rPr lang="zh-CN" altLang="en-US"/>
              <a:pPr>
                <a:defRPr/>
              </a:pPr>
              <a:t>2017/3/16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54BD15C-8B41-41D2-83C6-ACCE7980FFFD}" type="slidenum">
              <a:rPr lang="zh-CN" altLang="en-US"/>
              <a:pPr>
                <a:defRPr/>
              </a:pPr>
              <a:t>‹#›</a:t>
            </a:fld>
            <a:endParaRPr lang="zh-CN" altLang="en-US"/>
          </a:p>
        </p:txBody>
      </p:sp>
    </p:spTree>
    <p:extLst>
      <p:ext uri="{BB962C8B-B14F-4D97-AF65-F5344CB8AC3E}">
        <p14:creationId xmlns:p14="http://schemas.microsoft.com/office/powerpoint/2010/main" val="2632805681"/>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62595A9-5435-4355-BA76-B98CC3541D6D}" type="datetime1">
              <a:rPr lang="zh-CN" altLang="en-US"/>
              <a:pPr>
                <a:defRPr/>
              </a:pPr>
              <a:t>2017/3/16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6A2B057-DADC-4BBC-8C50-22BAF15B170D}" type="slidenum">
              <a:rPr lang="zh-CN" altLang="en-US"/>
              <a:pPr>
                <a:defRPr/>
              </a:pPr>
              <a:t>‹#›</a:t>
            </a:fld>
            <a:endParaRPr lang="zh-CN" altLang="en-US"/>
          </a:p>
        </p:txBody>
      </p:sp>
    </p:spTree>
    <p:extLst>
      <p:ext uri="{BB962C8B-B14F-4D97-AF65-F5344CB8AC3E}">
        <p14:creationId xmlns:p14="http://schemas.microsoft.com/office/powerpoint/2010/main" val="857766268"/>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F4BBEC4-8C91-48BB-8EB8-BAF319893366}" type="datetime1">
              <a:rPr lang="zh-CN" altLang="en-US"/>
              <a:pPr>
                <a:defRPr/>
              </a:pPr>
              <a:t>2017/3/16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D514D9A-78E4-43BB-9DF1-B32009CEA055}" type="slidenum">
              <a:rPr lang="zh-CN" altLang="en-US"/>
              <a:pPr>
                <a:defRPr/>
              </a:pPr>
              <a:t>‹#›</a:t>
            </a:fld>
            <a:endParaRPr lang="zh-CN" altLang="en-US"/>
          </a:p>
        </p:txBody>
      </p:sp>
    </p:spTree>
    <p:extLst>
      <p:ext uri="{BB962C8B-B14F-4D97-AF65-F5344CB8AC3E}">
        <p14:creationId xmlns:p14="http://schemas.microsoft.com/office/powerpoint/2010/main" val="3830045221"/>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AEB4F65-ED06-46EF-8972-3E0F9C2B946D}" type="datetime1">
              <a:rPr lang="zh-CN" altLang="en-US"/>
              <a:pPr>
                <a:defRPr/>
              </a:pPr>
              <a:t>2017/3/16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894F7D2-9EEC-49D6-80C5-E552FEA63C2D}" type="slidenum">
              <a:rPr lang="zh-CN" altLang="en-US"/>
              <a:pPr>
                <a:defRPr/>
              </a:pPr>
              <a:t>‹#›</a:t>
            </a:fld>
            <a:endParaRPr lang="zh-CN" altLang="en-US"/>
          </a:p>
        </p:txBody>
      </p:sp>
    </p:spTree>
    <p:extLst>
      <p:ext uri="{BB962C8B-B14F-4D97-AF65-F5344CB8AC3E}">
        <p14:creationId xmlns:p14="http://schemas.microsoft.com/office/powerpoint/2010/main" val="3117574495"/>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709F5CD-6846-4C01-9898-86519961868D}" type="datetime1">
              <a:rPr lang="zh-CN" altLang="en-US"/>
              <a:pPr>
                <a:defRPr/>
              </a:pPr>
              <a:t>2017/3/16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F6B2908-D850-4418-B72E-30A0A704294F}" type="slidenum">
              <a:rPr lang="zh-CN" altLang="en-US"/>
              <a:pPr>
                <a:defRPr/>
              </a:pPr>
              <a:t>‹#›</a:t>
            </a:fld>
            <a:endParaRPr lang="zh-CN" altLang="en-US"/>
          </a:p>
        </p:txBody>
      </p:sp>
    </p:spTree>
    <p:extLst>
      <p:ext uri="{BB962C8B-B14F-4D97-AF65-F5344CB8AC3E}">
        <p14:creationId xmlns:p14="http://schemas.microsoft.com/office/powerpoint/2010/main" val="496452701"/>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0045978-5BBC-43FB-9255-69C15BDF4E60}" type="datetime1">
              <a:rPr lang="zh-CN" altLang="en-US"/>
              <a:pPr>
                <a:defRPr/>
              </a:pPr>
              <a:t>2017/3/16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C7534EC-E4DA-4B9C-8578-80848EEB1956}" type="slidenum">
              <a:rPr lang="zh-CN" altLang="en-US"/>
              <a:pPr>
                <a:defRPr/>
              </a:pPr>
              <a:t>‹#›</a:t>
            </a:fld>
            <a:endParaRPr lang="zh-CN" altLang="en-US"/>
          </a:p>
        </p:txBody>
      </p:sp>
    </p:spTree>
    <p:extLst>
      <p:ext uri="{BB962C8B-B14F-4D97-AF65-F5344CB8AC3E}">
        <p14:creationId xmlns:p14="http://schemas.microsoft.com/office/powerpoint/2010/main" val="3133620697"/>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FA573E4B-B8E8-4C00-B1E5-3D667566D784}" type="datetime1">
              <a:rPr lang="zh-CN" altLang="en-US"/>
              <a:pPr>
                <a:defRPr/>
              </a:pPr>
              <a:t>2017/3/16</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B7D426E9-CC6E-4D45-A5D9-D9DE09BA53B4}" type="slidenum">
              <a:rPr lang="zh-CN" altLang="en-US"/>
              <a:pPr>
                <a:defRPr/>
              </a:pPr>
              <a:t>‹#›</a:t>
            </a:fld>
            <a:endParaRPr lang="zh-CN" altLang="en-US"/>
          </a:p>
        </p:txBody>
      </p:sp>
    </p:spTree>
    <p:extLst>
      <p:ext uri="{BB962C8B-B14F-4D97-AF65-F5344CB8AC3E}">
        <p14:creationId xmlns:p14="http://schemas.microsoft.com/office/powerpoint/2010/main" val="2049406387"/>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F1BA334E-02DB-4924-9571-2DF40AE22CAF}" type="datetime1">
              <a:rPr lang="zh-CN" altLang="en-US"/>
              <a:pPr>
                <a:defRPr/>
              </a:pPr>
              <a:t>2017/3/16</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E5818677-2593-4092-97CA-8551B2B22C0D}" type="slidenum">
              <a:rPr lang="zh-CN" altLang="en-US"/>
              <a:pPr>
                <a:defRPr/>
              </a:pPr>
              <a:t>‹#›</a:t>
            </a:fld>
            <a:endParaRPr lang="zh-CN" altLang="en-US"/>
          </a:p>
        </p:txBody>
      </p:sp>
    </p:spTree>
    <p:extLst>
      <p:ext uri="{BB962C8B-B14F-4D97-AF65-F5344CB8AC3E}">
        <p14:creationId xmlns:p14="http://schemas.microsoft.com/office/powerpoint/2010/main" val="2221320735"/>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5771FBD1-933D-4BC5-AE98-E773FA49012A}" type="datetime1">
              <a:rPr lang="zh-CN" altLang="en-US"/>
              <a:pPr>
                <a:defRPr/>
              </a:pPr>
              <a:t>2017/3/16</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8293A504-A412-4790-85D3-2D99CE3031A1}" type="slidenum">
              <a:rPr lang="zh-CN" altLang="en-US"/>
              <a:pPr>
                <a:defRPr/>
              </a:pPr>
              <a:t>‹#›</a:t>
            </a:fld>
            <a:endParaRPr lang="zh-CN" altLang="en-US"/>
          </a:p>
        </p:txBody>
      </p:sp>
    </p:spTree>
    <p:extLst>
      <p:ext uri="{BB962C8B-B14F-4D97-AF65-F5344CB8AC3E}">
        <p14:creationId xmlns:p14="http://schemas.microsoft.com/office/powerpoint/2010/main" val="42895501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BDFCC2C7-549E-4992-B996-7633ED2ADE58}"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9B7E283-8EAA-4335-A2E9-5B18EC9224A7}" type="slidenum">
              <a:rPr lang="zh-CN" altLang="en-US"/>
              <a:pPr>
                <a:defRPr/>
              </a:pPr>
              <a:t>‹#›</a:t>
            </a:fld>
            <a:endParaRPr lang="zh-CN" altLang="en-US"/>
          </a:p>
        </p:txBody>
      </p:sp>
    </p:spTree>
    <p:extLst>
      <p:ext uri="{BB962C8B-B14F-4D97-AF65-F5344CB8AC3E}">
        <p14:creationId xmlns:p14="http://schemas.microsoft.com/office/powerpoint/2010/main" val="1342486934"/>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E2A9264B-4602-4A19-863C-3BBC61EFEEB2}" type="datetime1">
              <a:rPr lang="zh-CN" altLang="en-US"/>
              <a:pPr>
                <a:defRPr/>
              </a:pPr>
              <a:t>2017/3/16</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056909D0-7173-4E5C-95AC-3032520D474C}" type="slidenum">
              <a:rPr lang="zh-CN" altLang="en-US"/>
              <a:pPr>
                <a:defRPr/>
              </a:pPr>
              <a:t>‹#›</a:t>
            </a:fld>
            <a:endParaRPr lang="zh-CN" altLang="en-US"/>
          </a:p>
        </p:txBody>
      </p:sp>
    </p:spTree>
    <p:extLst>
      <p:ext uri="{BB962C8B-B14F-4D97-AF65-F5344CB8AC3E}">
        <p14:creationId xmlns:p14="http://schemas.microsoft.com/office/powerpoint/2010/main" val="2619228472"/>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5771C1FF-777A-4700-B251-F53659DAF5DE}" type="datetime1">
              <a:rPr lang="zh-CN" altLang="en-US"/>
              <a:pPr>
                <a:defRPr/>
              </a:pPr>
              <a:t>2017/3/16</a:t>
            </a:fld>
            <a:endParaRPr lang="zh-CN" altLang="en-US"/>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C01AB17A-1753-47EE-BD8F-F204AED1A4FC}" type="slidenum">
              <a:rPr lang="zh-CN" altLang="en-US"/>
              <a:pPr>
                <a:defRPr/>
              </a:pPr>
              <a:t>‹#›</a:t>
            </a:fld>
            <a:endParaRPr lang="zh-CN" altLang="en-US"/>
          </a:p>
        </p:txBody>
      </p:sp>
    </p:spTree>
    <p:extLst>
      <p:ext uri="{BB962C8B-B14F-4D97-AF65-F5344CB8AC3E}">
        <p14:creationId xmlns:p14="http://schemas.microsoft.com/office/powerpoint/2010/main" val="1070250592"/>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DCBEED52-FB7F-49FA-A85A-16EF90912CEF}" type="datetime1">
              <a:rPr lang="zh-CN" altLang="en-US"/>
              <a:pPr>
                <a:defRPr/>
              </a:pPr>
              <a:t>2017/3/16</a:t>
            </a:fld>
            <a:endParaRPr lang="zh-CN" altLang="en-US"/>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B5E159CD-E767-4ABC-916E-17B22F916D66}" type="slidenum">
              <a:rPr lang="zh-CN" altLang="en-US"/>
              <a:pPr>
                <a:defRPr/>
              </a:pPr>
              <a:t>‹#›</a:t>
            </a:fld>
            <a:endParaRPr lang="zh-CN" altLang="en-US"/>
          </a:p>
        </p:txBody>
      </p:sp>
    </p:spTree>
    <p:extLst>
      <p:ext uri="{BB962C8B-B14F-4D97-AF65-F5344CB8AC3E}">
        <p14:creationId xmlns:p14="http://schemas.microsoft.com/office/powerpoint/2010/main" val="3919752124"/>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4992D004-8B0B-468A-8023-570931BC84C6}" type="datetime1">
              <a:rPr lang="zh-CN" altLang="en-US"/>
              <a:pPr>
                <a:defRPr/>
              </a:pPr>
              <a:t>2017/3/16</a:t>
            </a:fld>
            <a:endParaRPr lang="zh-CN" altLang="en-US"/>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E177F837-D603-411C-A0A7-B9A2495B2996}" type="slidenum">
              <a:rPr lang="zh-CN" altLang="en-US"/>
              <a:pPr>
                <a:defRPr/>
              </a:pPr>
              <a:t>‹#›</a:t>
            </a:fld>
            <a:endParaRPr lang="zh-CN" altLang="en-US"/>
          </a:p>
        </p:txBody>
      </p:sp>
    </p:spTree>
    <p:extLst>
      <p:ext uri="{BB962C8B-B14F-4D97-AF65-F5344CB8AC3E}">
        <p14:creationId xmlns:p14="http://schemas.microsoft.com/office/powerpoint/2010/main" val="4100290377"/>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DEDC2CE4-5819-43D6-BBC7-9FF2CD3CAEB2}" type="datetime1">
              <a:rPr lang="zh-CN" altLang="en-US"/>
              <a:pPr>
                <a:defRPr/>
              </a:pPr>
              <a:t>2017/3/16</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12C037FA-7DAC-4AE5-8140-42FF6B8948D2}" type="slidenum">
              <a:rPr lang="zh-CN" altLang="en-US"/>
              <a:pPr>
                <a:defRPr/>
              </a:pPr>
              <a:t>‹#›</a:t>
            </a:fld>
            <a:endParaRPr lang="zh-CN" altLang="en-US"/>
          </a:p>
        </p:txBody>
      </p:sp>
    </p:spTree>
    <p:extLst>
      <p:ext uri="{BB962C8B-B14F-4D97-AF65-F5344CB8AC3E}">
        <p14:creationId xmlns:p14="http://schemas.microsoft.com/office/powerpoint/2010/main" val="2217605459"/>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A13EC8F8-1F2E-47B1-B690-53A2F379BE46}" type="datetime1">
              <a:rPr lang="zh-CN" altLang="en-US"/>
              <a:pPr>
                <a:defRPr/>
              </a:pPr>
              <a:t>2017/3/16</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F589E54C-533A-4E41-8663-18264A70D645}" type="slidenum">
              <a:rPr lang="zh-CN" altLang="en-US"/>
              <a:pPr>
                <a:defRPr/>
              </a:pPr>
              <a:t>‹#›</a:t>
            </a:fld>
            <a:endParaRPr lang="zh-CN" altLang="en-US"/>
          </a:p>
        </p:txBody>
      </p:sp>
    </p:spTree>
    <p:extLst>
      <p:ext uri="{BB962C8B-B14F-4D97-AF65-F5344CB8AC3E}">
        <p14:creationId xmlns:p14="http://schemas.microsoft.com/office/powerpoint/2010/main" val="2266732718"/>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9159101E-0776-4658-876B-23870C6651C6}" type="datetime1">
              <a:rPr lang="zh-CN" altLang="en-US"/>
              <a:pPr>
                <a:defRPr/>
              </a:pPr>
              <a:t>2017/3/16</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6A82CF51-D845-43ED-9135-D45E94504D2A}" type="slidenum">
              <a:rPr lang="zh-CN" altLang="en-US"/>
              <a:pPr>
                <a:defRPr/>
              </a:pPr>
              <a:t>‹#›</a:t>
            </a:fld>
            <a:endParaRPr lang="zh-CN" altLang="en-US"/>
          </a:p>
        </p:txBody>
      </p:sp>
    </p:spTree>
    <p:extLst>
      <p:ext uri="{BB962C8B-B14F-4D97-AF65-F5344CB8AC3E}">
        <p14:creationId xmlns:p14="http://schemas.microsoft.com/office/powerpoint/2010/main" val="2657592207"/>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1F53B444-0ED7-47EA-943E-394734AE788A}" type="datetime1">
              <a:rPr lang="zh-CN" altLang="en-US"/>
              <a:pPr>
                <a:defRPr/>
              </a:pPr>
              <a:t>2017/3/16</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3612E182-CB2F-4BB5-A01C-BD60D5AEAD7B}" type="slidenum">
              <a:rPr lang="zh-CN" altLang="en-US"/>
              <a:pPr>
                <a:defRPr/>
              </a:pPr>
              <a:t>‹#›</a:t>
            </a:fld>
            <a:endParaRPr lang="zh-CN" altLang="en-US"/>
          </a:p>
        </p:txBody>
      </p:sp>
    </p:spTree>
    <p:extLst>
      <p:ext uri="{BB962C8B-B14F-4D97-AF65-F5344CB8AC3E}">
        <p14:creationId xmlns:p14="http://schemas.microsoft.com/office/powerpoint/2010/main" val="3018586991"/>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329A13AF-F059-4B0D-B701-E54693A97154}" type="datetime1">
              <a:rPr lang="zh-CN" altLang="en-US"/>
              <a:pPr>
                <a:defRPr/>
              </a:pPr>
              <a:t>2017/3/16</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D9996ADB-0A86-43F8-937B-9B029A5577BB}" type="slidenum">
              <a:rPr lang="zh-CN" altLang="en-US"/>
              <a:pPr>
                <a:defRPr/>
              </a:pPr>
              <a:t>‹#›</a:t>
            </a:fld>
            <a:endParaRPr lang="zh-CN" altLang="en-US"/>
          </a:p>
        </p:txBody>
      </p:sp>
    </p:spTree>
    <p:extLst>
      <p:ext uri="{BB962C8B-B14F-4D97-AF65-F5344CB8AC3E}">
        <p14:creationId xmlns:p14="http://schemas.microsoft.com/office/powerpoint/2010/main" val="4161279668"/>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2C69390B-9BB2-4ABF-8C9E-F98E01D704D4}" type="datetime1">
              <a:rPr lang="zh-CN" altLang="en-US"/>
              <a:pPr>
                <a:defRPr/>
              </a:pPr>
              <a:t>2017/3/16</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A06BCB9E-4BA7-48F9-AE63-E54571550F26}" type="slidenum">
              <a:rPr lang="zh-CN" altLang="en-US"/>
              <a:pPr>
                <a:defRPr/>
              </a:pPr>
              <a:t>‹#›</a:t>
            </a:fld>
            <a:endParaRPr lang="zh-CN" altLang="en-US"/>
          </a:p>
        </p:txBody>
      </p:sp>
    </p:spTree>
    <p:extLst>
      <p:ext uri="{BB962C8B-B14F-4D97-AF65-F5344CB8AC3E}">
        <p14:creationId xmlns:p14="http://schemas.microsoft.com/office/powerpoint/2010/main" val="322936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en-US" dirty="0"/>
          </a:p>
        </p:txBody>
      </p:sp>
      <p:sp>
        <p:nvSpPr>
          <p:cNvPr id="5" name="页脚占位符 4"/>
          <p:cNvSpPr>
            <a:spLocks noGrp="1" noChangeArrowheads="1"/>
          </p:cNvSpPr>
          <p:nvPr>
            <p:ph type="ftr" sz="quarter" idx="11"/>
          </p:nvPr>
        </p:nvSpPr>
        <p:spPr>
          <a:ln/>
        </p:spPr>
        <p:txBody>
          <a:bodyPr/>
          <a:lstStyle>
            <a:lvl1pPr>
              <a:defRPr/>
            </a:lvl1pPr>
          </a:lstStyle>
          <a:p>
            <a:pPr>
              <a:defRPr/>
            </a:pPr>
            <a:endParaRPr lang="en-US"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CA7064B-3AFA-4B6C-837C-B2E59E9C3348}" type="slidenum">
              <a:rPr lang="en-US" smtClean="0"/>
              <a:pPr>
                <a:defRPr/>
              </a:pPr>
              <a:t>‹#›</a:t>
            </a:fld>
            <a:endParaRPr lang="en-US" dirty="0"/>
          </a:p>
        </p:txBody>
      </p:sp>
      <p:sp>
        <p:nvSpPr>
          <p:cNvPr id="7" name="矩形 6"/>
          <p:cNvSpPr/>
          <p:nvPr userDrawn="1"/>
        </p:nvSpPr>
        <p:spPr bwMode="auto">
          <a:xfrm>
            <a:off x="7596336" y="0"/>
            <a:ext cx="1547664" cy="9807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56731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2F0E8B2-2CCC-4EF0-B48D-18F53F81BF6F}"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876A954-019F-4CD6-A87D-47FE48B62307}" type="slidenum">
              <a:rPr lang="zh-CN" altLang="en-US"/>
              <a:pPr>
                <a:defRPr/>
              </a:pPr>
              <a:t>‹#›</a:t>
            </a:fld>
            <a:endParaRPr lang="zh-CN" altLang="en-US"/>
          </a:p>
        </p:txBody>
      </p:sp>
    </p:spTree>
    <p:extLst>
      <p:ext uri="{BB962C8B-B14F-4D97-AF65-F5344CB8AC3E}">
        <p14:creationId xmlns:p14="http://schemas.microsoft.com/office/powerpoint/2010/main" val="1022879271"/>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6"/>
          <p:cNvSpPr>
            <a:spLocks noGrp="1" noChangeArrowheads="1"/>
          </p:cNvSpPr>
          <p:nvPr>
            <p:ph type="dt" sz="half" idx="10"/>
          </p:nvPr>
        </p:nvSpPr>
        <p:spPr>
          <a:ln/>
        </p:spPr>
        <p:txBody>
          <a:bodyPr/>
          <a:lstStyle>
            <a:lvl1pPr>
              <a:defRPr/>
            </a:lvl1pPr>
          </a:lstStyle>
          <a:p>
            <a:pPr>
              <a:defRPr/>
            </a:pPr>
            <a:fld id="{593F00A5-E793-426D-A212-2B4C63ED782F}" type="datetime1">
              <a:rPr lang="zh-CN" altLang="en-US"/>
              <a:pPr>
                <a:defRPr/>
              </a:pPr>
              <a:t>2017/3/16</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A1FE321B-F49C-402B-BE19-7AF4832BC016}" type="slidenum">
              <a:rPr lang="zh-CN" altLang="en-US"/>
              <a:pPr>
                <a:defRPr/>
              </a:pPr>
              <a:t>‹#›</a:t>
            </a:fld>
            <a:endParaRPr lang="zh-CN" altLang="en-US"/>
          </a:p>
        </p:txBody>
      </p:sp>
    </p:spTree>
    <p:extLst>
      <p:ext uri="{BB962C8B-B14F-4D97-AF65-F5344CB8AC3E}">
        <p14:creationId xmlns:p14="http://schemas.microsoft.com/office/powerpoint/2010/main" val="3587670780"/>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6"/>
          <p:cNvSpPr>
            <a:spLocks noGrp="1" noChangeArrowheads="1"/>
          </p:cNvSpPr>
          <p:nvPr>
            <p:ph type="dt" sz="half" idx="10"/>
          </p:nvPr>
        </p:nvSpPr>
        <p:spPr>
          <a:ln/>
        </p:spPr>
        <p:txBody>
          <a:bodyPr/>
          <a:lstStyle>
            <a:lvl1pPr>
              <a:defRPr/>
            </a:lvl1pPr>
          </a:lstStyle>
          <a:p>
            <a:pPr>
              <a:defRPr/>
            </a:pPr>
            <a:fld id="{7296EE25-7286-46B3-82C0-625E9627FC9D}" type="datetime1">
              <a:rPr lang="zh-CN" altLang="en-US"/>
              <a:pPr>
                <a:defRPr/>
              </a:pPr>
              <a:t>2017/3/16</a:t>
            </a:fld>
            <a:endParaRPr lang="zh-CN" altLang="en-US"/>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7322AC6F-C915-43DB-9587-5F29BEF10017}" type="slidenum">
              <a:rPr lang="zh-CN" altLang="en-US"/>
              <a:pPr>
                <a:defRPr/>
              </a:pPr>
              <a:t>‹#›</a:t>
            </a:fld>
            <a:endParaRPr lang="zh-CN" altLang="en-US"/>
          </a:p>
        </p:txBody>
      </p:sp>
    </p:spTree>
    <p:extLst>
      <p:ext uri="{BB962C8B-B14F-4D97-AF65-F5344CB8AC3E}">
        <p14:creationId xmlns:p14="http://schemas.microsoft.com/office/powerpoint/2010/main" val="3510035187"/>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noChangeArrowheads="1"/>
          </p:cNvSpPr>
          <p:nvPr>
            <p:ph type="dt" sz="half" idx="10"/>
          </p:nvPr>
        </p:nvSpPr>
        <p:spPr>
          <a:ln/>
        </p:spPr>
        <p:txBody>
          <a:bodyPr/>
          <a:lstStyle>
            <a:lvl1pPr>
              <a:defRPr/>
            </a:lvl1pPr>
          </a:lstStyle>
          <a:p>
            <a:pPr>
              <a:defRPr/>
            </a:pPr>
            <a:fld id="{AA56F30C-B43C-4522-9FD3-BC390FC25808}" type="datetime1">
              <a:rPr lang="zh-CN" altLang="en-US"/>
              <a:pPr>
                <a:defRPr/>
              </a:pPr>
              <a:t>2017/3/16</a:t>
            </a:fld>
            <a:endParaRPr lang="zh-CN" altLang="en-US"/>
          </a:p>
        </p:txBody>
      </p:sp>
      <p:sp>
        <p:nvSpPr>
          <p:cNvPr id="8"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8"/>
          <p:cNvSpPr>
            <a:spLocks noGrp="1" noChangeArrowheads="1"/>
          </p:cNvSpPr>
          <p:nvPr>
            <p:ph type="sldNum" sz="quarter" idx="12"/>
          </p:nvPr>
        </p:nvSpPr>
        <p:spPr>
          <a:ln/>
        </p:spPr>
        <p:txBody>
          <a:bodyPr/>
          <a:lstStyle>
            <a:lvl1pPr>
              <a:defRPr/>
            </a:lvl1pPr>
          </a:lstStyle>
          <a:p>
            <a:pPr>
              <a:defRPr/>
            </a:pPr>
            <a:fld id="{0AFB6E44-8278-4C9B-BF40-8352226A5985}" type="slidenum">
              <a:rPr lang="zh-CN" altLang="en-US"/>
              <a:pPr>
                <a:defRPr/>
              </a:pPr>
              <a:t>‹#›</a:t>
            </a:fld>
            <a:endParaRPr lang="zh-CN" altLang="en-US"/>
          </a:p>
        </p:txBody>
      </p:sp>
    </p:spTree>
    <p:extLst>
      <p:ext uri="{BB962C8B-B14F-4D97-AF65-F5344CB8AC3E}">
        <p14:creationId xmlns:p14="http://schemas.microsoft.com/office/powerpoint/2010/main" val="1635943567"/>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6"/>
          <p:cNvSpPr>
            <a:spLocks noGrp="1" noChangeArrowheads="1"/>
          </p:cNvSpPr>
          <p:nvPr>
            <p:ph type="dt" sz="half" idx="10"/>
          </p:nvPr>
        </p:nvSpPr>
        <p:spPr>
          <a:ln/>
        </p:spPr>
        <p:txBody>
          <a:bodyPr/>
          <a:lstStyle>
            <a:lvl1pPr>
              <a:defRPr/>
            </a:lvl1pPr>
          </a:lstStyle>
          <a:p>
            <a:pPr>
              <a:defRPr/>
            </a:pPr>
            <a:fld id="{F5B6DE96-58CF-4238-AD2C-F2DD51079860}" type="datetime1">
              <a:rPr lang="zh-CN" altLang="en-US"/>
              <a:pPr>
                <a:defRPr/>
              </a:pPr>
              <a:t>2017/3/16</a:t>
            </a:fld>
            <a:endParaRPr lang="zh-CN" altLang="en-US"/>
          </a:p>
        </p:txBody>
      </p:sp>
      <p:sp>
        <p:nvSpPr>
          <p:cNvPr id="4"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8"/>
          <p:cNvSpPr>
            <a:spLocks noGrp="1" noChangeArrowheads="1"/>
          </p:cNvSpPr>
          <p:nvPr>
            <p:ph type="sldNum" sz="quarter" idx="12"/>
          </p:nvPr>
        </p:nvSpPr>
        <p:spPr>
          <a:ln/>
        </p:spPr>
        <p:txBody>
          <a:bodyPr/>
          <a:lstStyle>
            <a:lvl1pPr>
              <a:defRPr/>
            </a:lvl1pPr>
          </a:lstStyle>
          <a:p>
            <a:pPr>
              <a:defRPr/>
            </a:pPr>
            <a:fld id="{FD9D6D56-EB8C-4E80-9729-1C28645EB410}" type="slidenum">
              <a:rPr lang="zh-CN" altLang="en-US"/>
              <a:pPr>
                <a:defRPr/>
              </a:pPr>
              <a:t>‹#›</a:t>
            </a:fld>
            <a:endParaRPr lang="zh-CN" altLang="en-US"/>
          </a:p>
        </p:txBody>
      </p:sp>
    </p:spTree>
    <p:extLst>
      <p:ext uri="{BB962C8B-B14F-4D97-AF65-F5344CB8AC3E}">
        <p14:creationId xmlns:p14="http://schemas.microsoft.com/office/powerpoint/2010/main" val="1548431301"/>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6"/>
          <p:cNvSpPr>
            <a:spLocks noGrp="1" noChangeArrowheads="1"/>
          </p:cNvSpPr>
          <p:nvPr>
            <p:ph type="dt" sz="half" idx="10"/>
          </p:nvPr>
        </p:nvSpPr>
        <p:spPr>
          <a:ln/>
        </p:spPr>
        <p:txBody>
          <a:bodyPr/>
          <a:lstStyle>
            <a:lvl1pPr>
              <a:defRPr/>
            </a:lvl1pPr>
          </a:lstStyle>
          <a:p>
            <a:pPr>
              <a:defRPr/>
            </a:pPr>
            <a:fld id="{FD0E6E9E-28E6-43C7-B400-A8B6561E8850}" type="datetime1">
              <a:rPr lang="zh-CN" altLang="en-US"/>
              <a:pPr>
                <a:defRPr/>
              </a:pPr>
              <a:t>2017/3/16</a:t>
            </a:fld>
            <a:endParaRPr lang="zh-CN" altLang="en-US"/>
          </a:p>
        </p:txBody>
      </p:sp>
      <p:sp>
        <p:nvSpPr>
          <p:cNvPr id="3"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8"/>
          <p:cNvSpPr>
            <a:spLocks noGrp="1" noChangeArrowheads="1"/>
          </p:cNvSpPr>
          <p:nvPr>
            <p:ph type="sldNum" sz="quarter" idx="12"/>
          </p:nvPr>
        </p:nvSpPr>
        <p:spPr>
          <a:ln/>
        </p:spPr>
        <p:txBody>
          <a:bodyPr/>
          <a:lstStyle>
            <a:lvl1pPr>
              <a:defRPr/>
            </a:lvl1pPr>
          </a:lstStyle>
          <a:p>
            <a:pPr>
              <a:defRPr/>
            </a:pPr>
            <a:fld id="{08B41A60-19B3-48B2-8C68-725A8B6CCD01}" type="slidenum">
              <a:rPr lang="zh-CN" altLang="en-US"/>
              <a:pPr>
                <a:defRPr/>
              </a:pPr>
              <a:t>‹#›</a:t>
            </a:fld>
            <a:endParaRPr lang="zh-CN" altLang="en-US"/>
          </a:p>
        </p:txBody>
      </p:sp>
    </p:spTree>
    <p:extLst>
      <p:ext uri="{BB962C8B-B14F-4D97-AF65-F5344CB8AC3E}">
        <p14:creationId xmlns:p14="http://schemas.microsoft.com/office/powerpoint/2010/main" val="3497328611"/>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C670F480-60E2-4A22-A0AB-EC35E125ABFF}" type="datetime1">
              <a:rPr lang="zh-CN" altLang="en-US"/>
              <a:pPr>
                <a:defRPr/>
              </a:pPr>
              <a:t>2017/3/16</a:t>
            </a:fld>
            <a:endParaRPr lang="zh-CN" altLang="en-US"/>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D41C49C5-919E-477C-811A-4E6562956659}" type="slidenum">
              <a:rPr lang="zh-CN" altLang="en-US"/>
              <a:pPr>
                <a:defRPr/>
              </a:pPr>
              <a:t>‹#›</a:t>
            </a:fld>
            <a:endParaRPr lang="zh-CN" altLang="en-US"/>
          </a:p>
        </p:txBody>
      </p:sp>
    </p:spTree>
    <p:extLst>
      <p:ext uri="{BB962C8B-B14F-4D97-AF65-F5344CB8AC3E}">
        <p14:creationId xmlns:p14="http://schemas.microsoft.com/office/powerpoint/2010/main" val="3975668054"/>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56AA80C2-63E9-4DDF-8DDD-CBE3D6FE9A0D}" type="datetime1">
              <a:rPr lang="zh-CN" altLang="en-US"/>
              <a:pPr>
                <a:defRPr/>
              </a:pPr>
              <a:t>2017/3/16</a:t>
            </a:fld>
            <a:endParaRPr lang="zh-CN" altLang="en-US"/>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485C2348-56B7-4787-8CD7-59D5193B312A}" type="slidenum">
              <a:rPr lang="zh-CN" altLang="en-US"/>
              <a:pPr>
                <a:defRPr/>
              </a:pPr>
              <a:t>‹#›</a:t>
            </a:fld>
            <a:endParaRPr lang="zh-CN" altLang="en-US"/>
          </a:p>
        </p:txBody>
      </p:sp>
    </p:spTree>
    <p:extLst>
      <p:ext uri="{BB962C8B-B14F-4D97-AF65-F5344CB8AC3E}">
        <p14:creationId xmlns:p14="http://schemas.microsoft.com/office/powerpoint/2010/main" val="3907978389"/>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F0FA5EDD-BEB2-4BE0-938E-FF7B8B0F0554}" type="datetime1">
              <a:rPr lang="zh-CN" altLang="en-US"/>
              <a:pPr>
                <a:defRPr/>
              </a:pPr>
              <a:t>2017/3/16</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400C0A08-0375-47EB-8287-52267E075EE0}" type="slidenum">
              <a:rPr lang="zh-CN" altLang="en-US"/>
              <a:pPr>
                <a:defRPr/>
              </a:pPr>
              <a:t>‹#›</a:t>
            </a:fld>
            <a:endParaRPr lang="zh-CN" altLang="en-US"/>
          </a:p>
        </p:txBody>
      </p:sp>
    </p:spTree>
    <p:extLst>
      <p:ext uri="{BB962C8B-B14F-4D97-AF65-F5344CB8AC3E}">
        <p14:creationId xmlns:p14="http://schemas.microsoft.com/office/powerpoint/2010/main" val="3719908185"/>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66ADB9F3-C2AD-47A4-847E-A00207EE227D}" type="datetime1">
              <a:rPr lang="zh-CN" altLang="en-US"/>
              <a:pPr>
                <a:defRPr/>
              </a:pPr>
              <a:t>2017/3/16</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960D2D07-F4C9-41AC-90D3-323DDA973E36}" type="slidenum">
              <a:rPr lang="zh-CN" altLang="en-US"/>
              <a:pPr>
                <a:defRPr/>
              </a:pPr>
              <a:t>‹#›</a:t>
            </a:fld>
            <a:endParaRPr lang="zh-CN" altLang="en-US"/>
          </a:p>
        </p:txBody>
      </p:sp>
    </p:spTree>
    <p:extLst>
      <p:ext uri="{BB962C8B-B14F-4D97-AF65-F5344CB8AC3E}">
        <p14:creationId xmlns:p14="http://schemas.microsoft.com/office/powerpoint/2010/main" val="3076716437"/>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5"/>
          <p:cNvSpPr>
            <a:spLocks noGrp="1" noChangeArrowheads="1"/>
          </p:cNvSpPr>
          <p:nvPr>
            <p:ph type="dt" sz="half" idx="10"/>
          </p:nvPr>
        </p:nvSpPr>
        <p:spPr>
          <a:ln/>
        </p:spPr>
        <p:txBody>
          <a:bodyPr/>
          <a:lstStyle>
            <a:lvl1pPr>
              <a:defRPr/>
            </a:lvl1pPr>
          </a:lstStyle>
          <a:p>
            <a:pPr>
              <a:defRPr/>
            </a:pPr>
            <a:fld id="{BC2D3B80-FDA4-4C22-A26C-BDD2CBF9BCDF}" type="datetime1">
              <a:rPr lang="zh-CN" altLang="en-US"/>
              <a:pPr>
                <a:defRPr/>
              </a:pPr>
              <a:t>2017/3/16</a:t>
            </a:fld>
            <a:endParaRPr lang="zh-CN" altLang="en-US"/>
          </a:p>
        </p:txBody>
      </p:sp>
      <p:sp>
        <p:nvSpPr>
          <p:cNvPr id="5"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7"/>
          <p:cNvSpPr>
            <a:spLocks noGrp="1" noChangeArrowheads="1"/>
          </p:cNvSpPr>
          <p:nvPr>
            <p:ph type="sldNum" sz="quarter" idx="12"/>
          </p:nvPr>
        </p:nvSpPr>
        <p:spPr>
          <a:ln/>
        </p:spPr>
        <p:txBody>
          <a:bodyPr/>
          <a:lstStyle>
            <a:lvl1pPr>
              <a:defRPr/>
            </a:lvl1pPr>
          </a:lstStyle>
          <a:p>
            <a:pPr>
              <a:defRPr/>
            </a:pPr>
            <a:fld id="{DAEAAB95-DCE7-4A50-BB20-6210A0AA9673}" type="slidenum">
              <a:rPr lang="zh-CN" altLang="en-US"/>
              <a:pPr>
                <a:defRPr/>
              </a:pPr>
              <a:t>‹#›</a:t>
            </a:fld>
            <a:endParaRPr lang="zh-CN" altLang="en-US"/>
          </a:p>
        </p:txBody>
      </p:sp>
    </p:spTree>
    <p:extLst>
      <p:ext uri="{BB962C8B-B14F-4D97-AF65-F5344CB8AC3E}">
        <p14:creationId xmlns:p14="http://schemas.microsoft.com/office/powerpoint/2010/main" val="4073709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A4624D09-3998-4332-A349-3788385D5A29}"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A6F40511-30E3-4F31-8365-AAFE1846C91D}" type="slidenum">
              <a:rPr lang="zh-CN" altLang="en-US"/>
              <a:pPr>
                <a:defRPr/>
              </a:pPr>
              <a:t>‹#›</a:t>
            </a:fld>
            <a:endParaRPr lang="zh-CN" altLang="en-US"/>
          </a:p>
        </p:txBody>
      </p:sp>
    </p:spTree>
    <p:extLst>
      <p:ext uri="{BB962C8B-B14F-4D97-AF65-F5344CB8AC3E}">
        <p14:creationId xmlns:p14="http://schemas.microsoft.com/office/powerpoint/2010/main" val="808220654"/>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5"/>
          <p:cNvSpPr>
            <a:spLocks noGrp="1" noChangeArrowheads="1"/>
          </p:cNvSpPr>
          <p:nvPr>
            <p:ph type="dt" sz="half" idx="10"/>
          </p:nvPr>
        </p:nvSpPr>
        <p:spPr>
          <a:ln/>
        </p:spPr>
        <p:txBody>
          <a:bodyPr/>
          <a:lstStyle>
            <a:lvl1pPr>
              <a:defRPr/>
            </a:lvl1pPr>
          </a:lstStyle>
          <a:p>
            <a:pPr>
              <a:defRPr/>
            </a:pPr>
            <a:fld id="{81636DE8-0FA2-479D-A0A0-4C4C5F3DECAF}" type="datetime1">
              <a:rPr lang="zh-CN" altLang="en-US"/>
              <a:pPr>
                <a:defRPr/>
              </a:pPr>
              <a:t>2017/3/16</a:t>
            </a:fld>
            <a:endParaRPr lang="zh-CN" altLang="en-US"/>
          </a:p>
        </p:txBody>
      </p:sp>
      <p:sp>
        <p:nvSpPr>
          <p:cNvPr id="5"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7"/>
          <p:cNvSpPr>
            <a:spLocks noGrp="1" noChangeArrowheads="1"/>
          </p:cNvSpPr>
          <p:nvPr>
            <p:ph type="sldNum" sz="quarter" idx="12"/>
          </p:nvPr>
        </p:nvSpPr>
        <p:spPr>
          <a:ln/>
        </p:spPr>
        <p:txBody>
          <a:bodyPr/>
          <a:lstStyle>
            <a:lvl1pPr>
              <a:defRPr/>
            </a:lvl1pPr>
          </a:lstStyle>
          <a:p>
            <a:pPr>
              <a:defRPr/>
            </a:pPr>
            <a:fld id="{5E1517E5-F9C8-472C-9075-67697FD239ED}" type="slidenum">
              <a:rPr lang="zh-CN" altLang="en-US"/>
              <a:pPr>
                <a:defRPr/>
              </a:pPr>
              <a:t>‹#›</a:t>
            </a:fld>
            <a:endParaRPr lang="zh-CN" altLang="en-US"/>
          </a:p>
        </p:txBody>
      </p:sp>
    </p:spTree>
    <p:extLst>
      <p:ext uri="{BB962C8B-B14F-4D97-AF65-F5344CB8AC3E}">
        <p14:creationId xmlns:p14="http://schemas.microsoft.com/office/powerpoint/2010/main" val="1290239681"/>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5"/>
          <p:cNvSpPr>
            <a:spLocks noGrp="1" noChangeArrowheads="1"/>
          </p:cNvSpPr>
          <p:nvPr>
            <p:ph type="dt" sz="half" idx="10"/>
          </p:nvPr>
        </p:nvSpPr>
        <p:spPr>
          <a:ln/>
        </p:spPr>
        <p:txBody>
          <a:bodyPr/>
          <a:lstStyle>
            <a:lvl1pPr>
              <a:defRPr/>
            </a:lvl1pPr>
          </a:lstStyle>
          <a:p>
            <a:pPr>
              <a:defRPr/>
            </a:pPr>
            <a:fld id="{010BC5B4-A6CB-4F0C-A0C5-4E634EFFB11C}" type="datetime1">
              <a:rPr lang="zh-CN" altLang="en-US"/>
              <a:pPr>
                <a:defRPr/>
              </a:pPr>
              <a:t>2017/3/16</a:t>
            </a:fld>
            <a:endParaRPr lang="zh-CN" altLang="en-US"/>
          </a:p>
        </p:txBody>
      </p:sp>
      <p:sp>
        <p:nvSpPr>
          <p:cNvPr id="5"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7"/>
          <p:cNvSpPr>
            <a:spLocks noGrp="1" noChangeArrowheads="1"/>
          </p:cNvSpPr>
          <p:nvPr>
            <p:ph type="sldNum" sz="quarter" idx="12"/>
          </p:nvPr>
        </p:nvSpPr>
        <p:spPr>
          <a:ln/>
        </p:spPr>
        <p:txBody>
          <a:bodyPr/>
          <a:lstStyle>
            <a:lvl1pPr>
              <a:defRPr/>
            </a:lvl1pPr>
          </a:lstStyle>
          <a:p>
            <a:pPr>
              <a:defRPr/>
            </a:pPr>
            <a:fld id="{232E0019-A71D-4C06-BCE0-49EBDB1DBD85}" type="slidenum">
              <a:rPr lang="zh-CN" altLang="en-US"/>
              <a:pPr>
                <a:defRPr/>
              </a:pPr>
              <a:t>‹#›</a:t>
            </a:fld>
            <a:endParaRPr lang="zh-CN" altLang="en-US"/>
          </a:p>
        </p:txBody>
      </p:sp>
    </p:spTree>
    <p:extLst>
      <p:ext uri="{BB962C8B-B14F-4D97-AF65-F5344CB8AC3E}">
        <p14:creationId xmlns:p14="http://schemas.microsoft.com/office/powerpoint/2010/main" val="835152118"/>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5"/>
          <p:cNvSpPr>
            <a:spLocks noGrp="1" noChangeArrowheads="1"/>
          </p:cNvSpPr>
          <p:nvPr>
            <p:ph type="dt" sz="half" idx="10"/>
          </p:nvPr>
        </p:nvSpPr>
        <p:spPr>
          <a:ln/>
        </p:spPr>
        <p:txBody>
          <a:bodyPr/>
          <a:lstStyle>
            <a:lvl1pPr>
              <a:defRPr/>
            </a:lvl1pPr>
          </a:lstStyle>
          <a:p>
            <a:pPr>
              <a:defRPr/>
            </a:pPr>
            <a:fld id="{DAD0553F-4C3C-4AAF-9D65-2C3156177D56}" type="datetime1">
              <a:rPr lang="zh-CN" altLang="en-US"/>
              <a:pPr>
                <a:defRPr/>
              </a:pPr>
              <a:t>2017/3/16</a:t>
            </a:fld>
            <a:endParaRPr lang="zh-CN" altLang="en-US"/>
          </a:p>
        </p:txBody>
      </p:sp>
      <p:sp>
        <p:nvSpPr>
          <p:cNvPr id="6"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7"/>
          <p:cNvSpPr>
            <a:spLocks noGrp="1" noChangeArrowheads="1"/>
          </p:cNvSpPr>
          <p:nvPr>
            <p:ph type="sldNum" sz="quarter" idx="12"/>
          </p:nvPr>
        </p:nvSpPr>
        <p:spPr>
          <a:ln/>
        </p:spPr>
        <p:txBody>
          <a:bodyPr/>
          <a:lstStyle>
            <a:lvl1pPr>
              <a:defRPr/>
            </a:lvl1pPr>
          </a:lstStyle>
          <a:p>
            <a:pPr>
              <a:defRPr/>
            </a:pPr>
            <a:fld id="{9B56CBA2-C657-405C-A7C5-D4AA6609C604}" type="slidenum">
              <a:rPr lang="zh-CN" altLang="en-US"/>
              <a:pPr>
                <a:defRPr/>
              </a:pPr>
              <a:t>‹#›</a:t>
            </a:fld>
            <a:endParaRPr lang="zh-CN" altLang="en-US"/>
          </a:p>
        </p:txBody>
      </p:sp>
    </p:spTree>
    <p:extLst>
      <p:ext uri="{BB962C8B-B14F-4D97-AF65-F5344CB8AC3E}">
        <p14:creationId xmlns:p14="http://schemas.microsoft.com/office/powerpoint/2010/main" val="2446977693"/>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5"/>
          <p:cNvSpPr>
            <a:spLocks noGrp="1" noChangeArrowheads="1"/>
          </p:cNvSpPr>
          <p:nvPr>
            <p:ph type="dt" sz="half" idx="10"/>
          </p:nvPr>
        </p:nvSpPr>
        <p:spPr>
          <a:ln/>
        </p:spPr>
        <p:txBody>
          <a:bodyPr/>
          <a:lstStyle>
            <a:lvl1pPr>
              <a:defRPr/>
            </a:lvl1pPr>
          </a:lstStyle>
          <a:p>
            <a:pPr>
              <a:defRPr/>
            </a:pPr>
            <a:fld id="{398F776F-3D6E-4EB3-9ACF-B8C4578C7A7F}" type="datetime1">
              <a:rPr lang="zh-CN" altLang="en-US"/>
              <a:pPr>
                <a:defRPr/>
              </a:pPr>
              <a:t>2017/3/16</a:t>
            </a:fld>
            <a:endParaRPr lang="zh-CN" altLang="en-US"/>
          </a:p>
        </p:txBody>
      </p:sp>
      <p:sp>
        <p:nvSpPr>
          <p:cNvPr id="8"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7"/>
          <p:cNvSpPr>
            <a:spLocks noGrp="1" noChangeArrowheads="1"/>
          </p:cNvSpPr>
          <p:nvPr>
            <p:ph type="sldNum" sz="quarter" idx="12"/>
          </p:nvPr>
        </p:nvSpPr>
        <p:spPr>
          <a:ln/>
        </p:spPr>
        <p:txBody>
          <a:bodyPr/>
          <a:lstStyle>
            <a:lvl1pPr>
              <a:defRPr/>
            </a:lvl1pPr>
          </a:lstStyle>
          <a:p>
            <a:pPr>
              <a:defRPr/>
            </a:pPr>
            <a:fld id="{B079CCD8-18B3-41D8-AD55-84E9B6C32F3F}" type="slidenum">
              <a:rPr lang="zh-CN" altLang="en-US"/>
              <a:pPr>
                <a:defRPr/>
              </a:pPr>
              <a:t>‹#›</a:t>
            </a:fld>
            <a:endParaRPr lang="zh-CN" altLang="en-US"/>
          </a:p>
        </p:txBody>
      </p:sp>
    </p:spTree>
    <p:extLst>
      <p:ext uri="{BB962C8B-B14F-4D97-AF65-F5344CB8AC3E}">
        <p14:creationId xmlns:p14="http://schemas.microsoft.com/office/powerpoint/2010/main" val="590075059"/>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5"/>
          <p:cNvSpPr>
            <a:spLocks noGrp="1" noChangeArrowheads="1"/>
          </p:cNvSpPr>
          <p:nvPr>
            <p:ph type="dt" sz="half" idx="10"/>
          </p:nvPr>
        </p:nvSpPr>
        <p:spPr>
          <a:ln/>
        </p:spPr>
        <p:txBody>
          <a:bodyPr/>
          <a:lstStyle>
            <a:lvl1pPr>
              <a:defRPr/>
            </a:lvl1pPr>
          </a:lstStyle>
          <a:p>
            <a:pPr>
              <a:defRPr/>
            </a:pPr>
            <a:fld id="{4B64DE4A-F998-4B43-8C00-AF8E3A15738D}" type="datetime1">
              <a:rPr lang="zh-CN" altLang="en-US"/>
              <a:pPr>
                <a:defRPr/>
              </a:pPr>
              <a:t>2017/3/16</a:t>
            </a:fld>
            <a:endParaRPr lang="zh-CN" altLang="en-US"/>
          </a:p>
        </p:txBody>
      </p:sp>
      <p:sp>
        <p:nvSpPr>
          <p:cNvPr id="4"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7"/>
          <p:cNvSpPr>
            <a:spLocks noGrp="1" noChangeArrowheads="1"/>
          </p:cNvSpPr>
          <p:nvPr>
            <p:ph type="sldNum" sz="quarter" idx="12"/>
          </p:nvPr>
        </p:nvSpPr>
        <p:spPr>
          <a:ln/>
        </p:spPr>
        <p:txBody>
          <a:bodyPr/>
          <a:lstStyle>
            <a:lvl1pPr>
              <a:defRPr/>
            </a:lvl1pPr>
          </a:lstStyle>
          <a:p>
            <a:pPr>
              <a:defRPr/>
            </a:pPr>
            <a:fld id="{0CF530E8-FAFB-4BBF-A5CF-967A9F42B7D4}" type="slidenum">
              <a:rPr lang="zh-CN" altLang="en-US"/>
              <a:pPr>
                <a:defRPr/>
              </a:pPr>
              <a:t>‹#›</a:t>
            </a:fld>
            <a:endParaRPr lang="zh-CN" altLang="en-US"/>
          </a:p>
        </p:txBody>
      </p:sp>
    </p:spTree>
    <p:extLst>
      <p:ext uri="{BB962C8B-B14F-4D97-AF65-F5344CB8AC3E}">
        <p14:creationId xmlns:p14="http://schemas.microsoft.com/office/powerpoint/2010/main" val="133501475"/>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5"/>
          <p:cNvSpPr>
            <a:spLocks noGrp="1" noChangeArrowheads="1"/>
          </p:cNvSpPr>
          <p:nvPr>
            <p:ph type="dt" sz="half" idx="10"/>
          </p:nvPr>
        </p:nvSpPr>
        <p:spPr>
          <a:ln/>
        </p:spPr>
        <p:txBody>
          <a:bodyPr/>
          <a:lstStyle>
            <a:lvl1pPr>
              <a:defRPr/>
            </a:lvl1pPr>
          </a:lstStyle>
          <a:p>
            <a:pPr>
              <a:defRPr/>
            </a:pPr>
            <a:fld id="{CE1DF17B-97E2-4AF0-B842-8B337B0FD293}" type="datetime1">
              <a:rPr lang="zh-CN" altLang="en-US"/>
              <a:pPr>
                <a:defRPr/>
              </a:pPr>
              <a:t>2017/3/16</a:t>
            </a:fld>
            <a:endParaRPr lang="zh-CN" altLang="en-US"/>
          </a:p>
        </p:txBody>
      </p:sp>
      <p:sp>
        <p:nvSpPr>
          <p:cNvPr id="3"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7"/>
          <p:cNvSpPr>
            <a:spLocks noGrp="1" noChangeArrowheads="1"/>
          </p:cNvSpPr>
          <p:nvPr>
            <p:ph type="sldNum" sz="quarter" idx="12"/>
          </p:nvPr>
        </p:nvSpPr>
        <p:spPr>
          <a:ln/>
        </p:spPr>
        <p:txBody>
          <a:bodyPr/>
          <a:lstStyle>
            <a:lvl1pPr>
              <a:defRPr/>
            </a:lvl1pPr>
          </a:lstStyle>
          <a:p>
            <a:pPr>
              <a:defRPr/>
            </a:pPr>
            <a:fld id="{4EACC4E9-7F39-46AD-AE8F-8AEAB5A929A7}" type="slidenum">
              <a:rPr lang="zh-CN" altLang="en-US"/>
              <a:pPr>
                <a:defRPr/>
              </a:pPr>
              <a:t>‹#›</a:t>
            </a:fld>
            <a:endParaRPr lang="zh-CN" altLang="en-US"/>
          </a:p>
        </p:txBody>
      </p:sp>
    </p:spTree>
    <p:extLst>
      <p:ext uri="{BB962C8B-B14F-4D97-AF65-F5344CB8AC3E}">
        <p14:creationId xmlns:p14="http://schemas.microsoft.com/office/powerpoint/2010/main" val="1657798365"/>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5"/>
          <p:cNvSpPr>
            <a:spLocks noGrp="1" noChangeArrowheads="1"/>
          </p:cNvSpPr>
          <p:nvPr>
            <p:ph type="dt" sz="half" idx="10"/>
          </p:nvPr>
        </p:nvSpPr>
        <p:spPr>
          <a:ln/>
        </p:spPr>
        <p:txBody>
          <a:bodyPr/>
          <a:lstStyle>
            <a:lvl1pPr>
              <a:defRPr/>
            </a:lvl1pPr>
          </a:lstStyle>
          <a:p>
            <a:pPr>
              <a:defRPr/>
            </a:pPr>
            <a:fld id="{5256F56F-21DE-4B02-93C1-5295874DCFF6}" type="datetime1">
              <a:rPr lang="zh-CN" altLang="en-US"/>
              <a:pPr>
                <a:defRPr/>
              </a:pPr>
              <a:t>2017/3/16</a:t>
            </a:fld>
            <a:endParaRPr lang="zh-CN" altLang="en-US"/>
          </a:p>
        </p:txBody>
      </p:sp>
      <p:sp>
        <p:nvSpPr>
          <p:cNvPr id="6"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7"/>
          <p:cNvSpPr>
            <a:spLocks noGrp="1" noChangeArrowheads="1"/>
          </p:cNvSpPr>
          <p:nvPr>
            <p:ph type="sldNum" sz="quarter" idx="12"/>
          </p:nvPr>
        </p:nvSpPr>
        <p:spPr>
          <a:ln/>
        </p:spPr>
        <p:txBody>
          <a:bodyPr/>
          <a:lstStyle>
            <a:lvl1pPr>
              <a:defRPr/>
            </a:lvl1pPr>
          </a:lstStyle>
          <a:p>
            <a:pPr>
              <a:defRPr/>
            </a:pPr>
            <a:fld id="{FDA94883-9217-49D8-9727-57B1F55E28A0}" type="slidenum">
              <a:rPr lang="zh-CN" altLang="en-US"/>
              <a:pPr>
                <a:defRPr/>
              </a:pPr>
              <a:t>‹#›</a:t>
            </a:fld>
            <a:endParaRPr lang="zh-CN" altLang="en-US"/>
          </a:p>
        </p:txBody>
      </p:sp>
    </p:spTree>
    <p:extLst>
      <p:ext uri="{BB962C8B-B14F-4D97-AF65-F5344CB8AC3E}">
        <p14:creationId xmlns:p14="http://schemas.microsoft.com/office/powerpoint/2010/main" val="2397665650"/>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5"/>
          <p:cNvSpPr>
            <a:spLocks noGrp="1" noChangeArrowheads="1"/>
          </p:cNvSpPr>
          <p:nvPr>
            <p:ph type="dt" sz="half" idx="10"/>
          </p:nvPr>
        </p:nvSpPr>
        <p:spPr>
          <a:ln/>
        </p:spPr>
        <p:txBody>
          <a:bodyPr/>
          <a:lstStyle>
            <a:lvl1pPr>
              <a:defRPr/>
            </a:lvl1pPr>
          </a:lstStyle>
          <a:p>
            <a:pPr>
              <a:defRPr/>
            </a:pPr>
            <a:fld id="{4EF0B38C-D5D0-4878-9D69-E4290A003331}" type="datetime1">
              <a:rPr lang="zh-CN" altLang="en-US"/>
              <a:pPr>
                <a:defRPr/>
              </a:pPr>
              <a:t>2017/3/16</a:t>
            </a:fld>
            <a:endParaRPr lang="zh-CN" altLang="en-US"/>
          </a:p>
        </p:txBody>
      </p:sp>
      <p:sp>
        <p:nvSpPr>
          <p:cNvPr id="6"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7"/>
          <p:cNvSpPr>
            <a:spLocks noGrp="1" noChangeArrowheads="1"/>
          </p:cNvSpPr>
          <p:nvPr>
            <p:ph type="sldNum" sz="quarter" idx="12"/>
          </p:nvPr>
        </p:nvSpPr>
        <p:spPr>
          <a:ln/>
        </p:spPr>
        <p:txBody>
          <a:bodyPr/>
          <a:lstStyle>
            <a:lvl1pPr>
              <a:defRPr/>
            </a:lvl1pPr>
          </a:lstStyle>
          <a:p>
            <a:pPr>
              <a:defRPr/>
            </a:pPr>
            <a:fld id="{9AE42AAA-2D0D-4AA2-ACE9-7D37D4154F0D}" type="slidenum">
              <a:rPr lang="zh-CN" altLang="en-US"/>
              <a:pPr>
                <a:defRPr/>
              </a:pPr>
              <a:t>‹#›</a:t>
            </a:fld>
            <a:endParaRPr lang="zh-CN" altLang="en-US"/>
          </a:p>
        </p:txBody>
      </p:sp>
    </p:spTree>
    <p:extLst>
      <p:ext uri="{BB962C8B-B14F-4D97-AF65-F5344CB8AC3E}">
        <p14:creationId xmlns:p14="http://schemas.microsoft.com/office/powerpoint/2010/main" val="2004189138"/>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5"/>
          <p:cNvSpPr>
            <a:spLocks noGrp="1" noChangeArrowheads="1"/>
          </p:cNvSpPr>
          <p:nvPr>
            <p:ph type="dt" sz="half" idx="10"/>
          </p:nvPr>
        </p:nvSpPr>
        <p:spPr>
          <a:ln/>
        </p:spPr>
        <p:txBody>
          <a:bodyPr/>
          <a:lstStyle>
            <a:lvl1pPr>
              <a:defRPr/>
            </a:lvl1pPr>
          </a:lstStyle>
          <a:p>
            <a:pPr>
              <a:defRPr/>
            </a:pPr>
            <a:fld id="{413C2119-0969-4E78-A50D-A1023B0D9A1A}" type="datetime1">
              <a:rPr lang="zh-CN" altLang="en-US"/>
              <a:pPr>
                <a:defRPr/>
              </a:pPr>
              <a:t>2017/3/16</a:t>
            </a:fld>
            <a:endParaRPr lang="zh-CN" altLang="en-US"/>
          </a:p>
        </p:txBody>
      </p:sp>
      <p:sp>
        <p:nvSpPr>
          <p:cNvPr id="5"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7"/>
          <p:cNvSpPr>
            <a:spLocks noGrp="1" noChangeArrowheads="1"/>
          </p:cNvSpPr>
          <p:nvPr>
            <p:ph type="sldNum" sz="quarter" idx="12"/>
          </p:nvPr>
        </p:nvSpPr>
        <p:spPr>
          <a:ln/>
        </p:spPr>
        <p:txBody>
          <a:bodyPr/>
          <a:lstStyle>
            <a:lvl1pPr>
              <a:defRPr/>
            </a:lvl1pPr>
          </a:lstStyle>
          <a:p>
            <a:pPr>
              <a:defRPr/>
            </a:pPr>
            <a:fld id="{30DB3ED7-703E-4ABE-92F4-B6DC9E84EF7C}" type="slidenum">
              <a:rPr lang="zh-CN" altLang="en-US"/>
              <a:pPr>
                <a:defRPr/>
              </a:pPr>
              <a:t>‹#›</a:t>
            </a:fld>
            <a:endParaRPr lang="zh-CN" altLang="en-US"/>
          </a:p>
        </p:txBody>
      </p:sp>
    </p:spTree>
    <p:extLst>
      <p:ext uri="{BB962C8B-B14F-4D97-AF65-F5344CB8AC3E}">
        <p14:creationId xmlns:p14="http://schemas.microsoft.com/office/powerpoint/2010/main" val="2716992541"/>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5"/>
          <p:cNvSpPr>
            <a:spLocks noGrp="1" noChangeArrowheads="1"/>
          </p:cNvSpPr>
          <p:nvPr>
            <p:ph type="dt" sz="half" idx="10"/>
          </p:nvPr>
        </p:nvSpPr>
        <p:spPr>
          <a:ln/>
        </p:spPr>
        <p:txBody>
          <a:bodyPr/>
          <a:lstStyle>
            <a:lvl1pPr>
              <a:defRPr/>
            </a:lvl1pPr>
          </a:lstStyle>
          <a:p>
            <a:pPr>
              <a:defRPr/>
            </a:pPr>
            <a:fld id="{4086B4F9-A010-439F-80FC-9A2890C79F0C}" type="datetime1">
              <a:rPr lang="zh-CN" altLang="en-US"/>
              <a:pPr>
                <a:defRPr/>
              </a:pPr>
              <a:t>2017/3/16</a:t>
            </a:fld>
            <a:endParaRPr lang="zh-CN" altLang="en-US"/>
          </a:p>
        </p:txBody>
      </p:sp>
      <p:sp>
        <p:nvSpPr>
          <p:cNvPr id="5"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7"/>
          <p:cNvSpPr>
            <a:spLocks noGrp="1" noChangeArrowheads="1"/>
          </p:cNvSpPr>
          <p:nvPr>
            <p:ph type="sldNum" sz="quarter" idx="12"/>
          </p:nvPr>
        </p:nvSpPr>
        <p:spPr>
          <a:ln/>
        </p:spPr>
        <p:txBody>
          <a:bodyPr/>
          <a:lstStyle>
            <a:lvl1pPr>
              <a:defRPr/>
            </a:lvl1pPr>
          </a:lstStyle>
          <a:p>
            <a:pPr>
              <a:defRPr/>
            </a:pPr>
            <a:fld id="{64A04326-FCE9-4AB5-9963-A30F76A50767}" type="slidenum">
              <a:rPr lang="zh-CN" altLang="en-US"/>
              <a:pPr>
                <a:defRPr/>
              </a:pPr>
              <a:t>‹#›</a:t>
            </a:fld>
            <a:endParaRPr lang="zh-CN" altLang="en-US"/>
          </a:p>
        </p:txBody>
      </p:sp>
    </p:spTree>
    <p:extLst>
      <p:ext uri="{BB962C8B-B14F-4D97-AF65-F5344CB8AC3E}">
        <p14:creationId xmlns:p14="http://schemas.microsoft.com/office/powerpoint/2010/main" val="8327905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B2C03BC8-FC9E-46D5-9839-631B003BDB0B}"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1A1B9FA1-94AA-46BA-99DC-BCF5C0E17A95}" type="slidenum">
              <a:rPr lang="zh-CN" altLang="en-US"/>
              <a:pPr>
                <a:defRPr/>
              </a:pPr>
              <a:t>‹#›</a:t>
            </a:fld>
            <a:endParaRPr lang="zh-CN" altLang="en-US"/>
          </a:p>
        </p:txBody>
      </p:sp>
    </p:spTree>
    <p:extLst>
      <p:ext uri="{BB962C8B-B14F-4D97-AF65-F5344CB8AC3E}">
        <p14:creationId xmlns:p14="http://schemas.microsoft.com/office/powerpoint/2010/main" val="2018975375"/>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288CC98-14CA-4016-995D-1D4A7DA52CBC}"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8F759C4-4D01-4670-8645-C8680E43DC48}" type="slidenum">
              <a:rPr lang="en-US" altLang="zh-CN"/>
              <a:pPr>
                <a:defRPr/>
              </a:pPr>
              <a:t>‹#›</a:t>
            </a:fld>
            <a:endParaRPr lang="zh-CN" altLang="en-US"/>
          </a:p>
        </p:txBody>
      </p:sp>
    </p:spTree>
    <p:extLst>
      <p:ext uri="{BB962C8B-B14F-4D97-AF65-F5344CB8AC3E}">
        <p14:creationId xmlns:p14="http://schemas.microsoft.com/office/powerpoint/2010/main" val="2961030096"/>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AF3EBDF-7F43-4D39-97C1-56AA9DD38DD2}"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A2E7BBE-2FBF-4C00-A36C-1617BEE731F1}" type="slidenum">
              <a:rPr lang="en-US" altLang="zh-CN"/>
              <a:pPr>
                <a:defRPr/>
              </a:pPr>
              <a:t>‹#›</a:t>
            </a:fld>
            <a:endParaRPr lang="zh-CN" altLang="en-US"/>
          </a:p>
        </p:txBody>
      </p:sp>
    </p:spTree>
    <p:extLst>
      <p:ext uri="{BB962C8B-B14F-4D97-AF65-F5344CB8AC3E}">
        <p14:creationId xmlns:p14="http://schemas.microsoft.com/office/powerpoint/2010/main" val="2067146911"/>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FE706BAF-9FC7-4FC7-BE7A-369C7D855972}"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9B4DA59-BDB2-4086-B8E3-DC1213FDFA31}" type="slidenum">
              <a:rPr lang="en-US" altLang="zh-CN"/>
              <a:pPr>
                <a:defRPr/>
              </a:pPr>
              <a:t>‹#›</a:t>
            </a:fld>
            <a:endParaRPr lang="zh-CN" altLang="en-US"/>
          </a:p>
        </p:txBody>
      </p:sp>
    </p:spTree>
    <p:extLst>
      <p:ext uri="{BB962C8B-B14F-4D97-AF65-F5344CB8AC3E}">
        <p14:creationId xmlns:p14="http://schemas.microsoft.com/office/powerpoint/2010/main" val="4193524883"/>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71E09539-2687-41B2-BDCE-4B980BBCAFD6}"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EF469DB-2B78-40B6-8D74-FFFDE78515C1}" type="slidenum">
              <a:rPr lang="en-US" altLang="zh-CN"/>
              <a:pPr>
                <a:defRPr/>
              </a:pPr>
              <a:t>‹#›</a:t>
            </a:fld>
            <a:endParaRPr lang="zh-CN" altLang="en-US"/>
          </a:p>
        </p:txBody>
      </p:sp>
    </p:spTree>
    <p:extLst>
      <p:ext uri="{BB962C8B-B14F-4D97-AF65-F5344CB8AC3E}">
        <p14:creationId xmlns:p14="http://schemas.microsoft.com/office/powerpoint/2010/main" val="3158983090"/>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8F006BBB-4FE0-4C94-9E2F-ABE29A95D23C}"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6093E22-4CAD-4801-8CD4-F7B9BD33402B}" type="slidenum">
              <a:rPr lang="en-US" altLang="zh-CN"/>
              <a:pPr>
                <a:defRPr/>
              </a:pPr>
              <a:t>‹#›</a:t>
            </a:fld>
            <a:endParaRPr lang="zh-CN" altLang="en-US"/>
          </a:p>
        </p:txBody>
      </p:sp>
    </p:spTree>
    <p:extLst>
      <p:ext uri="{BB962C8B-B14F-4D97-AF65-F5344CB8AC3E}">
        <p14:creationId xmlns:p14="http://schemas.microsoft.com/office/powerpoint/2010/main" val="3809140896"/>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04F88100-CD11-474E-A57C-B18160E6C98C}"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7C89C461-ED67-4CC3-886F-5BADC3BF2928}" type="slidenum">
              <a:rPr lang="en-US" altLang="zh-CN"/>
              <a:pPr>
                <a:defRPr/>
              </a:pPr>
              <a:t>‹#›</a:t>
            </a:fld>
            <a:endParaRPr lang="zh-CN" altLang="en-US"/>
          </a:p>
        </p:txBody>
      </p:sp>
    </p:spTree>
    <p:extLst>
      <p:ext uri="{BB962C8B-B14F-4D97-AF65-F5344CB8AC3E}">
        <p14:creationId xmlns:p14="http://schemas.microsoft.com/office/powerpoint/2010/main" val="2718553245"/>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0A3B9FB7-2777-4495-8121-8BFECB0601BE}"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F8DDF41F-3314-4573-8BBF-5A782CB57B42}" type="slidenum">
              <a:rPr lang="en-US" altLang="zh-CN"/>
              <a:pPr>
                <a:defRPr/>
              </a:pPr>
              <a:t>‹#›</a:t>
            </a:fld>
            <a:endParaRPr lang="zh-CN" altLang="en-US"/>
          </a:p>
        </p:txBody>
      </p:sp>
    </p:spTree>
    <p:extLst>
      <p:ext uri="{BB962C8B-B14F-4D97-AF65-F5344CB8AC3E}">
        <p14:creationId xmlns:p14="http://schemas.microsoft.com/office/powerpoint/2010/main" val="4082927288"/>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D91EC3A9-E5EE-493C-B922-97ECE87A3C86}"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2F4F1AE-7467-4994-A628-828BC5265ACC}" type="slidenum">
              <a:rPr lang="en-US" altLang="zh-CN"/>
              <a:pPr>
                <a:defRPr/>
              </a:pPr>
              <a:t>‹#›</a:t>
            </a:fld>
            <a:endParaRPr lang="zh-CN" altLang="en-US"/>
          </a:p>
        </p:txBody>
      </p:sp>
    </p:spTree>
    <p:extLst>
      <p:ext uri="{BB962C8B-B14F-4D97-AF65-F5344CB8AC3E}">
        <p14:creationId xmlns:p14="http://schemas.microsoft.com/office/powerpoint/2010/main" val="2813247721"/>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2FC2912-49E6-4E28-BA24-167487245D19}"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14935F9-BDDE-4246-B3D7-D6F2729710FA}" type="slidenum">
              <a:rPr lang="en-US" altLang="zh-CN"/>
              <a:pPr>
                <a:defRPr/>
              </a:pPr>
              <a:t>‹#›</a:t>
            </a:fld>
            <a:endParaRPr lang="zh-CN" altLang="en-US"/>
          </a:p>
        </p:txBody>
      </p:sp>
    </p:spTree>
    <p:extLst>
      <p:ext uri="{BB962C8B-B14F-4D97-AF65-F5344CB8AC3E}">
        <p14:creationId xmlns:p14="http://schemas.microsoft.com/office/powerpoint/2010/main" val="130666881"/>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E7EB31D-E3C6-40E1-822D-D06F3C97893F}"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9E0F2DB-7D8F-436E-9DB6-466396330D21}" type="slidenum">
              <a:rPr lang="en-US" altLang="zh-CN"/>
              <a:pPr>
                <a:defRPr/>
              </a:pPr>
              <a:t>‹#›</a:t>
            </a:fld>
            <a:endParaRPr lang="zh-CN" altLang="en-US"/>
          </a:p>
        </p:txBody>
      </p:sp>
    </p:spTree>
    <p:extLst>
      <p:ext uri="{BB962C8B-B14F-4D97-AF65-F5344CB8AC3E}">
        <p14:creationId xmlns:p14="http://schemas.microsoft.com/office/powerpoint/2010/main" val="31142474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0CA4E06D-7036-403C-BED4-089E80FE99BF}"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3ECF6B39-CC9E-42DB-9F55-F8BCFC6ECCE5}" type="slidenum">
              <a:rPr lang="zh-CN" altLang="en-US"/>
              <a:pPr>
                <a:defRPr/>
              </a:pPr>
              <a:t>‹#›</a:t>
            </a:fld>
            <a:endParaRPr lang="zh-CN" altLang="en-US"/>
          </a:p>
        </p:txBody>
      </p:sp>
    </p:spTree>
    <p:extLst>
      <p:ext uri="{BB962C8B-B14F-4D97-AF65-F5344CB8AC3E}">
        <p14:creationId xmlns:p14="http://schemas.microsoft.com/office/powerpoint/2010/main" val="647479667"/>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8F524F5-7809-462E-A800-50E97AD6249D}"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A340091-7CD1-4EB7-8AFF-3142F935BCE9}" type="slidenum">
              <a:rPr lang="en-US" altLang="zh-CN"/>
              <a:pPr>
                <a:defRPr/>
              </a:pPr>
              <a:t>‹#›</a:t>
            </a:fld>
            <a:endParaRPr lang="zh-CN" altLang="en-US"/>
          </a:p>
        </p:txBody>
      </p:sp>
    </p:spTree>
    <p:extLst>
      <p:ext uri="{BB962C8B-B14F-4D97-AF65-F5344CB8AC3E}">
        <p14:creationId xmlns:p14="http://schemas.microsoft.com/office/powerpoint/2010/main" val="2454441072"/>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4761C50-D53C-4891-93C0-3704F8989E9B}"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71DCF3A-17B3-4487-A2A0-1936300D49A4}" type="slidenum">
              <a:rPr lang="en-US" altLang="zh-CN"/>
              <a:pPr>
                <a:defRPr/>
              </a:pPr>
              <a:t>‹#›</a:t>
            </a:fld>
            <a:endParaRPr lang="zh-CN" altLang="en-US"/>
          </a:p>
        </p:txBody>
      </p:sp>
    </p:spTree>
    <p:extLst>
      <p:ext uri="{BB962C8B-B14F-4D97-AF65-F5344CB8AC3E}">
        <p14:creationId xmlns:p14="http://schemas.microsoft.com/office/powerpoint/2010/main" val="581535488"/>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169C67D-23ED-4726-8665-56D8A1BC5725}"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DAA40C4-DDB9-45BF-8068-728F2B31122C}" type="slidenum">
              <a:rPr lang="en-US" altLang="zh-CN"/>
              <a:pPr>
                <a:defRPr/>
              </a:pPr>
              <a:t>‹#›</a:t>
            </a:fld>
            <a:endParaRPr lang="zh-CN" altLang="en-US"/>
          </a:p>
        </p:txBody>
      </p:sp>
    </p:spTree>
    <p:extLst>
      <p:ext uri="{BB962C8B-B14F-4D97-AF65-F5344CB8AC3E}">
        <p14:creationId xmlns:p14="http://schemas.microsoft.com/office/powerpoint/2010/main" val="2736775051"/>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576D1AC8-6E76-40F2-9A57-B1B7B352F5A7}"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AB397F0-FF84-48F6-8660-AA1530F4719A}" type="slidenum">
              <a:rPr lang="en-US" altLang="zh-CN"/>
              <a:pPr>
                <a:defRPr/>
              </a:pPr>
              <a:t>‹#›</a:t>
            </a:fld>
            <a:endParaRPr lang="zh-CN" altLang="en-US"/>
          </a:p>
        </p:txBody>
      </p:sp>
    </p:spTree>
    <p:extLst>
      <p:ext uri="{BB962C8B-B14F-4D97-AF65-F5344CB8AC3E}">
        <p14:creationId xmlns:p14="http://schemas.microsoft.com/office/powerpoint/2010/main" val="1195366694"/>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BA9BD6B9-FD87-4883-8625-A34C603B9C6D}"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6C6EFFA-9F07-43FB-821D-00CFA4699234}" type="slidenum">
              <a:rPr lang="en-US" altLang="zh-CN"/>
              <a:pPr>
                <a:defRPr/>
              </a:pPr>
              <a:t>‹#›</a:t>
            </a:fld>
            <a:endParaRPr lang="zh-CN" altLang="en-US"/>
          </a:p>
        </p:txBody>
      </p:sp>
    </p:spTree>
    <p:extLst>
      <p:ext uri="{BB962C8B-B14F-4D97-AF65-F5344CB8AC3E}">
        <p14:creationId xmlns:p14="http://schemas.microsoft.com/office/powerpoint/2010/main" val="3816895816"/>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5F8EE79E-8535-42E1-A611-1B744619F201}"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14195EFE-E205-41AB-B920-60F71643A000}" type="slidenum">
              <a:rPr lang="en-US" altLang="zh-CN"/>
              <a:pPr>
                <a:defRPr/>
              </a:pPr>
              <a:t>‹#›</a:t>
            </a:fld>
            <a:endParaRPr lang="zh-CN" altLang="en-US"/>
          </a:p>
        </p:txBody>
      </p:sp>
    </p:spTree>
    <p:extLst>
      <p:ext uri="{BB962C8B-B14F-4D97-AF65-F5344CB8AC3E}">
        <p14:creationId xmlns:p14="http://schemas.microsoft.com/office/powerpoint/2010/main" val="1424503457"/>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C5F66F2-172F-495A-83A2-47A2AAD59533}"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4020B09F-B054-4421-AD6E-4E83638F788A}" type="slidenum">
              <a:rPr lang="en-US" altLang="zh-CN"/>
              <a:pPr>
                <a:defRPr/>
              </a:pPr>
              <a:t>‹#›</a:t>
            </a:fld>
            <a:endParaRPr lang="zh-CN" altLang="en-US"/>
          </a:p>
        </p:txBody>
      </p:sp>
    </p:spTree>
    <p:extLst>
      <p:ext uri="{BB962C8B-B14F-4D97-AF65-F5344CB8AC3E}">
        <p14:creationId xmlns:p14="http://schemas.microsoft.com/office/powerpoint/2010/main" val="1440420380"/>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31838373-EC9A-4F4E-B07A-ACFAFCEC6BDF}"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BB2EF817-EB50-474A-88A7-726C6F034942}" type="slidenum">
              <a:rPr lang="en-US" altLang="zh-CN"/>
              <a:pPr>
                <a:defRPr/>
              </a:pPr>
              <a:t>‹#›</a:t>
            </a:fld>
            <a:endParaRPr lang="zh-CN" altLang="en-US"/>
          </a:p>
        </p:txBody>
      </p:sp>
    </p:spTree>
    <p:extLst>
      <p:ext uri="{BB962C8B-B14F-4D97-AF65-F5344CB8AC3E}">
        <p14:creationId xmlns:p14="http://schemas.microsoft.com/office/powerpoint/2010/main" val="1168891455"/>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040FF5A6-84B7-4180-8FEA-F6A92B6AF3D1}"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CA59082-B157-4C97-801B-15FAE16A0D95}" type="slidenum">
              <a:rPr lang="en-US" altLang="zh-CN"/>
              <a:pPr>
                <a:defRPr/>
              </a:pPr>
              <a:t>‹#›</a:t>
            </a:fld>
            <a:endParaRPr lang="zh-CN" altLang="en-US"/>
          </a:p>
        </p:txBody>
      </p:sp>
    </p:spTree>
    <p:extLst>
      <p:ext uri="{BB962C8B-B14F-4D97-AF65-F5344CB8AC3E}">
        <p14:creationId xmlns:p14="http://schemas.microsoft.com/office/powerpoint/2010/main" val="393445034"/>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6DD7B9A-DB6B-46E6-B20D-6085A1338EC8}"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C2B2B27-E877-4C3A-BB49-2BBD4EF1C4D0}" type="slidenum">
              <a:rPr lang="en-US" altLang="zh-CN"/>
              <a:pPr>
                <a:defRPr/>
              </a:pPr>
              <a:t>‹#›</a:t>
            </a:fld>
            <a:endParaRPr lang="zh-CN" altLang="en-US"/>
          </a:p>
        </p:txBody>
      </p:sp>
    </p:spTree>
    <p:extLst>
      <p:ext uri="{BB962C8B-B14F-4D97-AF65-F5344CB8AC3E}">
        <p14:creationId xmlns:p14="http://schemas.microsoft.com/office/powerpoint/2010/main" val="10820699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92CD554D-B24D-462E-9026-E654D027E4C3}"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F032A9F-E264-415B-87CF-1CF60591FE90}" type="slidenum">
              <a:rPr lang="zh-CN" altLang="en-US"/>
              <a:pPr>
                <a:defRPr/>
              </a:pPr>
              <a:t>‹#›</a:t>
            </a:fld>
            <a:endParaRPr lang="zh-CN" altLang="en-US"/>
          </a:p>
        </p:txBody>
      </p:sp>
    </p:spTree>
    <p:extLst>
      <p:ext uri="{BB962C8B-B14F-4D97-AF65-F5344CB8AC3E}">
        <p14:creationId xmlns:p14="http://schemas.microsoft.com/office/powerpoint/2010/main" val="3648016232"/>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8CE6A5C-950A-4EF7-838A-1F5E48140A64}"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A0C373D-4049-44D8-BA32-BD956DAE03AC}" type="slidenum">
              <a:rPr lang="en-US" altLang="zh-CN"/>
              <a:pPr>
                <a:defRPr/>
              </a:pPr>
              <a:t>‹#›</a:t>
            </a:fld>
            <a:endParaRPr lang="zh-CN" altLang="en-US"/>
          </a:p>
        </p:txBody>
      </p:sp>
    </p:spTree>
    <p:extLst>
      <p:ext uri="{BB962C8B-B14F-4D97-AF65-F5344CB8AC3E}">
        <p14:creationId xmlns:p14="http://schemas.microsoft.com/office/powerpoint/2010/main" val="2047582969"/>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2D0428A-96ED-4EB7-879B-B335D52FCD50}"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6871D16-733B-4F32-B206-ED84B66AE700}" type="slidenum">
              <a:rPr lang="en-US" altLang="zh-CN"/>
              <a:pPr>
                <a:defRPr/>
              </a:pPr>
              <a:t>‹#›</a:t>
            </a:fld>
            <a:endParaRPr lang="zh-CN" altLang="en-US"/>
          </a:p>
        </p:txBody>
      </p:sp>
    </p:spTree>
    <p:extLst>
      <p:ext uri="{BB962C8B-B14F-4D97-AF65-F5344CB8AC3E}">
        <p14:creationId xmlns:p14="http://schemas.microsoft.com/office/powerpoint/2010/main" val="615694987"/>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20979CD-5933-4529-8202-D1BB9F7902DD}"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C91666C-1844-4760-9209-1C5D3A918407}" type="slidenum">
              <a:rPr lang="en-US" altLang="zh-CN"/>
              <a:pPr>
                <a:defRPr/>
              </a:pPr>
              <a:t>‹#›</a:t>
            </a:fld>
            <a:endParaRPr lang="zh-CN" altLang="en-US"/>
          </a:p>
        </p:txBody>
      </p:sp>
    </p:spTree>
    <p:extLst>
      <p:ext uri="{BB962C8B-B14F-4D97-AF65-F5344CB8AC3E}">
        <p14:creationId xmlns:p14="http://schemas.microsoft.com/office/powerpoint/2010/main" val="2321225479"/>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59B706F-2C49-4401-B54A-779CD902FAAD}"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0C0C58E-09E0-4DB0-ADCB-C395384394E0}" type="slidenum">
              <a:rPr lang="en-US" altLang="zh-CN"/>
              <a:pPr>
                <a:defRPr/>
              </a:pPr>
              <a:t>‹#›</a:t>
            </a:fld>
            <a:endParaRPr lang="zh-CN" altLang="en-US"/>
          </a:p>
        </p:txBody>
      </p:sp>
    </p:spTree>
    <p:extLst>
      <p:ext uri="{BB962C8B-B14F-4D97-AF65-F5344CB8AC3E}">
        <p14:creationId xmlns:p14="http://schemas.microsoft.com/office/powerpoint/2010/main" val="3519419165"/>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6A687EF2-116F-46F0-B831-13719F3B2B40}"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A032A84-E622-4A4D-B7D4-5DE8461EA924}" type="slidenum">
              <a:rPr lang="en-US" altLang="zh-CN"/>
              <a:pPr>
                <a:defRPr/>
              </a:pPr>
              <a:t>‹#›</a:t>
            </a:fld>
            <a:endParaRPr lang="zh-CN" altLang="en-US"/>
          </a:p>
        </p:txBody>
      </p:sp>
    </p:spTree>
    <p:extLst>
      <p:ext uri="{BB962C8B-B14F-4D97-AF65-F5344CB8AC3E}">
        <p14:creationId xmlns:p14="http://schemas.microsoft.com/office/powerpoint/2010/main" val="1938818224"/>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BDCC4A27-F190-4D1B-8AF2-12C6C8DE2093}"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5B0609F-DE64-4FE2-9644-3A02114141AC}" type="slidenum">
              <a:rPr lang="en-US" altLang="zh-CN"/>
              <a:pPr>
                <a:defRPr/>
              </a:pPr>
              <a:t>‹#›</a:t>
            </a:fld>
            <a:endParaRPr lang="zh-CN" altLang="en-US"/>
          </a:p>
        </p:txBody>
      </p:sp>
    </p:spTree>
    <p:extLst>
      <p:ext uri="{BB962C8B-B14F-4D97-AF65-F5344CB8AC3E}">
        <p14:creationId xmlns:p14="http://schemas.microsoft.com/office/powerpoint/2010/main" val="761496790"/>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288C06D3-6713-4959-9054-4985CBDC8925}"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A5454CD8-95C4-4CA3-BFF9-A7986B3EB20F}" type="slidenum">
              <a:rPr lang="en-US" altLang="zh-CN"/>
              <a:pPr>
                <a:defRPr/>
              </a:pPr>
              <a:t>‹#›</a:t>
            </a:fld>
            <a:endParaRPr lang="zh-CN" altLang="en-US"/>
          </a:p>
        </p:txBody>
      </p:sp>
    </p:spTree>
    <p:extLst>
      <p:ext uri="{BB962C8B-B14F-4D97-AF65-F5344CB8AC3E}">
        <p14:creationId xmlns:p14="http://schemas.microsoft.com/office/powerpoint/2010/main" val="1307936194"/>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99C0DACE-821D-45FE-B325-C446B61A87F5}"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D55C6375-9B15-4260-A8AD-F2FB2BD9FBAA}" type="slidenum">
              <a:rPr lang="en-US" altLang="zh-CN"/>
              <a:pPr>
                <a:defRPr/>
              </a:pPr>
              <a:t>‹#›</a:t>
            </a:fld>
            <a:endParaRPr lang="zh-CN" altLang="en-US"/>
          </a:p>
        </p:txBody>
      </p:sp>
    </p:spTree>
    <p:extLst>
      <p:ext uri="{BB962C8B-B14F-4D97-AF65-F5344CB8AC3E}">
        <p14:creationId xmlns:p14="http://schemas.microsoft.com/office/powerpoint/2010/main" val="31150234"/>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5997DB2-E5A6-4587-A4D8-14B841462175}"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F52891A1-6C0E-4E71-ADA7-A4979E9D6E79}" type="slidenum">
              <a:rPr lang="en-US" altLang="zh-CN"/>
              <a:pPr>
                <a:defRPr/>
              </a:pPr>
              <a:t>‹#›</a:t>
            </a:fld>
            <a:endParaRPr lang="zh-CN" altLang="en-US"/>
          </a:p>
        </p:txBody>
      </p:sp>
    </p:spTree>
    <p:extLst>
      <p:ext uri="{BB962C8B-B14F-4D97-AF65-F5344CB8AC3E}">
        <p14:creationId xmlns:p14="http://schemas.microsoft.com/office/powerpoint/2010/main" val="143742037"/>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CFE062D-EF76-4A49-B656-89DFCCABEDE0}"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2F4DEF6-B341-437F-A5DA-4ABF9E3E4F74}" type="slidenum">
              <a:rPr lang="en-US" altLang="zh-CN"/>
              <a:pPr>
                <a:defRPr/>
              </a:pPr>
              <a:t>‹#›</a:t>
            </a:fld>
            <a:endParaRPr lang="zh-CN" altLang="en-US"/>
          </a:p>
        </p:txBody>
      </p:sp>
    </p:spTree>
    <p:extLst>
      <p:ext uri="{BB962C8B-B14F-4D97-AF65-F5344CB8AC3E}">
        <p14:creationId xmlns:p14="http://schemas.microsoft.com/office/powerpoint/2010/main" val="26944684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A344E4B-1D59-4E39-B161-6FC906E3700D}"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F66D2C5-B076-40E5-9410-0A3538AA3C02}" type="slidenum">
              <a:rPr lang="zh-CN" altLang="en-US"/>
              <a:pPr>
                <a:defRPr/>
              </a:pPr>
              <a:t>‹#›</a:t>
            </a:fld>
            <a:endParaRPr lang="zh-CN" altLang="en-US"/>
          </a:p>
        </p:txBody>
      </p:sp>
    </p:spTree>
    <p:extLst>
      <p:ext uri="{BB962C8B-B14F-4D97-AF65-F5344CB8AC3E}">
        <p14:creationId xmlns:p14="http://schemas.microsoft.com/office/powerpoint/2010/main" val="3707246037"/>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AD07DD3-C86B-4A5F-A231-E60A10C29B35}"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90125BA-C5F4-4AC0-A15C-0A040DDE1551}" type="slidenum">
              <a:rPr lang="en-US" altLang="zh-CN"/>
              <a:pPr>
                <a:defRPr/>
              </a:pPr>
              <a:t>‹#›</a:t>
            </a:fld>
            <a:endParaRPr lang="zh-CN" altLang="en-US"/>
          </a:p>
        </p:txBody>
      </p:sp>
    </p:spTree>
    <p:extLst>
      <p:ext uri="{BB962C8B-B14F-4D97-AF65-F5344CB8AC3E}">
        <p14:creationId xmlns:p14="http://schemas.microsoft.com/office/powerpoint/2010/main" val="2340029968"/>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A0961B6-552E-4038-BCE5-3F6CB2BE5328}"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DE30792-3A70-478D-BFE6-0716017F82D7}" type="slidenum">
              <a:rPr lang="en-US" altLang="zh-CN"/>
              <a:pPr>
                <a:defRPr/>
              </a:pPr>
              <a:t>‹#›</a:t>
            </a:fld>
            <a:endParaRPr lang="zh-CN" altLang="en-US"/>
          </a:p>
        </p:txBody>
      </p:sp>
    </p:spTree>
    <p:extLst>
      <p:ext uri="{BB962C8B-B14F-4D97-AF65-F5344CB8AC3E}">
        <p14:creationId xmlns:p14="http://schemas.microsoft.com/office/powerpoint/2010/main" val="2416237722"/>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20E5CAE-5F2D-4276-8BF0-66C00423890F}"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310F34E-EC28-4CEB-8932-5346437BC7B4}" type="slidenum">
              <a:rPr lang="en-US" altLang="zh-CN"/>
              <a:pPr>
                <a:defRPr/>
              </a:pPr>
              <a:t>‹#›</a:t>
            </a:fld>
            <a:endParaRPr lang="zh-CN" altLang="en-US"/>
          </a:p>
        </p:txBody>
      </p:sp>
    </p:spTree>
    <p:extLst>
      <p:ext uri="{BB962C8B-B14F-4D97-AF65-F5344CB8AC3E}">
        <p14:creationId xmlns:p14="http://schemas.microsoft.com/office/powerpoint/2010/main" val="2082614170"/>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708CAEE-219C-4FBD-9D15-5FB6C53A055F}"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FF8A0B6-61DB-44B3-B2B1-E86F7208A390}" type="slidenum">
              <a:rPr lang="en-US" altLang="zh-CN"/>
              <a:pPr>
                <a:defRPr/>
              </a:pPr>
              <a:t>‹#›</a:t>
            </a:fld>
            <a:endParaRPr lang="zh-CN" altLang="en-US"/>
          </a:p>
        </p:txBody>
      </p:sp>
    </p:spTree>
    <p:extLst>
      <p:ext uri="{BB962C8B-B14F-4D97-AF65-F5344CB8AC3E}">
        <p14:creationId xmlns:p14="http://schemas.microsoft.com/office/powerpoint/2010/main" val="845048022"/>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09B3EA9-3C41-4D7F-8C4E-505A019B9BDF}"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480CC9F-D70C-448B-AA47-85635CAB98FE}" type="slidenum">
              <a:rPr lang="en-US" altLang="zh-CN"/>
              <a:pPr>
                <a:defRPr/>
              </a:pPr>
              <a:t>‹#›</a:t>
            </a:fld>
            <a:endParaRPr lang="zh-CN" altLang="en-US"/>
          </a:p>
        </p:txBody>
      </p:sp>
    </p:spTree>
    <p:extLst>
      <p:ext uri="{BB962C8B-B14F-4D97-AF65-F5344CB8AC3E}">
        <p14:creationId xmlns:p14="http://schemas.microsoft.com/office/powerpoint/2010/main" val="602893743"/>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79CF73FF-D963-4700-8E9A-577AF4FA4EAA}"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4AA2B8F-D1D6-431B-A23E-3C4AFFEDFF5F}" type="slidenum">
              <a:rPr lang="en-US" altLang="zh-CN"/>
              <a:pPr>
                <a:defRPr/>
              </a:pPr>
              <a:t>‹#›</a:t>
            </a:fld>
            <a:endParaRPr lang="zh-CN" altLang="en-US"/>
          </a:p>
        </p:txBody>
      </p:sp>
    </p:spTree>
    <p:extLst>
      <p:ext uri="{BB962C8B-B14F-4D97-AF65-F5344CB8AC3E}">
        <p14:creationId xmlns:p14="http://schemas.microsoft.com/office/powerpoint/2010/main" val="1418825930"/>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A65430AA-24F4-4553-ABFD-718ED6D90D05}"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02D73D9-51C5-4E91-BFE4-00E7BD9290A7}" type="slidenum">
              <a:rPr lang="en-US" altLang="zh-CN"/>
              <a:pPr>
                <a:defRPr/>
              </a:pPr>
              <a:t>‹#›</a:t>
            </a:fld>
            <a:endParaRPr lang="zh-CN" altLang="en-US"/>
          </a:p>
        </p:txBody>
      </p:sp>
    </p:spTree>
    <p:extLst>
      <p:ext uri="{BB962C8B-B14F-4D97-AF65-F5344CB8AC3E}">
        <p14:creationId xmlns:p14="http://schemas.microsoft.com/office/powerpoint/2010/main" val="2553948548"/>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C1E09DBE-2D55-4390-B16B-4E6B77FBC1FD}"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95D1C4E7-5FB1-415B-A51F-EC5D5EE4D529}" type="slidenum">
              <a:rPr lang="en-US" altLang="zh-CN"/>
              <a:pPr>
                <a:defRPr/>
              </a:pPr>
              <a:t>‹#›</a:t>
            </a:fld>
            <a:endParaRPr lang="zh-CN" altLang="en-US"/>
          </a:p>
        </p:txBody>
      </p:sp>
    </p:spTree>
    <p:extLst>
      <p:ext uri="{BB962C8B-B14F-4D97-AF65-F5344CB8AC3E}">
        <p14:creationId xmlns:p14="http://schemas.microsoft.com/office/powerpoint/2010/main" val="3245856176"/>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D872978-D3DE-49C7-B993-CE04ADFA2111}"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A99D0A72-DEAA-4F75-9C12-398F83B77A22}" type="slidenum">
              <a:rPr lang="en-US" altLang="zh-CN"/>
              <a:pPr>
                <a:defRPr/>
              </a:pPr>
              <a:t>‹#›</a:t>
            </a:fld>
            <a:endParaRPr lang="zh-CN" altLang="en-US"/>
          </a:p>
        </p:txBody>
      </p:sp>
    </p:spTree>
    <p:extLst>
      <p:ext uri="{BB962C8B-B14F-4D97-AF65-F5344CB8AC3E}">
        <p14:creationId xmlns:p14="http://schemas.microsoft.com/office/powerpoint/2010/main" val="978493823"/>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725CF12E-92C8-4F84-B291-0BE649D611CD}"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1D7EF354-F95B-45EE-8A38-7DD20217CFA8}" type="slidenum">
              <a:rPr lang="en-US" altLang="zh-CN"/>
              <a:pPr>
                <a:defRPr/>
              </a:pPr>
              <a:t>‹#›</a:t>
            </a:fld>
            <a:endParaRPr lang="zh-CN" altLang="en-US"/>
          </a:p>
        </p:txBody>
      </p:sp>
    </p:spTree>
    <p:extLst>
      <p:ext uri="{BB962C8B-B14F-4D97-AF65-F5344CB8AC3E}">
        <p14:creationId xmlns:p14="http://schemas.microsoft.com/office/powerpoint/2010/main" val="35019074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9212941-4971-40CE-A79B-9A64FEAE2C64}"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CC068D5-E6F5-4DE2-8283-172AE13A922B}" type="slidenum">
              <a:rPr lang="zh-CN" altLang="en-US"/>
              <a:pPr>
                <a:defRPr/>
              </a:pPr>
              <a:t>‹#›</a:t>
            </a:fld>
            <a:endParaRPr lang="zh-CN" altLang="en-US"/>
          </a:p>
        </p:txBody>
      </p:sp>
    </p:spTree>
    <p:extLst>
      <p:ext uri="{BB962C8B-B14F-4D97-AF65-F5344CB8AC3E}">
        <p14:creationId xmlns:p14="http://schemas.microsoft.com/office/powerpoint/2010/main" val="316960310"/>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A4A3E3F-12A1-483A-964D-307EFB5BF278}"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B37A310-BDA4-4857-A2DF-F6164951C8EB}" type="slidenum">
              <a:rPr lang="en-US" altLang="zh-CN"/>
              <a:pPr>
                <a:defRPr/>
              </a:pPr>
              <a:t>‹#›</a:t>
            </a:fld>
            <a:endParaRPr lang="zh-CN" altLang="en-US"/>
          </a:p>
        </p:txBody>
      </p:sp>
    </p:spTree>
    <p:extLst>
      <p:ext uri="{BB962C8B-B14F-4D97-AF65-F5344CB8AC3E}">
        <p14:creationId xmlns:p14="http://schemas.microsoft.com/office/powerpoint/2010/main" val="270587392"/>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CCB6E87-D17E-4B3D-8522-2FD6954898A0}"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83C551B-2E38-45C0-8310-0487CB41CEFB}" type="slidenum">
              <a:rPr lang="en-US" altLang="zh-CN"/>
              <a:pPr>
                <a:defRPr/>
              </a:pPr>
              <a:t>‹#›</a:t>
            </a:fld>
            <a:endParaRPr lang="zh-CN" altLang="en-US"/>
          </a:p>
        </p:txBody>
      </p:sp>
    </p:spTree>
    <p:extLst>
      <p:ext uri="{BB962C8B-B14F-4D97-AF65-F5344CB8AC3E}">
        <p14:creationId xmlns:p14="http://schemas.microsoft.com/office/powerpoint/2010/main" val="2945575018"/>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6CCCE0A-1324-43A9-B189-87129F2753F6}"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691FC38-E455-4BFA-AE4A-21FB38EA99AC}" type="slidenum">
              <a:rPr lang="en-US" altLang="zh-CN"/>
              <a:pPr>
                <a:defRPr/>
              </a:pPr>
              <a:t>‹#›</a:t>
            </a:fld>
            <a:endParaRPr lang="zh-CN" altLang="en-US"/>
          </a:p>
        </p:txBody>
      </p:sp>
    </p:spTree>
    <p:extLst>
      <p:ext uri="{BB962C8B-B14F-4D97-AF65-F5344CB8AC3E}">
        <p14:creationId xmlns:p14="http://schemas.microsoft.com/office/powerpoint/2010/main" val="3900102672"/>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BBC1F81-6AEE-4934-97C1-A6EE7EEFC0A6}"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5BECFDD-6A5C-443B-ADAD-05B7F2479C28}" type="slidenum">
              <a:rPr lang="en-US" altLang="zh-CN"/>
              <a:pPr>
                <a:defRPr/>
              </a:pPr>
              <a:t>‹#›</a:t>
            </a:fld>
            <a:endParaRPr lang="zh-CN" altLang="en-US"/>
          </a:p>
        </p:txBody>
      </p:sp>
    </p:spTree>
    <p:extLst>
      <p:ext uri="{BB962C8B-B14F-4D97-AF65-F5344CB8AC3E}">
        <p14:creationId xmlns:p14="http://schemas.microsoft.com/office/powerpoint/2010/main" val="776190010"/>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6EA6D06-96ED-4338-B5C1-F54C81A34508}"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6BD00DB-9AA5-4BD4-8B98-A94FBB171A08}" type="slidenum">
              <a:rPr lang="en-US" altLang="zh-CN"/>
              <a:pPr>
                <a:defRPr/>
              </a:pPr>
              <a:t>‹#›</a:t>
            </a:fld>
            <a:endParaRPr lang="zh-CN" altLang="en-US"/>
          </a:p>
        </p:txBody>
      </p:sp>
    </p:spTree>
    <p:extLst>
      <p:ext uri="{BB962C8B-B14F-4D97-AF65-F5344CB8AC3E}">
        <p14:creationId xmlns:p14="http://schemas.microsoft.com/office/powerpoint/2010/main" val="2887815373"/>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41999B8-B617-4E5A-B006-667448C54F0C}"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CF7F59E-0FC2-4700-855E-E612574D5A3B}" type="slidenum">
              <a:rPr lang="en-US" altLang="zh-CN"/>
              <a:pPr>
                <a:defRPr/>
              </a:pPr>
              <a:t>‹#›</a:t>
            </a:fld>
            <a:endParaRPr lang="zh-CN" altLang="en-US"/>
          </a:p>
        </p:txBody>
      </p:sp>
    </p:spTree>
    <p:extLst>
      <p:ext uri="{BB962C8B-B14F-4D97-AF65-F5344CB8AC3E}">
        <p14:creationId xmlns:p14="http://schemas.microsoft.com/office/powerpoint/2010/main" val="3654432436"/>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8C46866C-A786-4D81-958A-B3EE5504C13E}"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DE26839-23F6-4C45-A37E-16AFED27AE35}" type="slidenum">
              <a:rPr lang="en-US" altLang="zh-CN"/>
              <a:pPr>
                <a:defRPr/>
              </a:pPr>
              <a:t>‹#›</a:t>
            </a:fld>
            <a:endParaRPr lang="zh-CN" altLang="en-US"/>
          </a:p>
        </p:txBody>
      </p:sp>
    </p:spTree>
    <p:extLst>
      <p:ext uri="{BB962C8B-B14F-4D97-AF65-F5344CB8AC3E}">
        <p14:creationId xmlns:p14="http://schemas.microsoft.com/office/powerpoint/2010/main" val="3123148497"/>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BF0210FA-81E9-4357-9A23-3B5328B6A7CB}"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A88D6E6-AAD4-4F6D-9AFA-CE6A3496D9D1}" type="slidenum">
              <a:rPr lang="en-US" altLang="zh-CN"/>
              <a:pPr>
                <a:defRPr/>
              </a:pPr>
              <a:t>‹#›</a:t>
            </a:fld>
            <a:endParaRPr lang="zh-CN" altLang="en-US"/>
          </a:p>
        </p:txBody>
      </p:sp>
    </p:spTree>
    <p:extLst>
      <p:ext uri="{BB962C8B-B14F-4D97-AF65-F5344CB8AC3E}">
        <p14:creationId xmlns:p14="http://schemas.microsoft.com/office/powerpoint/2010/main" val="2383307486"/>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4B9B7716-D1CB-478B-A6BF-DE2782E5A9D6}"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1CF5E04E-FBF0-4BBA-85B8-57C3B1A918C3}" type="slidenum">
              <a:rPr lang="en-US" altLang="zh-CN"/>
              <a:pPr>
                <a:defRPr/>
              </a:pPr>
              <a:t>‹#›</a:t>
            </a:fld>
            <a:endParaRPr lang="zh-CN" altLang="en-US"/>
          </a:p>
        </p:txBody>
      </p:sp>
    </p:spTree>
    <p:extLst>
      <p:ext uri="{BB962C8B-B14F-4D97-AF65-F5344CB8AC3E}">
        <p14:creationId xmlns:p14="http://schemas.microsoft.com/office/powerpoint/2010/main" val="3794561844"/>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02241CF-6118-4AF8-885A-CC19B65025D9}"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A3D87486-DE39-4D1D-9E3F-3BFD51744AC4}" type="slidenum">
              <a:rPr lang="en-US" altLang="zh-CN"/>
              <a:pPr>
                <a:defRPr/>
              </a:pPr>
              <a:t>‹#›</a:t>
            </a:fld>
            <a:endParaRPr lang="zh-CN" altLang="en-US"/>
          </a:p>
        </p:txBody>
      </p:sp>
    </p:spTree>
    <p:extLst>
      <p:ext uri="{BB962C8B-B14F-4D97-AF65-F5344CB8AC3E}">
        <p14:creationId xmlns:p14="http://schemas.microsoft.com/office/powerpoint/2010/main" val="24923532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E69CE1F-8F85-4BB9-B076-DE207DAB575E}"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398DED4-8D39-477B-BDF5-5AC4A318EAD8}" type="slidenum">
              <a:rPr lang="zh-CN" altLang="en-US"/>
              <a:pPr>
                <a:defRPr/>
              </a:pPr>
              <a:t>‹#›</a:t>
            </a:fld>
            <a:endParaRPr lang="zh-CN" altLang="en-US"/>
          </a:p>
        </p:txBody>
      </p:sp>
    </p:spTree>
    <p:extLst>
      <p:ext uri="{BB962C8B-B14F-4D97-AF65-F5344CB8AC3E}">
        <p14:creationId xmlns:p14="http://schemas.microsoft.com/office/powerpoint/2010/main" val="1806955663"/>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861BA13-C536-4D4F-9B78-282AC6DA6AD4}"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FA362DDE-A050-46C0-A9E1-D578DC26ABE5}" type="slidenum">
              <a:rPr lang="en-US" altLang="zh-CN"/>
              <a:pPr>
                <a:defRPr/>
              </a:pPr>
              <a:t>‹#›</a:t>
            </a:fld>
            <a:endParaRPr lang="zh-CN" altLang="en-US"/>
          </a:p>
        </p:txBody>
      </p:sp>
    </p:spTree>
    <p:extLst>
      <p:ext uri="{BB962C8B-B14F-4D97-AF65-F5344CB8AC3E}">
        <p14:creationId xmlns:p14="http://schemas.microsoft.com/office/powerpoint/2010/main" val="4050067092"/>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0CA31A2-C4B8-45EE-BA30-0AE960C17756}"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875E04E-10C1-4740-A950-F985D0114A90}" type="slidenum">
              <a:rPr lang="en-US" altLang="zh-CN"/>
              <a:pPr>
                <a:defRPr/>
              </a:pPr>
              <a:t>‹#›</a:t>
            </a:fld>
            <a:endParaRPr lang="zh-CN" altLang="en-US"/>
          </a:p>
        </p:txBody>
      </p:sp>
    </p:spTree>
    <p:extLst>
      <p:ext uri="{BB962C8B-B14F-4D97-AF65-F5344CB8AC3E}">
        <p14:creationId xmlns:p14="http://schemas.microsoft.com/office/powerpoint/2010/main" val="4034874730"/>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AB3D9C7-095F-4CD6-9691-C603AE9D2DAE}"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D5F3041-6E81-4B29-9154-3F2D8E96B9E6}" type="slidenum">
              <a:rPr lang="en-US" altLang="zh-CN"/>
              <a:pPr>
                <a:defRPr/>
              </a:pPr>
              <a:t>‹#›</a:t>
            </a:fld>
            <a:endParaRPr lang="zh-CN" altLang="en-US"/>
          </a:p>
        </p:txBody>
      </p:sp>
    </p:spTree>
    <p:extLst>
      <p:ext uri="{BB962C8B-B14F-4D97-AF65-F5344CB8AC3E}">
        <p14:creationId xmlns:p14="http://schemas.microsoft.com/office/powerpoint/2010/main" val="1496226903"/>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C95D012-B7D9-4E17-9234-4A430593D095}"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349CCEF-BF23-4EAE-A97D-9DCF6618DE0C}" type="slidenum">
              <a:rPr lang="en-US" altLang="zh-CN"/>
              <a:pPr>
                <a:defRPr/>
              </a:pPr>
              <a:t>‹#›</a:t>
            </a:fld>
            <a:endParaRPr lang="zh-CN" altLang="en-US"/>
          </a:p>
        </p:txBody>
      </p:sp>
    </p:spTree>
    <p:extLst>
      <p:ext uri="{BB962C8B-B14F-4D97-AF65-F5344CB8AC3E}">
        <p14:creationId xmlns:p14="http://schemas.microsoft.com/office/powerpoint/2010/main" val="3992683288"/>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27303FB-8BED-4C0C-8C24-AC98E340401E}"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8C696A5-2839-4940-A684-3C53CADB987E}" type="slidenum">
              <a:rPr lang="en-US" altLang="zh-CN"/>
              <a:pPr>
                <a:defRPr/>
              </a:pPr>
              <a:t>‹#›</a:t>
            </a:fld>
            <a:endParaRPr lang="zh-CN" altLang="en-US"/>
          </a:p>
        </p:txBody>
      </p:sp>
    </p:spTree>
    <p:extLst>
      <p:ext uri="{BB962C8B-B14F-4D97-AF65-F5344CB8AC3E}">
        <p14:creationId xmlns:p14="http://schemas.microsoft.com/office/powerpoint/2010/main" val="3454878354"/>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AF96F73-654D-4631-A168-693A4C6C0629}"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2E9B441-B566-4928-9464-4DBC577896AD}" type="slidenum">
              <a:rPr lang="en-US" altLang="zh-CN"/>
              <a:pPr>
                <a:defRPr/>
              </a:pPr>
              <a:t>‹#›</a:t>
            </a:fld>
            <a:endParaRPr lang="zh-CN" altLang="en-US"/>
          </a:p>
        </p:txBody>
      </p:sp>
    </p:spTree>
    <p:extLst>
      <p:ext uri="{BB962C8B-B14F-4D97-AF65-F5344CB8AC3E}">
        <p14:creationId xmlns:p14="http://schemas.microsoft.com/office/powerpoint/2010/main" val="3297264233"/>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46914C7-EF7F-48C9-BE03-E036F41642FD}"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6021056-24D9-481B-BA31-BE1F49716212}" type="slidenum">
              <a:rPr lang="en-US" altLang="zh-CN"/>
              <a:pPr>
                <a:defRPr/>
              </a:pPr>
              <a:t>‹#›</a:t>
            </a:fld>
            <a:endParaRPr lang="zh-CN" altLang="en-US"/>
          </a:p>
        </p:txBody>
      </p:sp>
    </p:spTree>
    <p:extLst>
      <p:ext uri="{BB962C8B-B14F-4D97-AF65-F5344CB8AC3E}">
        <p14:creationId xmlns:p14="http://schemas.microsoft.com/office/powerpoint/2010/main" val="1587900063"/>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5DEF5B65-2A5F-49E0-8460-46B8A434A556}"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4DAFAF1-FDEF-48B8-9390-7DF775572C2F}" type="slidenum">
              <a:rPr lang="en-US" altLang="zh-CN"/>
              <a:pPr>
                <a:defRPr/>
              </a:pPr>
              <a:t>‹#›</a:t>
            </a:fld>
            <a:endParaRPr lang="zh-CN" altLang="en-US"/>
          </a:p>
        </p:txBody>
      </p:sp>
    </p:spTree>
    <p:extLst>
      <p:ext uri="{BB962C8B-B14F-4D97-AF65-F5344CB8AC3E}">
        <p14:creationId xmlns:p14="http://schemas.microsoft.com/office/powerpoint/2010/main" val="730043443"/>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969A019D-AFCE-4B0C-8D65-00F7835F06B7}"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372A099-E9D0-4ADC-B8EB-1C24241C10F1}" type="slidenum">
              <a:rPr lang="en-US" altLang="zh-CN"/>
              <a:pPr>
                <a:defRPr/>
              </a:pPr>
              <a:t>‹#›</a:t>
            </a:fld>
            <a:endParaRPr lang="zh-CN" altLang="en-US"/>
          </a:p>
        </p:txBody>
      </p:sp>
    </p:spTree>
    <p:extLst>
      <p:ext uri="{BB962C8B-B14F-4D97-AF65-F5344CB8AC3E}">
        <p14:creationId xmlns:p14="http://schemas.microsoft.com/office/powerpoint/2010/main" val="301190543"/>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CABFB3A2-087C-4714-AFA0-9169F910E378}"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CF43392-AC3F-41EF-9C61-A4FED56A5871}" type="slidenum">
              <a:rPr lang="en-US" altLang="zh-CN"/>
              <a:pPr>
                <a:defRPr/>
              </a:pPr>
              <a:t>‹#›</a:t>
            </a:fld>
            <a:endParaRPr lang="zh-CN" altLang="en-US"/>
          </a:p>
        </p:txBody>
      </p:sp>
    </p:spTree>
    <p:extLst>
      <p:ext uri="{BB962C8B-B14F-4D97-AF65-F5344CB8AC3E}">
        <p14:creationId xmlns:p14="http://schemas.microsoft.com/office/powerpoint/2010/main" val="11197586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6C8386D-7CDF-43BE-8518-AF509AB57F5A}"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52C38CC-0D50-4D34-86EC-27921E10521A}" type="slidenum">
              <a:rPr lang="en-US" altLang="zh-CN"/>
              <a:pPr>
                <a:defRPr/>
              </a:pPr>
              <a:t>‹#›</a:t>
            </a:fld>
            <a:endParaRPr lang="zh-CN" altLang="en-US"/>
          </a:p>
        </p:txBody>
      </p:sp>
    </p:spTree>
    <p:extLst>
      <p:ext uri="{BB962C8B-B14F-4D97-AF65-F5344CB8AC3E}">
        <p14:creationId xmlns:p14="http://schemas.microsoft.com/office/powerpoint/2010/main" val="2323959119"/>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7A93C35-6A33-405F-88AD-7B65032DF383}"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EF0E81AB-CCB7-4824-8F10-49877848789F}" type="slidenum">
              <a:rPr lang="en-US" altLang="zh-CN"/>
              <a:pPr>
                <a:defRPr/>
              </a:pPr>
              <a:t>‹#›</a:t>
            </a:fld>
            <a:endParaRPr lang="zh-CN" altLang="en-US"/>
          </a:p>
        </p:txBody>
      </p:sp>
    </p:spTree>
    <p:extLst>
      <p:ext uri="{BB962C8B-B14F-4D97-AF65-F5344CB8AC3E}">
        <p14:creationId xmlns:p14="http://schemas.microsoft.com/office/powerpoint/2010/main" val="318800834"/>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9F9EE24-F71C-403B-9887-C6776E807BF3}"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586C061C-9376-45D0-B816-CA637E6FC1EC}" type="slidenum">
              <a:rPr lang="en-US" altLang="zh-CN"/>
              <a:pPr>
                <a:defRPr/>
              </a:pPr>
              <a:t>‹#›</a:t>
            </a:fld>
            <a:endParaRPr lang="zh-CN" altLang="en-US"/>
          </a:p>
        </p:txBody>
      </p:sp>
    </p:spTree>
    <p:extLst>
      <p:ext uri="{BB962C8B-B14F-4D97-AF65-F5344CB8AC3E}">
        <p14:creationId xmlns:p14="http://schemas.microsoft.com/office/powerpoint/2010/main" val="4072389582"/>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BA91A8C-F055-4699-88AD-56E1664BF940}"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14C07DB-40A3-4984-9546-754A7F02F1CB}" type="slidenum">
              <a:rPr lang="en-US" altLang="zh-CN"/>
              <a:pPr>
                <a:defRPr/>
              </a:pPr>
              <a:t>‹#›</a:t>
            </a:fld>
            <a:endParaRPr lang="zh-CN" altLang="en-US"/>
          </a:p>
        </p:txBody>
      </p:sp>
    </p:spTree>
    <p:extLst>
      <p:ext uri="{BB962C8B-B14F-4D97-AF65-F5344CB8AC3E}">
        <p14:creationId xmlns:p14="http://schemas.microsoft.com/office/powerpoint/2010/main" val="2050237506"/>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3877744-90B1-4A30-B81E-888945DDEC68}"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94BFD34-BD09-446D-81E1-94B11099F24A}" type="slidenum">
              <a:rPr lang="en-US" altLang="zh-CN"/>
              <a:pPr>
                <a:defRPr/>
              </a:pPr>
              <a:t>‹#›</a:t>
            </a:fld>
            <a:endParaRPr lang="zh-CN" altLang="en-US"/>
          </a:p>
        </p:txBody>
      </p:sp>
    </p:spTree>
    <p:extLst>
      <p:ext uri="{BB962C8B-B14F-4D97-AF65-F5344CB8AC3E}">
        <p14:creationId xmlns:p14="http://schemas.microsoft.com/office/powerpoint/2010/main" val="3920705962"/>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C2DC65D-400D-4735-A410-A867AF61238B}"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F139B09-E84A-4898-A487-9C021F98E622}" type="slidenum">
              <a:rPr lang="en-US" altLang="zh-CN"/>
              <a:pPr>
                <a:defRPr/>
              </a:pPr>
              <a:t>‹#›</a:t>
            </a:fld>
            <a:endParaRPr lang="zh-CN" altLang="en-US"/>
          </a:p>
        </p:txBody>
      </p:sp>
    </p:spTree>
    <p:extLst>
      <p:ext uri="{BB962C8B-B14F-4D97-AF65-F5344CB8AC3E}">
        <p14:creationId xmlns:p14="http://schemas.microsoft.com/office/powerpoint/2010/main" val="1261672376"/>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C283F38-4D9F-418A-A90C-D35602A79A67}"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150F27D-895F-49CD-8D41-A4445048C162}" type="slidenum">
              <a:rPr lang="en-US" altLang="zh-CN"/>
              <a:pPr>
                <a:defRPr/>
              </a:pPr>
              <a:t>‹#›</a:t>
            </a:fld>
            <a:endParaRPr lang="zh-CN" altLang="en-US"/>
          </a:p>
        </p:txBody>
      </p:sp>
    </p:spTree>
    <p:extLst>
      <p:ext uri="{BB962C8B-B14F-4D97-AF65-F5344CB8AC3E}">
        <p14:creationId xmlns:p14="http://schemas.microsoft.com/office/powerpoint/2010/main" val="1027622435"/>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2807224-E524-4155-B3E0-77D39345121B}"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84E0C6C-6E63-46F5-A916-F95CF7F39C31}" type="slidenum">
              <a:rPr lang="en-US" altLang="zh-CN"/>
              <a:pPr>
                <a:defRPr/>
              </a:pPr>
              <a:t>‹#›</a:t>
            </a:fld>
            <a:endParaRPr lang="zh-CN" altLang="en-US"/>
          </a:p>
        </p:txBody>
      </p:sp>
    </p:spTree>
    <p:extLst>
      <p:ext uri="{BB962C8B-B14F-4D97-AF65-F5344CB8AC3E}">
        <p14:creationId xmlns:p14="http://schemas.microsoft.com/office/powerpoint/2010/main" val="3101722655"/>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53E6ABD-F19B-400E-BFD7-350952442656}"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862E9E-34E7-4B95-A5D4-24F68BAE74C4}" type="slidenum">
              <a:rPr lang="en-US" altLang="zh-CN"/>
              <a:pPr>
                <a:defRPr/>
              </a:pPr>
              <a:t>‹#›</a:t>
            </a:fld>
            <a:endParaRPr lang="zh-CN" altLang="en-US"/>
          </a:p>
        </p:txBody>
      </p:sp>
    </p:spTree>
    <p:extLst>
      <p:ext uri="{BB962C8B-B14F-4D97-AF65-F5344CB8AC3E}">
        <p14:creationId xmlns:p14="http://schemas.microsoft.com/office/powerpoint/2010/main" val="3312455643"/>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0335F455-AC26-47FE-A10C-035A28EE71D9}"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6F3E277-B21A-4B94-9A11-7665DFAD324B}" type="slidenum">
              <a:rPr lang="en-US" altLang="zh-CN"/>
              <a:pPr>
                <a:defRPr/>
              </a:pPr>
              <a:t>‹#›</a:t>
            </a:fld>
            <a:endParaRPr lang="zh-CN" altLang="en-US"/>
          </a:p>
        </p:txBody>
      </p:sp>
    </p:spTree>
    <p:extLst>
      <p:ext uri="{BB962C8B-B14F-4D97-AF65-F5344CB8AC3E}">
        <p14:creationId xmlns:p14="http://schemas.microsoft.com/office/powerpoint/2010/main" val="2013602289"/>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DD0B3BB2-B8D5-4A62-BC84-9BE2B8559BA8}"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ADFC4EE-E2BC-48EC-A7C6-C405A0F0A70E}" type="slidenum">
              <a:rPr lang="en-US" altLang="zh-CN"/>
              <a:pPr>
                <a:defRPr/>
              </a:pPr>
              <a:t>‹#›</a:t>
            </a:fld>
            <a:endParaRPr lang="zh-CN" altLang="en-US"/>
          </a:p>
        </p:txBody>
      </p:sp>
    </p:spTree>
    <p:extLst>
      <p:ext uri="{BB962C8B-B14F-4D97-AF65-F5344CB8AC3E}">
        <p14:creationId xmlns:p14="http://schemas.microsoft.com/office/powerpoint/2010/main" val="33067788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6DDD31A-1D5B-41D6-84C1-29843866C0DC}"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846A419-D55C-4500-A96D-BAB00B4D14A5}" type="slidenum">
              <a:rPr lang="en-US" altLang="zh-CN"/>
              <a:pPr>
                <a:defRPr/>
              </a:pPr>
              <a:t>‹#›</a:t>
            </a:fld>
            <a:endParaRPr lang="zh-CN" altLang="en-US"/>
          </a:p>
        </p:txBody>
      </p:sp>
    </p:spTree>
    <p:extLst>
      <p:ext uri="{BB962C8B-B14F-4D97-AF65-F5344CB8AC3E}">
        <p14:creationId xmlns:p14="http://schemas.microsoft.com/office/powerpoint/2010/main" val="1802530730"/>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C3A683D5-04A3-4446-9A69-8509E39DF42E}"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58E26F91-048E-404A-BD6E-F35ABCA3D46A}" type="slidenum">
              <a:rPr lang="en-US" altLang="zh-CN"/>
              <a:pPr>
                <a:defRPr/>
              </a:pPr>
              <a:t>‹#›</a:t>
            </a:fld>
            <a:endParaRPr lang="zh-CN" altLang="en-US"/>
          </a:p>
        </p:txBody>
      </p:sp>
    </p:spTree>
    <p:extLst>
      <p:ext uri="{BB962C8B-B14F-4D97-AF65-F5344CB8AC3E}">
        <p14:creationId xmlns:p14="http://schemas.microsoft.com/office/powerpoint/2010/main" val="3682730371"/>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067FAD08-EAD5-41E7-9E14-8C19AE24CB66}"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3B14A0D4-4D32-4FC7-8CBF-253690C09594}" type="slidenum">
              <a:rPr lang="en-US" altLang="zh-CN"/>
              <a:pPr>
                <a:defRPr/>
              </a:pPr>
              <a:t>‹#›</a:t>
            </a:fld>
            <a:endParaRPr lang="zh-CN" altLang="en-US"/>
          </a:p>
        </p:txBody>
      </p:sp>
    </p:spTree>
    <p:extLst>
      <p:ext uri="{BB962C8B-B14F-4D97-AF65-F5344CB8AC3E}">
        <p14:creationId xmlns:p14="http://schemas.microsoft.com/office/powerpoint/2010/main" val="4253522016"/>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61A2C23A-CD95-4496-839E-B05FA80E8C8C}"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202A0403-E4F7-4D2E-9FF6-7753E7B8DFDF}" type="slidenum">
              <a:rPr lang="en-US" altLang="zh-CN"/>
              <a:pPr>
                <a:defRPr/>
              </a:pPr>
              <a:t>‹#›</a:t>
            </a:fld>
            <a:endParaRPr lang="zh-CN" altLang="en-US"/>
          </a:p>
        </p:txBody>
      </p:sp>
    </p:spTree>
    <p:extLst>
      <p:ext uri="{BB962C8B-B14F-4D97-AF65-F5344CB8AC3E}">
        <p14:creationId xmlns:p14="http://schemas.microsoft.com/office/powerpoint/2010/main" val="534618485"/>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E0F8E85-3643-4259-9F5D-94447E798280}"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75BC0BF-EFD8-43E7-87AE-CE943DAC36F7}" type="slidenum">
              <a:rPr lang="en-US" altLang="zh-CN"/>
              <a:pPr>
                <a:defRPr/>
              </a:pPr>
              <a:t>‹#›</a:t>
            </a:fld>
            <a:endParaRPr lang="zh-CN" altLang="en-US"/>
          </a:p>
        </p:txBody>
      </p:sp>
    </p:spTree>
    <p:extLst>
      <p:ext uri="{BB962C8B-B14F-4D97-AF65-F5344CB8AC3E}">
        <p14:creationId xmlns:p14="http://schemas.microsoft.com/office/powerpoint/2010/main" val="3773369791"/>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266ADF0-6488-4A47-9A5B-110E268161C3}"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1C700AC-C431-4DB3-B423-1A63E86BEF7C}" type="slidenum">
              <a:rPr lang="en-US" altLang="zh-CN"/>
              <a:pPr>
                <a:defRPr/>
              </a:pPr>
              <a:t>‹#›</a:t>
            </a:fld>
            <a:endParaRPr lang="zh-CN" altLang="en-US"/>
          </a:p>
        </p:txBody>
      </p:sp>
    </p:spTree>
    <p:extLst>
      <p:ext uri="{BB962C8B-B14F-4D97-AF65-F5344CB8AC3E}">
        <p14:creationId xmlns:p14="http://schemas.microsoft.com/office/powerpoint/2010/main" val="4038830633"/>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16A56F9-83A0-474A-95B6-38D562B69754}"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A48EB04-38B0-4854-A692-733396FEF162}" type="slidenum">
              <a:rPr lang="en-US" altLang="zh-CN"/>
              <a:pPr>
                <a:defRPr/>
              </a:pPr>
              <a:t>‹#›</a:t>
            </a:fld>
            <a:endParaRPr lang="zh-CN" altLang="en-US"/>
          </a:p>
        </p:txBody>
      </p:sp>
    </p:spTree>
    <p:extLst>
      <p:ext uri="{BB962C8B-B14F-4D97-AF65-F5344CB8AC3E}">
        <p14:creationId xmlns:p14="http://schemas.microsoft.com/office/powerpoint/2010/main" val="190025491"/>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F5A8258-DE58-4EE2-B575-DD6260C13BD4}"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F2A5308-0CE6-4EDD-A981-D5A274EC089C}" type="slidenum">
              <a:rPr lang="en-US" altLang="zh-CN"/>
              <a:pPr>
                <a:defRPr/>
              </a:pPr>
              <a:t>‹#›</a:t>
            </a:fld>
            <a:endParaRPr lang="zh-CN" altLang="en-US"/>
          </a:p>
        </p:txBody>
      </p:sp>
    </p:spTree>
    <p:extLst>
      <p:ext uri="{BB962C8B-B14F-4D97-AF65-F5344CB8AC3E}">
        <p14:creationId xmlns:p14="http://schemas.microsoft.com/office/powerpoint/2010/main" val="3103797508"/>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D91B2BE-EE68-4E85-A1A2-9BBCE954A9E0}"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5A50E44-6305-496B-881B-80D6E4AF8807}" type="slidenum">
              <a:rPr lang="en-US" altLang="zh-CN"/>
              <a:pPr>
                <a:defRPr/>
              </a:pPr>
              <a:t>‹#›</a:t>
            </a:fld>
            <a:endParaRPr lang="zh-CN" altLang="en-US"/>
          </a:p>
        </p:txBody>
      </p:sp>
    </p:spTree>
    <p:extLst>
      <p:ext uri="{BB962C8B-B14F-4D97-AF65-F5344CB8AC3E}">
        <p14:creationId xmlns:p14="http://schemas.microsoft.com/office/powerpoint/2010/main" val="3741420788"/>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57E8C61-9986-4CA1-ABCE-E158CE238EC3}"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394F1AE-7F84-4440-97D4-C47B50A43E31}" type="slidenum">
              <a:rPr lang="en-US" altLang="zh-CN"/>
              <a:pPr>
                <a:defRPr/>
              </a:pPr>
              <a:t>‹#›</a:t>
            </a:fld>
            <a:endParaRPr lang="zh-CN" altLang="en-US"/>
          </a:p>
        </p:txBody>
      </p:sp>
    </p:spTree>
    <p:extLst>
      <p:ext uri="{BB962C8B-B14F-4D97-AF65-F5344CB8AC3E}">
        <p14:creationId xmlns:p14="http://schemas.microsoft.com/office/powerpoint/2010/main" val="678638504"/>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4AC4ECCD-6E9D-4095-8316-C46B0C5EF19F}"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9104E86-3D75-45BC-9EC0-0BE6368AF02E}" type="slidenum">
              <a:rPr lang="en-US" altLang="zh-CN"/>
              <a:pPr>
                <a:defRPr/>
              </a:pPr>
              <a:t>‹#›</a:t>
            </a:fld>
            <a:endParaRPr lang="zh-CN" altLang="en-US"/>
          </a:p>
        </p:txBody>
      </p:sp>
    </p:spTree>
    <p:extLst>
      <p:ext uri="{BB962C8B-B14F-4D97-AF65-F5344CB8AC3E}">
        <p14:creationId xmlns:p14="http://schemas.microsoft.com/office/powerpoint/2010/main" val="45953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endParaRPr lang="en-US" dirty="0"/>
          </a:p>
        </p:txBody>
      </p:sp>
      <p:sp>
        <p:nvSpPr>
          <p:cNvPr id="6" name="页脚占位符 4"/>
          <p:cNvSpPr>
            <a:spLocks noGrp="1" noChangeArrowheads="1"/>
          </p:cNvSpPr>
          <p:nvPr>
            <p:ph type="ftr" sz="quarter" idx="11"/>
          </p:nvPr>
        </p:nvSpPr>
        <p:spPr>
          <a:ln/>
        </p:spPr>
        <p:txBody>
          <a:bodyPr/>
          <a:lstStyle>
            <a:lvl1pPr>
              <a:defRPr/>
            </a:lvl1pPr>
          </a:lstStyle>
          <a:p>
            <a:pPr>
              <a:defRPr/>
            </a:pPr>
            <a:endParaRPr lang="en-US"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ECA7064B-3AFA-4B6C-837C-B2E59E9C3348}" type="slidenum">
              <a:rPr lang="en-US" smtClean="0"/>
              <a:pPr>
                <a:defRPr/>
              </a:pPr>
              <a:t>‹#›</a:t>
            </a:fld>
            <a:endParaRPr lang="en-US" dirty="0"/>
          </a:p>
        </p:txBody>
      </p:sp>
      <p:sp>
        <p:nvSpPr>
          <p:cNvPr id="8" name="矩形 7"/>
          <p:cNvSpPr/>
          <p:nvPr userDrawn="1"/>
        </p:nvSpPr>
        <p:spPr bwMode="auto">
          <a:xfrm>
            <a:off x="7596336" y="0"/>
            <a:ext cx="1547664" cy="9807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9038558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C0CC6D57-306F-44C3-8C25-04F6240659A2}"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3CB2E36-6A80-404B-A447-BEA58021C86C}" type="slidenum">
              <a:rPr lang="en-US" altLang="zh-CN"/>
              <a:pPr>
                <a:defRPr/>
              </a:pPr>
              <a:t>‹#›</a:t>
            </a:fld>
            <a:endParaRPr lang="zh-CN" altLang="en-US"/>
          </a:p>
        </p:txBody>
      </p:sp>
    </p:spTree>
    <p:extLst>
      <p:ext uri="{BB962C8B-B14F-4D97-AF65-F5344CB8AC3E}">
        <p14:creationId xmlns:p14="http://schemas.microsoft.com/office/powerpoint/2010/main" val="3724737951"/>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47E4FB49-C252-4DFB-96EA-9608E0095184}"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4EE66E8-88DD-43CF-BE88-459E281FE2A1}" type="slidenum">
              <a:rPr lang="en-US" altLang="zh-CN"/>
              <a:pPr>
                <a:defRPr/>
              </a:pPr>
              <a:t>‹#›</a:t>
            </a:fld>
            <a:endParaRPr lang="zh-CN" altLang="en-US"/>
          </a:p>
        </p:txBody>
      </p:sp>
    </p:spTree>
    <p:extLst>
      <p:ext uri="{BB962C8B-B14F-4D97-AF65-F5344CB8AC3E}">
        <p14:creationId xmlns:p14="http://schemas.microsoft.com/office/powerpoint/2010/main" val="911803185"/>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64468A6A-8425-44E8-9948-0760288F4A8C}"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BE5C97E4-8D4E-4338-9329-9D226A5C2B76}" type="slidenum">
              <a:rPr lang="en-US" altLang="zh-CN"/>
              <a:pPr>
                <a:defRPr/>
              </a:pPr>
              <a:t>‹#›</a:t>
            </a:fld>
            <a:endParaRPr lang="zh-CN" altLang="en-US"/>
          </a:p>
        </p:txBody>
      </p:sp>
    </p:spTree>
    <p:extLst>
      <p:ext uri="{BB962C8B-B14F-4D97-AF65-F5344CB8AC3E}">
        <p14:creationId xmlns:p14="http://schemas.microsoft.com/office/powerpoint/2010/main" val="4245325620"/>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F1491B86-3C4D-4008-8E3F-13302CBAC7F2}"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2DD6DA82-56A6-4A39-B0DC-A9F3D7C478AF}" type="slidenum">
              <a:rPr lang="en-US" altLang="zh-CN"/>
              <a:pPr>
                <a:defRPr/>
              </a:pPr>
              <a:t>‹#›</a:t>
            </a:fld>
            <a:endParaRPr lang="zh-CN" altLang="en-US"/>
          </a:p>
        </p:txBody>
      </p:sp>
    </p:spTree>
    <p:extLst>
      <p:ext uri="{BB962C8B-B14F-4D97-AF65-F5344CB8AC3E}">
        <p14:creationId xmlns:p14="http://schemas.microsoft.com/office/powerpoint/2010/main" val="1425961869"/>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01EE15A-C415-4F2B-A25A-A0D784D62C30}"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D1923485-536D-44F1-8FF5-6758275E9A9A}" type="slidenum">
              <a:rPr lang="en-US" altLang="zh-CN"/>
              <a:pPr>
                <a:defRPr/>
              </a:pPr>
              <a:t>‹#›</a:t>
            </a:fld>
            <a:endParaRPr lang="zh-CN" altLang="en-US"/>
          </a:p>
        </p:txBody>
      </p:sp>
    </p:spTree>
    <p:extLst>
      <p:ext uri="{BB962C8B-B14F-4D97-AF65-F5344CB8AC3E}">
        <p14:creationId xmlns:p14="http://schemas.microsoft.com/office/powerpoint/2010/main" val="2928361897"/>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A1A9B9F-2112-4633-801B-2FDFF550CAAE}"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F56EDEE-EB5E-4FA4-92B5-C7E56AE6A0C8}" type="slidenum">
              <a:rPr lang="en-US" altLang="zh-CN"/>
              <a:pPr>
                <a:defRPr/>
              </a:pPr>
              <a:t>‹#›</a:t>
            </a:fld>
            <a:endParaRPr lang="zh-CN" altLang="en-US"/>
          </a:p>
        </p:txBody>
      </p:sp>
    </p:spTree>
    <p:extLst>
      <p:ext uri="{BB962C8B-B14F-4D97-AF65-F5344CB8AC3E}">
        <p14:creationId xmlns:p14="http://schemas.microsoft.com/office/powerpoint/2010/main" val="3317558399"/>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9811A526-D008-4B30-8353-211AEAE31298}"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A5992D0-AEE7-47FB-8223-89193F175B6E}" type="slidenum">
              <a:rPr lang="en-US" altLang="zh-CN"/>
              <a:pPr>
                <a:defRPr/>
              </a:pPr>
              <a:t>‹#›</a:t>
            </a:fld>
            <a:endParaRPr lang="zh-CN" altLang="en-US"/>
          </a:p>
        </p:txBody>
      </p:sp>
    </p:spTree>
    <p:extLst>
      <p:ext uri="{BB962C8B-B14F-4D97-AF65-F5344CB8AC3E}">
        <p14:creationId xmlns:p14="http://schemas.microsoft.com/office/powerpoint/2010/main" val="2369172118"/>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C7D7CCE-8365-481F-93AD-44DC1627E87C}"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4905A11-97F5-4522-924F-861CC11E17EA}" type="slidenum">
              <a:rPr lang="en-US" altLang="zh-CN"/>
              <a:pPr>
                <a:defRPr/>
              </a:pPr>
              <a:t>‹#›</a:t>
            </a:fld>
            <a:endParaRPr lang="zh-CN" altLang="en-US"/>
          </a:p>
        </p:txBody>
      </p:sp>
    </p:spTree>
    <p:extLst>
      <p:ext uri="{BB962C8B-B14F-4D97-AF65-F5344CB8AC3E}">
        <p14:creationId xmlns:p14="http://schemas.microsoft.com/office/powerpoint/2010/main" val="3063181097"/>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84BFEDC-909C-4A77-946A-F9786BC860A1}"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E009F24-54C9-42D9-B400-90C61BECFAD1}" type="slidenum">
              <a:rPr lang="en-US" altLang="zh-CN"/>
              <a:pPr>
                <a:defRPr/>
              </a:pPr>
              <a:t>‹#›</a:t>
            </a:fld>
            <a:endParaRPr lang="zh-CN" altLang="en-US"/>
          </a:p>
        </p:txBody>
      </p:sp>
    </p:spTree>
    <p:extLst>
      <p:ext uri="{BB962C8B-B14F-4D97-AF65-F5344CB8AC3E}">
        <p14:creationId xmlns:p14="http://schemas.microsoft.com/office/powerpoint/2010/main" val="625216480"/>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744DFA6-8AB7-4431-81DF-C5D184316450}"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6D3C5CE-808B-4236-9C26-225235409AA6}" type="slidenum">
              <a:rPr lang="en-US" altLang="zh-CN"/>
              <a:pPr>
                <a:defRPr/>
              </a:pPr>
              <a:t>‹#›</a:t>
            </a:fld>
            <a:endParaRPr lang="zh-CN" altLang="en-US"/>
          </a:p>
        </p:txBody>
      </p:sp>
    </p:spTree>
    <p:extLst>
      <p:ext uri="{BB962C8B-B14F-4D97-AF65-F5344CB8AC3E}">
        <p14:creationId xmlns:p14="http://schemas.microsoft.com/office/powerpoint/2010/main" val="951011048"/>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A425C51-6AFB-4DBF-A0CA-F7CEF7166C96}"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A588771-2632-446B-A38E-9209F887D307}" type="slidenum">
              <a:rPr lang="en-US" altLang="zh-CN"/>
              <a:pPr>
                <a:defRPr/>
              </a:pPr>
              <a:t>‹#›</a:t>
            </a:fld>
            <a:endParaRPr lang="zh-CN" altLang="en-US"/>
          </a:p>
        </p:txBody>
      </p:sp>
    </p:spTree>
    <p:extLst>
      <p:ext uri="{BB962C8B-B14F-4D97-AF65-F5344CB8AC3E}">
        <p14:creationId xmlns:p14="http://schemas.microsoft.com/office/powerpoint/2010/main" val="16055938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34DB601B-3C54-46DF-8855-B110AE4CF756}"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CA0F7F9-4AF6-4455-AED3-FF653CA0E769}" type="slidenum">
              <a:rPr lang="en-US" altLang="zh-CN"/>
              <a:pPr>
                <a:defRPr/>
              </a:pPr>
              <a:t>‹#›</a:t>
            </a:fld>
            <a:endParaRPr lang="zh-CN" altLang="en-US"/>
          </a:p>
        </p:txBody>
      </p:sp>
    </p:spTree>
    <p:extLst>
      <p:ext uri="{BB962C8B-B14F-4D97-AF65-F5344CB8AC3E}">
        <p14:creationId xmlns:p14="http://schemas.microsoft.com/office/powerpoint/2010/main" val="2220929530"/>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D3ADF47C-9B96-43D9-ACC4-2A69BAF5A39D}"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A3A762D-4245-40C5-A349-2C995C846C77}" type="slidenum">
              <a:rPr lang="en-US" altLang="zh-CN"/>
              <a:pPr>
                <a:defRPr/>
              </a:pPr>
              <a:t>‹#›</a:t>
            </a:fld>
            <a:endParaRPr lang="zh-CN" altLang="en-US"/>
          </a:p>
        </p:txBody>
      </p:sp>
    </p:spTree>
    <p:extLst>
      <p:ext uri="{BB962C8B-B14F-4D97-AF65-F5344CB8AC3E}">
        <p14:creationId xmlns:p14="http://schemas.microsoft.com/office/powerpoint/2010/main" val="3663419837"/>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864F6243-96F0-41FA-BFB9-2D1A94F7A6FF}"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F8C191E-9E79-4161-8577-D70FFD301BD5}" type="slidenum">
              <a:rPr lang="en-US" altLang="zh-CN"/>
              <a:pPr>
                <a:defRPr/>
              </a:pPr>
              <a:t>‹#›</a:t>
            </a:fld>
            <a:endParaRPr lang="zh-CN" altLang="en-US"/>
          </a:p>
        </p:txBody>
      </p:sp>
    </p:spTree>
    <p:extLst>
      <p:ext uri="{BB962C8B-B14F-4D97-AF65-F5344CB8AC3E}">
        <p14:creationId xmlns:p14="http://schemas.microsoft.com/office/powerpoint/2010/main" val="2360789278"/>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BD8F0A24-45CA-4752-A36B-FDF8B42CE96A}"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CEC2200-13F9-4A27-9AAF-1782B717246A}" type="slidenum">
              <a:rPr lang="en-US" altLang="zh-CN"/>
              <a:pPr>
                <a:defRPr/>
              </a:pPr>
              <a:t>‹#›</a:t>
            </a:fld>
            <a:endParaRPr lang="zh-CN" altLang="en-US"/>
          </a:p>
        </p:txBody>
      </p:sp>
    </p:spTree>
    <p:extLst>
      <p:ext uri="{BB962C8B-B14F-4D97-AF65-F5344CB8AC3E}">
        <p14:creationId xmlns:p14="http://schemas.microsoft.com/office/powerpoint/2010/main" val="511888333"/>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C5C6364-EA30-44D5-891B-2D3592C52E35}"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4CF52D6C-BE1B-47DE-A49E-3A756F1E5899}" type="slidenum">
              <a:rPr lang="en-US" altLang="zh-CN"/>
              <a:pPr>
                <a:defRPr/>
              </a:pPr>
              <a:t>‹#›</a:t>
            </a:fld>
            <a:endParaRPr lang="zh-CN" altLang="en-US"/>
          </a:p>
        </p:txBody>
      </p:sp>
    </p:spTree>
    <p:extLst>
      <p:ext uri="{BB962C8B-B14F-4D97-AF65-F5344CB8AC3E}">
        <p14:creationId xmlns:p14="http://schemas.microsoft.com/office/powerpoint/2010/main" val="3054557048"/>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F03CD2D4-4AD8-4CEA-90D6-A7AC5813D089}"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1E10AF54-CAB1-4712-9D50-D50B3BF37AC0}" type="slidenum">
              <a:rPr lang="en-US" altLang="zh-CN"/>
              <a:pPr>
                <a:defRPr/>
              </a:pPr>
              <a:t>‹#›</a:t>
            </a:fld>
            <a:endParaRPr lang="zh-CN" altLang="en-US"/>
          </a:p>
        </p:txBody>
      </p:sp>
    </p:spTree>
    <p:extLst>
      <p:ext uri="{BB962C8B-B14F-4D97-AF65-F5344CB8AC3E}">
        <p14:creationId xmlns:p14="http://schemas.microsoft.com/office/powerpoint/2010/main" val="645903877"/>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3EA6342-60CE-4282-8B1D-699743928970}"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E3139AB-4619-411D-B3AD-8FA86C6E4414}" type="slidenum">
              <a:rPr lang="en-US" altLang="zh-CN"/>
              <a:pPr>
                <a:defRPr/>
              </a:pPr>
              <a:t>‹#›</a:t>
            </a:fld>
            <a:endParaRPr lang="zh-CN" altLang="en-US"/>
          </a:p>
        </p:txBody>
      </p:sp>
    </p:spTree>
    <p:extLst>
      <p:ext uri="{BB962C8B-B14F-4D97-AF65-F5344CB8AC3E}">
        <p14:creationId xmlns:p14="http://schemas.microsoft.com/office/powerpoint/2010/main" val="66065488"/>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50044C3-AED3-43DF-9CA9-6A713DD0087C}"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45EEE7C-826F-41E8-8A83-61F50617C857}" type="slidenum">
              <a:rPr lang="en-US" altLang="zh-CN"/>
              <a:pPr>
                <a:defRPr/>
              </a:pPr>
              <a:t>‹#›</a:t>
            </a:fld>
            <a:endParaRPr lang="zh-CN" altLang="en-US"/>
          </a:p>
        </p:txBody>
      </p:sp>
    </p:spTree>
    <p:extLst>
      <p:ext uri="{BB962C8B-B14F-4D97-AF65-F5344CB8AC3E}">
        <p14:creationId xmlns:p14="http://schemas.microsoft.com/office/powerpoint/2010/main" val="2946239026"/>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8933E24-97E5-42BA-96FC-8033BB9114DA}"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449F025-204B-4DB4-802E-A686727D4354}" type="slidenum">
              <a:rPr lang="en-US" altLang="zh-CN"/>
              <a:pPr>
                <a:defRPr/>
              </a:pPr>
              <a:t>‹#›</a:t>
            </a:fld>
            <a:endParaRPr lang="zh-CN" altLang="en-US"/>
          </a:p>
        </p:txBody>
      </p:sp>
    </p:spTree>
    <p:extLst>
      <p:ext uri="{BB962C8B-B14F-4D97-AF65-F5344CB8AC3E}">
        <p14:creationId xmlns:p14="http://schemas.microsoft.com/office/powerpoint/2010/main" val="1368540715"/>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C42D701-1C1F-4471-A62F-43A8A15A2368}"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1072219-CFDD-4E9B-B01B-A5CDA604F5E6}" type="slidenum">
              <a:rPr lang="en-US" altLang="zh-CN"/>
              <a:pPr>
                <a:defRPr/>
              </a:pPr>
              <a:t>‹#›</a:t>
            </a:fld>
            <a:endParaRPr lang="zh-CN" altLang="en-US"/>
          </a:p>
        </p:txBody>
      </p:sp>
    </p:spTree>
    <p:extLst>
      <p:ext uri="{BB962C8B-B14F-4D97-AF65-F5344CB8AC3E}">
        <p14:creationId xmlns:p14="http://schemas.microsoft.com/office/powerpoint/2010/main" val="1400740298"/>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5A7E913-033E-450D-9132-C55789B4C1A7}"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1C23F7D-3C3D-4483-838D-6270816DCCBF}" type="slidenum">
              <a:rPr lang="en-US" altLang="zh-CN"/>
              <a:pPr>
                <a:defRPr/>
              </a:pPr>
              <a:t>‹#›</a:t>
            </a:fld>
            <a:endParaRPr lang="zh-CN" altLang="en-US"/>
          </a:p>
        </p:txBody>
      </p:sp>
    </p:spTree>
    <p:extLst>
      <p:ext uri="{BB962C8B-B14F-4D97-AF65-F5344CB8AC3E}">
        <p14:creationId xmlns:p14="http://schemas.microsoft.com/office/powerpoint/2010/main" val="24139072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C4B0DE3C-DD0B-40C8-BCEF-BF5B8C365395}"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8C57446E-67C8-469C-B37A-F55A162F5DD6}" type="slidenum">
              <a:rPr lang="en-US" altLang="zh-CN"/>
              <a:pPr>
                <a:defRPr/>
              </a:pPr>
              <a:t>‹#›</a:t>
            </a:fld>
            <a:endParaRPr lang="zh-CN" altLang="en-US"/>
          </a:p>
        </p:txBody>
      </p:sp>
    </p:spTree>
    <p:extLst>
      <p:ext uri="{BB962C8B-B14F-4D97-AF65-F5344CB8AC3E}">
        <p14:creationId xmlns:p14="http://schemas.microsoft.com/office/powerpoint/2010/main" val="3418702112"/>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1D43A4E-FA9E-47F0-A0F2-047454C859BE}"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935BB59-916E-44DE-81BA-44C944A638F3}" type="slidenum">
              <a:rPr lang="en-US" altLang="zh-CN"/>
              <a:pPr>
                <a:defRPr/>
              </a:pPr>
              <a:t>‹#›</a:t>
            </a:fld>
            <a:endParaRPr lang="zh-CN" altLang="en-US"/>
          </a:p>
        </p:txBody>
      </p:sp>
    </p:spTree>
    <p:extLst>
      <p:ext uri="{BB962C8B-B14F-4D97-AF65-F5344CB8AC3E}">
        <p14:creationId xmlns:p14="http://schemas.microsoft.com/office/powerpoint/2010/main" val="224155685"/>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D960BB5A-E4F9-4BB5-95E9-34C3D3A42C60}"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8AD0FF2-7FDF-45F7-838C-8495456CF126}" type="slidenum">
              <a:rPr lang="en-US" altLang="zh-CN"/>
              <a:pPr>
                <a:defRPr/>
              </a:pPr>
              <a:t>‹#›</a:t>
            </a:fld>
            <a:endParaRPr lang="zh-CN" altLang="en-US"/>
          </a:p>
        </p:txBody>
      </p:sp>
    </p:spTree>
    <p:extLst>
      <p:ext uri="{BB962C8B-B14F-4D97-AF65-F5344CB8AC3E}">
        <p14:creationId xmlns:p14="http://schemas.microsoft.com/office/powerpoint/2010/main" val="3069911989"/>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9DFAD8F0-9A8D-420D-BB41-315DD68519EE}"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5EFEF5C-99AC-4BB4-A3AC-850B7A0B021F}" type="slidenum">
              <a:rPr lang="en-US" altLang="zh-CN"/>
              <a:pPr>
                <a:defRPr/>
              </a:pPr>
              <a:t>‹#›</a:t>
            </a:fld>
            <a:endParaRPr lang="zh-CN" altLang="en-US"/>
          </a:p>
        </p:txBody>
      </p:sp>
    </p:spTree>
    <p:extLst>
      <p:ext uri="{BB962C8B-B14F-4D97-AF65-F5344CB8AC3E}">
        <p14:creationId xmlns:p14="http://schemas.microsoft.com/office/powerpoint/2010/main" val="3657498695"/>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15813E71-4F6D-496E-AA4B-2BBC936F6824}"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23DFEA4-EBFF-4BC0-8F41-89CF591B69AD}" type="slidenum">
              <a:rPr lang="en-US" altLang="zh-CN"/>
              <a:pPr>
                <a:defRPr/>
              </a:pPr>
              <a:t>‹#›</a:t>
            </a:fld>
            <a:endParaRPr lang="zh-CN" altLang="en-US"/>
          </a:p>
        </p:txBody>
      </p:sp>
    </p:spTree>
    <p:extLst>
      <p:ext uri="{BB962C8B-B14F-4D97-AF65-F5344CB8AC3E}">
        <p14:creationId xmlns:p14="http://schemas.microsoft.com/office/powerpoint/2010/main" val="2177669798"/>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ED9EA2B4-106B-46C6-BC15-4529AB998874}"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1A788BFB-77C1-4712-BF21-FEABF03237FA}" type="slidenum">
              <a:rPr lang="en-US" altLang="zh-CN"/>
              <a:pPr>
                <a:defRPr/>
              </a:pPr>
              <a:t>‹#›</a:t>
            </a:fld>
            <a:endParaRPr lang="zh-CN" altLang="en-US"/>
          </a:p>
        </p:txBody>
      </p:sp>
    </p:spTree>
    <p:extLst>
      <p:ext uri="{BB962C8B-B14F-4D97-AF65-F5344CB8AC3E}">
        <p14:creationId xmlns:p14="http://schemas.microsoft.com/office/powerpoint/2010/main" val="104665637"/>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93328B1-3F75-4E14-B678-D695654B5FE5}"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15069C69-DF0F-4BC3-9FBA-B7ECD0D7512A}" type="slidenum">
              <a:rPr lang="en-US" altLang="zh-CN"/>
              <a:pPr>
                <a:defRPr/>
              </a:pPr>
              <a:t>‹#›</a:t>
            </a:fld>
            <a:endParaRPr lang="zh-CN" altLang="en-US"/>
          </a:p>
        </p:txBody>
      </p:sp>
    </p:spTree>
    <p:extLst>
      <p:ext uri="{BB962C8B-B14F-4D97-AF65-F5344CB8AC3E}">
        <p14:creationId xmlns:p14="http://schemas.microsoft.com/office/powerpoint/2010/main" val="2507307806"/>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931075C0-6351-4DAF-AB29-B207FF9AC70C}"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692478C-A600-4588-8B3F-A67EABAC5F4B}" type="slidenum">
              <a:rPr lang="en-US" altLang="zh-CN"/>
              <a:pPr>
                <a:defRPr/>
              </a:pPr>
              <a:t>‹#›</a:t>
            </a:fld>
            <a:endParaRPr lang="zh-CN" altLang="en-US"/>
          </a:p>
        </p:txBody>
      </p:sp>
    </p:spTree>
    <p:extLst>
      <p:ext uri="{BB962C8B-B14F-4D97-AF65-F5344CB8AC3E}">
        <p14:creationId xmlns:p14="http://schemas.microsoft.com/office/powerpoint/2010/main" val="400642889"/>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C70B652-F0B5-476C-847E-E4C6DBCF2AFA}"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F7A95FD-5147-402D-B3DE-FB833FEFCDA1}" type="slidenum">
              <a:rPr lang="en-US" altLang="zh-CN"/>
              <a:pPr>
                <a:defRPr/>
              </a:pPr>
              <a:t>‹#›</a:t>
            </a:fld>
            <a:endParaRPr lang="zh-CN" altLang="en-US"/>
          </a:p>
        </p:txBody>
      </p:sp>
    </p:spTree>
    <p:extLst>
      <p:ext uri="{BB962C8B-B14F-4D97-AF65-F5344CB8AC3E}">
        <p14:creationId xmlns:p14="http://schemas.microsoft.com/office/powerpoint/2010/main" val="3319960162"/>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885411F-3D91-4002-B292-B2EECE3149BE}"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A808103-52C4-42E2-BF02-4DC02F00B09F}" type="slidenum">
              <a:rPr lang="en-US" altLang="zh-CN"/>
              <a:pPr>
                <a:defRPr/>
              </a:pPr>
              <a:t>‹#›</a:t>
            </a:fld>
            <a:endParaRPr lang="zh-CN" altLang="en-US"/>
          </a:p>
        </p:txBody>
      </p:sp>
    </p:spTree>
    <p:extLst>
      <p:ext uri="{BB962C8B-B14F-4D97-AF65-F5344CB8AC3E}">
        <p14:creationId xmlns:p14="http://schemas.microsoft.com/office/powerpoint/2010/main" val="1565596590"/>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730543B-9EF8-4A9B-96EA-A9AEE522924D}"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370AAFD-C0D5-4785-AFD2-B1D9DF2E8311}" type="slidenum">
              <a:rPr lang="en-US" altLang="zh-CN"/>
              <a:pPr>
                <a:defRPr/>
              </a:pPr>
              <a:t>‹#›</a:t>
            </a:fld>
            <a:endParaRPr lang="zh-CN" altLang="en-US"/>
          </a:p>
        </p:txBody>
      </p:sp>
    </p:spTree>
    <p:extLst>
      <p:ext uri="{BB962C8B-B14F-4D97-AF65-F5344CB8AC3E}">
        <p14:creationId xmlns:p14="http://schemas.microsoft.com/office/powerpoint/2010/main" val="42422786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1E75651C-BD0C-47DA-AE82-5D7F3335DE1B}"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69D41D30-620C-4A8C-A3E7-F72BBB77E6ED}" type="slidenum">
              <a:rPr lang="en-US" altLang="zh-CN"/>
              <a:pPr>
                <a:defRPr/>
              </a:pPr>
              <a:t>‹#›</a:t>
            </a:fld>
            <a:endParaRPr lang="zh-CN" altLang="en-US"/>
          </a:p>
        </p:txBody>
      </p:sp>
    </p:spTree>
    <p:extLst>
      <p:ext uri="{BB962C8B-B14F-4D97-AF65-F5344CB8AC3E}">
        <p14:creationId xmlns:p14="http://schemas.microsoft.com/office/powerpoint/2010/main" val="3712310598"/>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904857E-D7CB-4EDA-93C5-9BCD3329CC65}"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6CDFD9C-1025-41B9-BD7A-8896EDE96CB4}" type="slidenum">
              <a:rPr lang="en-US" altLang="zh-CN"/>
              <a:pPr>
                <a:defRPr/>
              </a:pPr>
              <a:t>‹#›</a:t>
            </a:fld>
            <a:endParaRPr lang="zh-CN" altLang="en-US"/>
          </a:p>
        </p:txBody>
      </p:sp>
    </p:spTree>
    <p:extLst>
      <p:ext uri="{BB962C8B-B14F-4D97-AF65-F5344CB8AC3E}">
        <p14:creationId xmlns:p14="http://schemas.microsoft.com/office/powerpoint/2010/main" val="4059135494"/>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F07F718-B186-4E2A-8D92-400693EBF3D2}"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6BFD03E-2F38-4718-A786-FED280E72534}" type="slidenum">
              <a:rPr lang="en-US" altLang="zh-CN"/>
              <a:pPr>
                <a:defRPr/>
              </a:pPr>
              <a:t>‹#›</a:t>
            </a:fld>
            <a:endParaRPr lang="zh-CN" altLang="en-US"/>
          </a:p>
        </p:txBody>
      </p:sp>
    </p:spTree>
    <p:extLst>
      <p:ext uri="{BB962C8B-B14F-4D97-AF65-F5344CB8AC3E}">
        <p14:creationId xmlns:p14="http://schemas.microsoft.com/office/powerpoint/2010/main" val="539794678"/>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64C9D5CA-7794-4EC7-8458-33F3EB2C79D5}"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2E996FC-3FD3-4BC0-8059-896D99403AA1}" type="slidenum">
              <a:rPr lang="en-US" altLang="zh-CN"/>
              <a:pPr>
                <a:defRPr/>
              </a:pPr>
              <a:t>‹#›</a:t>
            </a:fld>
            <a:endParaRPr lang="zh-CN" altLang="en-US"/>
          </a:p>
        </p:txBody>
      </p:sp>
    </p:spTree>
    <p:extLst>
      <p:ext uri="{BB962C8B-B14F-4D97-AF65-F5344CB8AC3E}">
        <p14:creationId xmlns:p14="http://schemas.microsoft.com/office/powerpoint/2010/main" val="3804899402"/>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BE4BE3F-B5B3-4621-9F2A-FF26BEFBDC4C}"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2C7B6B6-30D3-4BDC-B905-37400CF79E21}" type="slidenum">
              <a:rPr lang="en-US" altLang="zh-CN"/>
              <a:pPr>
                <a:defRPr/>
              </a:pPr>
              <a:t>‹#›</a:t>
            </a:fld>
            <a:endParaRPr lang="zh-CN" altLang="en-US"/>
          </a:p>
        </p:txBody>
      </p:sp>
    </p:spTree>
    <p:extLst>
      <p:ext uri="{BB962C8B-B14F-4D97-AF65-F5344CB8AC3E}">
        <p14:creationId xmlns:p14="http://schemas.microsoft.com/office/powerpoint/2010/main" val="853200179"/>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222CAE78-87FA-40E0-90D2-57FCD6E1F5DE}"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CCEE9DC5-9AFA-467C-9EA8-1E30ADA56D34}" type="slidenum">
              <a:rPr lang="en-US" altLang="zh-CN"/>
              <a:pPr>
                <a:defRPr/>
              </a:pPr>
              <a:t>‹#›</a:t>
            </a:fld>
            <a:endParaRPr lang="zh-CN" altLang="en-US"/>
          </a:p>
        </p:txBody>
      </p:sp>
    </p:spTree>
    <p:extLst>
      <p:ext uri="{BB962C8B-B14F-4D97-AF65-F5344CB8AC3E}">
        <p14:creationId xmlns:p14="http://schemas.microsoft.com/office/powerpoint/2010/main" val="4101964471"/>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B93928C7-DEB1-471F-B9EA-017D660719EF}"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24ED1E4-3EBE-460A-8CAC-DF0A4A455995}" type="slidenum">
              <a:rPr lang="en-US" altLang="zh-CN"/>
              <a:pPr>
                <a:defRPr/>
              </a:pPr>
              <a:t>‹#›</a:t>
            </a:fld>
            <a:endParaRPr lang="zh-CN" altLang="en-US"/>
          </a:p>
        </p:txBody>
      </p:sp>
    </p:spTree>
    <p:extLst>
      <p:ext uri="{BB962C8B-B14F-4D97-AF65-F5344CB8AC3E}">
        <p14:creationId xmlns:p14="http://schemas.microsoft.com/office/powerpoint/2010/main" val="1622509318"/>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96EA21FD-052E-40DF-8DF1-F3035790BF74}"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47C7955E-D9CB-41C2-BA25-40750738C155}" type="slidenum">
              <a:rPr lang="en-US" altLang="zh-CN"/>
              <a:pPr>
                <a:defRPr/>
              </a:pPr>
              <a:t>‹#›</a:t>
            </a:fld>
            <a:endParaRPr lang="zh-CN" altLang="en-US"/>
          </a:p>
        </p:txBody>
      </p:sp>
    </p:spTree>
    <p:extLst>
      <p:ext uri="{BB962C8B-B14F-4D97-AF65-F5344CB8AC3E}">
        <p14:creationId xmlns:p14="http://schemas.microsoft.com/office/powerpoint/2010/main" val="1423651155"/>
      </p:ext>
    </p:extLst>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423030D-4DDB-4593-A102-9C8F9803228D}"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D2F1939-9AD2-4BD3-853F-8B48FD016717}" type="slidenum">
              <a:rPr lang="en-US" altLang="zh-CN"/>
              <a:pPr>
                <a:defRPr/>
              </a:pPr>
              <a:t>‹#›</a:t>
            </a:fld>
            <a:endParaRPr lang="zh-CN" altLang="en-US"/>
          </a:p>
        </p:txBody>
      </p:sp>
    </p:spTree>
    <p:extLst>
      <p:ext uri="{BB962C8B-B14F-4D97-AF65-F5344CB8AC3E}">
        <p14:creationId xmlns:p14="http://schemas.microsoft.com/office/powerpoint/2010/main" val="3657433050"/>
      </p:ext>
    </p:extLst>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71496BF-1794-4DB8-84F8-B593959483C5}"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42EAA3B-86CA-4FD3-B89B-D6D925634F57}" type="slidenum">
              <a:rPr lang="en-US" altLang="zh-CN"/>
              <a:pPr>
                <a:defRPr/>
              </a:pPr>
              <a:t>‹#›</a:t>
            </a:fld>
            <a:endParaRPr lang="zh-CN" altLang="en-US"/>
          </a:p>
        </p:txBody>
      </p:sp>
    </p:spTree>
    <p:extLst>
      <p:ext uri="{BB962C8B-B14F-4D97-AF65-F5344CB8AC3E}">
        <p14:creationId xmlns:p14="http://schemas.microsoft.com/office/powerpoint/2010/main" val="4239761616"/>
      </p:ext>
    </p:extLst>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5C9FA40-9AAB-4F50-A943-F3C0F9B61684}"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1490EA-95CC-4541-868E-ECB6E671B797}" type="slidenum">
              <a:rPr lang="en-US" altLang="zh-CN"/>
              <a:pPr>
                <a:defRPr/>
              </a:pPr>
              <a:t>‹#›</a:t>
            </a:fld>
            <a:endParaRPr lang="zh-CN" altLang="en-US"/>
          </a:p>
        </p:txBody>
      </p:sp>
    </p:spTree>
    <p:extLst>
      <p:ext uri="{BB962C8B-B14F-4D97-AF65-F5344CB8AC3E}">
        <p14:creationId xmlns:p14="http://schemas.microsoft.com/office/powerpoint/2010/main" val="23422794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AC147E4B-3A34-44A0-BC5B-36E4EC91334F}"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B5FFD25C-09C5-44A5-943B-4E446367212C}" type="slidenum">
              <a:rPr lang="en-US" altLang="zh-CN"/>
              <a:pPr>
                <a:defRPr/>
              </a:pPr>
              <a:t>‹#›</a:t>
            </a:fld>
            <a:endParaRPr lang="zh-CN" altLang="en-US"/>
          </a:p>
        </p:txBody>
      </p:sp>
    </p:spTree>
    <p:extLst>
      <p:ext uri="{BB962C8B-B14F-4D97-AF65-F5344CB8AC3E}">
        <p14:creationId xmlns:p14="http://schemas.microsoft.com/office/powerpoint/2010/main" val="60862531"/>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FECCFE2-3CF6-4313-ABCD-36B918410EE4}"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2816A31-4C5D-440B-8FD3-7FE03EA9C7E8}" type="slidenum">
              <a:rPr lang="en-US" altLang="zh-CN"/>
              <a:pPr>
                <a:defRPr/>
              </a:pPr>
              <a:t>‹#›</a:t>
            </a:fld>
            <a:endParaRPr lang="zh-CN" altLang="en-US"/>
          </a:p>
        </p:txBody>
      </p:sp>
    </p:spTree>
    <p:extLst>
      <p:ext uri="{BB962C8B-B14F-4D97-AF65-F5344CB8AC3E}">
        <p14:creationId xmlns:p14="http://schemas.microsoft.com/office/powerpoint/2010/main" val="18268120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005469C-46CE-4544-AE38-3D81442E401C}"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137835C-3EE2-422D-B54B-9454E12291E4}" type="slidenum">
              <a:rPr lang="en-US" altLang="zh-CN"/>
              <a:pPr>
                <a:defRPr/>
              </a:pPr>
              <a:t>‹#›</a:t>
            </a:fld>
            <a:endParaRPr lang="zh-CN" altLang="en-US"/>
          </a:p>
        </p:txBody>
      </p:sp>
    </p:spTree>
    <p:extLst>
      <p:ext uri="{BB962C8B-B14F-4D97-AF65-F5344CB8AC3E}">
        <p14:creationId xmlns:p14="http://schemas.microsoft.com/office/powerpoint/2010/main" val="16795467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7DE5536-3F14-4002-B74F-652F806E404B}"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D83EB9E-20DD-46F5-B526-E87463C5B918}" type="slidenum">
              <a:rPr lang="en-US" altLang="zh-CN"/>
              <a:pPr>
                <a:defRPr/>
              </a:pPr>
              <a:t>‹#›</a:t>
            </a:fld>
            <a:endParaRPr lang="zh-CN" altLang="en-US"/>
          </a:p>
        </p:txBody>
      </p:sp>
    </p:spTree>
    <p:extLst>
      <p:ext uri="{BB962C8B-B14F-4D97-AF65-F5344CB8AC3E}">
        <p14:creationId xmlns:p14="http://schemas.microsoft.com/office/powerpoint/2010/main" val="412127609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9498AF0-67A2-4983-95DB-9057F5C53081}"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EF28D1B-7038-4813-950D-D269F8CAF2D9}" type="slidenum">
              <a:rPr lang="en-US" altLang="zh-CN"/>
              <a:pPr>
                <a:defRPr/>
              </a:pPr>
              <a:t>‹#›</a:t>
            </a:fld>
            <a:endParaRPr lang="zh-CN" altLang="en-US"/>
          </a:p>
        </p:txBody>
      </p:sp>
    </p:spTree>
    <p:extLst>
      <p:ext uri="{BB962C8B-B14F-4D97-AF65-F5344CB8AC3E}">
        <p14:creationId xmlns:p14="http://schemas.microsoft.com/office/powerpoint/2010/main" val="19958159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20714"/>
            <a:ext cx="2057400" cy="55054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20714"/>
            <a:ext cx="6019800" cy="5505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934D680-A206-416B-B5CD-C9CB7B0A6C81}"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1D95EB4-D4EF-49ED-A7C1-4AC9B37F36EA}" type="slidenum">
              <a:rPr lang="en-US" altLang="zh-CN"/>
              <a:pPr>
                <a:defRPr/>
              </a:pPr>
              <a:t>‹#›</a:t>
            </a:fld>
            <a:endParaRPr lang="zh-CN" altLang="en-US"/>
          </a:p>
        </p:txBody>
      </p:sp>
    </p:spTree>
    <p:extLst>
      <p:ext uri="{BB962C8B-B14F-4D97-AF65-F5344CB8AC3E}">
        <p14:creationId xmlns:p14="http://schemas.microsoft.com/office/powerpoint/2010/main" val="27051445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7E3C0D6-03FC-4D97-BA9D-5768E9EF55D4}"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BD6ECBC-93FB-4966-BFD1-E6A65BA10696}" type="slidenum">
              <a:rPr lang="zh-CN" altLang="en-US"/>
              <a:pPr>
                <a:defRPr/>
              </a:pPr>
              <a:t>‹#›</a:t>
            </a:fld>
            <a:endParaRPr lang="zh-CN" altLang="en-US"/>
          </a:p>
        </p:txBody>
      </p:sp>
    </p:spTree>
    <p:extLst>
      <p:ext uri="{BB962C8B-B14F-4D97-AF65-F5344CB8AC3E}">
        <p14:creationId xmlns:p14="http://schemas.microsoft.com/office/powerpoint/2010/main" val="42589325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endParaRPr lang="en-US" dirty="0"/>
          </a:p>
        </p:txBody>
      </p:sp>
      <p:sp>
        <p:nvSpPr>
          <p:cNvPr id="8" name="页脚占位符 4"/>
          <p:cNvSpPr>
            <a:spLocks noGrp="1" noChangeArrowheads="1"/>
          </p:cNvSpPr>
          <p:nvPr>
            <p:ph type="ftr" sz="quarter" idx="11"/>
          </p:nvPr>
        </p:nvSpPr>
        <p:spPr>
          <a:ln/>
        </p:spPr>
        <p:txBody>
          <a:bodyPr/>
          <a:lstStyle>
            <a:lvl1pPr>
              <a:defRPr/>
            </a:lvl1pPr>
          </a:lstStyle>
          <a:p>
            <a:pPr>
              <a:defRPr/>
            </a:pPr>
            <a:endParaRPr lang="en-US"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ECA7064B-3AFA-4B6C-837C-B2E59E9C3348}" type="slidenum">
              <a:rPr lang="en-US" smtClean="0"/>
              <a:pPr>
                <a:defRPr/>
              </a:pPr>
              <a:t>‹#›</a:t>
            </a:fld>
            <a:endParaRPr lang="en-US" dirty="0"/>
          </a:p>
        </p:txBody>
      </p:sp>
      <p:sp>
        <p:nvSpPr>
          <p:cNvPr id="10" name="矩形 9"/>
          <p:cNvSpPr/>
          <p:nvPr userDrawn="1"/>
        </p:nvSpPr>
        <p:spPr bwMode="auto">
          <a:xfrm>
            <a:off x="7596336" y="0"/>
            <a:ext cx="1547664" cy="9807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0536271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6FF78B6-6AC1-4769-9790-4A148345996C}"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F7D339D-7F94-493B-9459-F061DEDF4E54}" type="slidenum">
              <a:rPr lang="zh-CN" altLang="en-US"/>
              <a:pPr>
                <a:defRPr/>
              </a:pPr>
              <a:t>‹#›</a:t>
            </a:fld>
            <a:endParaRPr lang="zh-CN" altLang="en-US"/>
          </a:p>
        </p:txBody>
      </p:sp>
    </p:spTree>
    <p:extLst>
      <p:ext uri="{BB962C8B-B14F-4D97-AF65-F5344CB8AC3E}">
        <p14:creationId xmlns:p14="http://schemas.microsoft.com/office/powerpoint/2010/main" val="189684573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B9F319FA-4E7F-43C7-A306-D92571C68B7A}"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C8443A5-A12D-4AA3-9C59-B0E9F240CD38}" type="slidenum">
              <a:rPr lang="zh-CN" altLang="en-US"/>
              <a:pPr>
                <a:defRPr/>
              </a:pPr>
              <a:t>‹#›</a:t>
            </a:fld>
            <a:endParaRPr lang="zh-CN" altLang="en-US"/>
          </a:p>
        </p:txBody>
      </p:sp>
    </p:spTree>
    <p:extLst>
      <p:ext uri="{BB962C8B-B14F-4D97-AF65-F5344CB8AC3E}">
        <p14:creationId xmlns:p14="http://schemas.microsoft.com/office/powerpoint/2010/main" val="3439764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72A60580-7286-42D2-990A-554C25DFEE41}"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128B740-F8EC-4109-B808-A6D4CCED9B4F}" type="slidenum">
              <a:rPr lang="zh-CN" altLang="en-US"/>
              <a:pPr>
                <a:defRPr/>
              </a:pPr>
              <a:t>‹#›</a:t>
            </a:fld>
            <a:endParaRPr lang="zh-CN" altLang="en-US"/>
          </a:p>
        </p:txBody>
      </p:sp>
    </p:spTree>
    <p:extLst>
      <p:ext uri="{BB962C8B-B14F-4D97-AF65-F5344CB8AC3E}">
        <p14:creationId xmlns:p14="http://schemas.microsoft.com/office/powerpoint/2010/main" val="98326128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7EFB7BCC-02AC-493A-B616-819D7D14ADBA}"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A8FF1AB3-1AF0-4207-BF66-64C11800F11D}" type="slidenum">
              <a:rPr lang="zh-CN" altLang="en-US"/>
              <a:pPr>
                <a:defRPr/>
              </a:pPr>
              <a:t>‹#›</a:t>
            </a:fld>
            <a:endParaRPr lang="zh-CN" altLang="en-US"/>
          </a:p>
        </p:txBody>
      </p:sp>
    </p:spTree>
    <p:extLst>
      <p:ext uri="{BB962C8B-B14F-4D97-AF65-F5344CB8AC3E}">
        <p14:creationId xmlns:p14="http://schemas.microsoft.com/office/powerpoint/2010/main" val="26029099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95A4DC75-67BC-48A0-A660-48E06E9BD7D0}"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EB14DD57-6EF8-406B-B062-4D214CBD117D}" type="slidenum">
              <a:rPr lang="zh-CN" altLang="en-US"/>
              <a:pPr>
                <a:defRPr/>
              </a:pPr>
              <a:t>‹#›</a:t>
            </a:fld>
            <a:endParaRPr lang="zh-CN" altLang="en-US"/>
          </a:p>
        </p:txBody>
      </p:sp>
    </p:spTree>
    <p:extLst>
      <p:ext uri="{BB962C8B-B14F-4D97-AF65-F5344CB8AC3E}">
        <p14:creationId xmlns:p14="http://schemas.microsoft.com/office/powerpoint/2010/main" val="5639500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3F0D09D-7A98-4B81-B090-85C2460EA1AD}" type="datetime1">
              <a:rPr lang="zh-CN" altLang="en-US"/>
              <a:pPr>
                <a:defRPr/>
              </a:pPr>
              <a:t>2017/3/16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E0297ABD-B401-4099-8B5F-5012B3E0606A}" type="slidenum">
              <a:rPr lang="zh-CN" altLang="en-US"/>
              <a:pPr>
                <a:defRPr/>
              </a:pPr>
              <a:t>‹#›</a:t>
            </a:fld>
            <a:endParaRPr lang="zh-CN" altLang="en-US"/>
          </a:p>
        </p:txBody>
      </p:sp>
    </p:spTree>
    <p:extLst>
      <p:ext uri="{BB962C8B-B14F-4D97-AF65-F5344CB8AC3E}">
        <p14:creationId xmlns:p14="http://schemas.microsoft.com/office/powerpoint/2010/main" val="2656023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5D3CFF6-7DA1-44FA-B461-0969A7C13474}"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5216CDD-799B-40B7-82D1-F689B5461094}" type="slidenum">
              <a:rPr lang="zh-CN" altLang="en-US"/>
              <a:pPr>
                <a:defRPr/>
              </a:pPr>
              <a:t>‹#›</a:t>
            </a:fld>
            <a:endParaRPr lang="zh-CN" altLang="en-US"/>
          </a:p>
        </p:txBody>
      </p:sp>
    </p:spTree>
    <p:extLst>
      <p:ext uri="{BB962C8B-B14F-4D97-AF65-F5344CB8AC3E}">
        <p14:creationId xmlns:p14="http://schemas.microsoft.com/office/powerpoint/2010/main" val="173723540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329DA93-46C0-4591-A7AB-BCC8D9CD9C76}"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1F42BA1-396D-4C56-AAD2-B85E72C7F0EB}" type="slidenum">
              <a:rPr lang="zh-CN" altLang="en-US"/>
              <a:pPr>
                <a:defRPr/>
              </a:pPr>
              <a:t>‹#›</a:t>
            </a:fld>
            <a:endParaRPr lang="zh-CN" altLang="en-US"/>
          </a:p>
        </p:txBody>
      </p:sp>
    </p:spTree>
    <p:extLst>
      <p:ext uri="{BB962C8B-B14F-4D97-AF65-F5344CB8AC3E}">
        <p14:creationId xmlns:p14="http://schemas.microsoft.com/office/powerpoint/2010/main" val="15392696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06B76C0-A684-4F37-928E-A2E6E9E7E338}"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59AE761-038F-4D51-92A6-448A536DEE98}" type="slidenum">
              <a:rPr lang="zh-CN" altLang="en-US"/>
              <a:pPr>
                <a:defRPr/>
              </a:pPr>
              <a:t>‹#›</a:t>
            </a:fld>
            <a:endParaRPr lang="zh-CN" altLang="en-US"/>
          </a:p>
        </p:txBody>
      </p:sp>
    </p:spTree>
    <p:extLst>
      <p:ext uri="{BB962C8B-B14F-4D97-AF65-F5344CB8AC3E}">
        <p14:creationId xmlns:p14="http://schemas.microsoft.com/office/powerpoint/2010/main" val="40479192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F10BF66-0C5D-4380-A357-0E72B7CB6D1E}" type="datetime1">
              <a:rPr lang="zh-CN" altLang="en-US"/>
              <a:pPr>
                <a:defRPr/>
              </a:pPr>
              <a:t>2017/3/16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D82A6F0-EFE6-40E5-9639-FAFF2935CE2A}" type="slidenum">
              <a:rPr lang="zh-CN" altLang="en-US"/>
              <a:pPr>
                <a:defRPr/>
              </a:pPr>
              <a:t>‹#›</a:t>
            </a:fld>
            <a:endParaRPr lang="zh-CN" altLang="en-US"/>
          </a:p>
        </p:txBody>
      </p:sp>
    </p:spTree>
    <p:extLst>
      <p:ext uri="{BB962C8B-B14F-4D97-AF65-F5344CB8AC3E}">
        <p14:creationId xmlns:p14="http://schemas.microsoft.com/office/powerpoint/2010/main" val="18360346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任意多边形 2"/>
          <p:cNvSpPr/>
          <p:nvPr/>
        </p:nvSpPr>
        <p:spPr>
          <a:xfrm>
            <a:off x="8643938" y="6176963"/>
            <a:ext cx="500062" cy="179387"/>
          </a:xfrm>
          <a:custGeom>
            <a:avLst/>
            <a:gdLst>
              <a:gd name="connsiteX0" fmla="*/ 0 w 802888"/>
              <a:gd name="connsiteY0" fmla="*/ 131584 h 263170"/>
              <a:gd name="connsiteX1" fmla="*/ 0 w 802888"/>
              <a:gd name="connsiteY1" fmla="*/ 131585 h 263170"/>
              <a:gd name="connsiteX2" fmla="*/ 0 w 802888"/>
              <a:gd name="connsiteY2" fmla="*/ 131585 h 263170"/>
              <a:gd name="connsiteX3" fmla="*/ 131585 w 802888"/>
              <a:gd name="connsiteY3" fmla="*/ 0 h 263170"/>
              <a:gd name="connsiteX4" fmla="*/ 802888 w 802888"/>
              <a:gd name="connsiteY4" fmla="*/ 0 h 263170"/>
              <a:gd name="connsiteX5" fmla="*/ 802888 w 802888"/>
              <a:gd name="connsiteY5" fmla="*/ 263170 h 263170"/>
              <a:gd name="connsiteX6" fmla="*/ 131585 w 802888"/>
              <a:gd name="connsiteY6" fmla="*/ 263169 h 263170"/>
              <a:gd name="connsiteX7" fmla="*/ 10341 w 802888"/>
              <a:gd name="connsiteY7" fmla="*/ 182803 h 263170"/>
              <a:gd name="connsiteX8" fmla="*/ 0 w 802888"/>
              <a:gd name="connsiteY8" fmla="*/ 131585 h 263170"/>
              <a:gd name="connsiteX9" fmla="*/ 10341 w 802888"/>
              <a:gd name="connsiteY9" fmla="*/ 80367 h 263170"/>
              <a:gd name="connsiteX10" fmla="*/ 131585 w 802888"/>
              <a:gd name="connsiteY10" fmla="*/ 0 h 263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2888" h="263170">
                <a:moveTo>
                  <a:pt x="0" y="131584"/>
                </a:moveTo>
                <a:lnTo>
                  <a:pt x="0" y="131585"/>
                </a:lnTo>
                <a:lnTo>
                  <a:pt x="0" y="131585"/>
                </a:lnTo>
                <a:close/>
                <a:moveTo>
                  <a:pt x="131585" y="0"/>
                </a:moveTo>
                <a:lnTo>
                  <a:pt x="802888" y="0"/>
                </a:lnTo>
                <a:lnTo>
                  <a:pt x="802888" y="263170"/>
                </a:lnTo>
                <a:lnTo>
                  <a:pt x="131585" y="263169"/>
                </a:lnTo>
                <a:cubicBezTo>
                  <a:pt x="77081" y="263169"/>
                  <a:pt x="30316" y="230031"/>
                  <a:pt x="10341" y="182803"/>
                </a:cubicBezTo>
                <a:lnTo>
                  <a:pt x="0" y="131585"/>
                </a:lnTo>
                <a:lnTo>
                  <a:pt x="10341" y="80367"/>
                </a:lnTo>
                <a:cubicBezTo>
                  <a:pt x="30316" y="33139"/>
                  <a:pt x="77081" y="0"/>
                  <a:pt x="131585" y="0"/>
                </a:cubicBezTo>
                <a:close/>
              </a:path>
            </a:pathLst>
          </a:cu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1pPr>
            <a:lvl2pPr marL="457200"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2pPr>
            <a:lvl3pPr marL="914400"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3pPr>
            <a:lvl4pPr marL="1371600"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4pPr>
            <a:lvl5pPr marL="1828800"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5pPr>
            <a:lvl6pPr marL="2286000" algn="l" defTabSz="914400" rtl="0" eaLnBrk="1" latinLnBrk="0" hangingPunct="1">
              <a:defRPr sz="3200" b="1" kern="1200">
                <a:solidFill>
                  <a:schemeClr val="lt1"/>
                </a:solidFill>
                <a:latin typeface="+mn-lt"/>
                <a:ea typeface="+mn-ea"/>
                <a:cs typeface="+mn-cs"/>
              </a:defRPr>
            </a:lvl6pPr>
            <a:lvl7pPr marL="2743200" algn="l" defTabSz="914400" rtl="0" eaLnBrk="1" latinLnBrk="0" hangingPunct="1">
              <a:defRPr sz="3200" b="1" kern="1200">
                <a:solidFill>
                  <a:schemeClr val="lt1"/>
                </a:solidFill>
                <a:latin typeface="+mn-lt"/>
                <a:ea typeface="+mn-ea"/>
                <a:cs typeface="+mn-cs"/>
              </a:defRPr>
            </a:lvl7pPr>
            <a:lvl8pPr marL="3200400" algn="l" defTabSz="914400" rtl="0" eaLnBrk="1" latinLnBrk="0" hangingPunct="1">
              <a:defRPr sz="3200" b="1" kern="1200">
                <a:solidFill>
                  <a:schemeClr val="lt1"/>
                </a:solidFill>
                <a:latin typeface="+mn-lt"/>
                <a:ea typeface="+mn-ea"/>
                <a:cs typeface="+mn-cs"/>
              </a:defRPr>
            </a:lvl8pPr>
            <a:lvl9pPr marL="3657600" algn="l" defTabSz="914400" rtl="0" eaLnBrk="1" latinLnBrk="0" hangingPunct="1">
              <a:defRPr sz="3200" b="1"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0000"/>
              </a:solidFill>
            </a:endParaRPr>
          </a:p>
        </p:txBody>
      </p:sp>
      <p:sp>
        <p:nvSpPr>
          <p:cNvPr id="4" name="同侧圆角矩形 3"/>
          <p:cNvSpPr/>
          <p:nvPr/>
        </p:nvSpPr>
        <p:spPr>
          <a:xfrm rot="5400000">
            <a:off x="-45244" y="616744"/>
            <a:ext cx="376238" cy="285750"/>
          </a:xfrm>
          <a:prstGeom prst="round2SameRect">
            <a:avLst>
              <a:gd name="adj1" fmla="val 16269"/>
              <a:gd name="adj2" fmla="val 0"/>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chemeClr val="folHlink"/>
              </a:buClr>
              <a:buSzPct val="60000"/>
              <a:buFont typeface="Wingdings" panose="05000000000000000000" pitchFamily="2" charset="2"/>
              <a:buNone/>
              <a:defRPr/>
            </a:pPr>
            <a:endParaRPr lang="zh-CN" altLang="en-US"/>
          </a:p>
        </p:txBody>
      </p:sp>
      <p:sp>
        <p:nvSpPr>
          <p:cNvPr id="2" name="标题 1"/>
          <p:cNvSpPr>
            <a:spLocks noGrp="1"/>
          </p:cNvSpPr>
          <p:nvPr>
            <p:ph type="title"/>
          </p:nvPr>
        </p:nvSpPr>
        <p:spPr/>
        <p:txBody>
          <a:bodyPr/>
          <a:lstStyle>
            <a:lvl1pPr algn="r">
              <a:defRPr/>
            </a:lvl1pPr>
          </a:lstStyle>
          <a:p>
            <a:r>
              <a:rPr lang="zh-CN" altLang="en-US" dirty="0" smtClean="0"/>
              <a:t>单击此处编辑母版标题样式</a:t>
            </a:r>
            <a:endParaRPr lang="zh-CN" altLang="en-US" dirty="0"/>
          </a:p>
        </p:txBody>
      </p:sp>
      <p:sp>
        <p:nvSpPr>
          <p:cNvPr id="5" name="日期占位符 3"/>
          <p:cNvSpPr>
            <a:spLocks noGrp="1" noChangeArrowheads="1"/>
          </p:cNvSpPr>
          <p:nvPr>
            <p:ph type="dt" sz="half" idx="10"/>
          </p:nvPr>
        </p:nvSpPr>
        <p:spPr/>
        <p:txBody>
          <a:bodyPr/>
          <a:lstStyle>
            <a:lvl1pPr>
              <a:defRPr/>
            </a:lvl1pPr>
          </a:lstStyle>
          <a:p>
            <a:pPr>
              <a:defRPr/>
            </a:pPr>
            <a:endParaRPr lang="en-US" dirty="0"/>
          </a:p>
        </p:txBody>
      </p:sp>
      <p:sp>
        <p:nvSpPr>
          <p:cNvPr id="6" name="页脚占位符 4"/>
          <p:cNvSpPr>
            <a:spLocks noGrp="1" noChangeArrowheads="1"/>
          </p:cNvSpPr>
          <p:nvPr>
            <p:ph type="ftr" sz="quarter" idx="11"/>
          </p:nvPr>
        </p:nvSpPr>
        <p:spPr/>
        <p:txBody>
          <a:bodyPr/>
          <a:lstStyle>
            <a:lvl1pPr>
              <a:defRPr/>
            </a:lvl1pPr>
          </a:lstStyle>
          <a:p>
            <a:pPr>
              <a:defRPr/>
            </a:pPr>
            <a:endParaRPr lang="en-US"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ECA7064B-3AFA-4B6C-837C-B2E59E9C3348}" type="slidenum">
              <a:rPr lang="en-US" smtClean="0"/>
              <a:pPr>
                <a:defRPr/>
              </a:pPr>
              <a:t>‹#›</a:t>
            </a:fld>
            <a:endParaRPr lang="en-US" dirty="0"/>
          </a:p>
        </p:txBody>
      </p:sp>
      <p:sp>
        <p:nvSpPr>
          <p:cNvPr id="8" name="矩形 7"/>
          <p:cNvSpPr/>
          <p:nvPr userDrawn="1"/>
        </p:nvSpPr>
        <p:spPr bwMode="auto">
          <a:xfrm>
            <a:off x="7596336" y="0"/>
            <a:ext cx="1547664" cy="9807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94431135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9"/>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F9AE445B-DEA1-4401-9A32-F3E88101EE28}" type="datetime1">
              <a:rPr lang="zh-CN" altLang="en-US"/>
              <a:pPr>
                <a:defRPr/>
              </a:pPr>
              <a:t>2017/3/16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C617D837-7EAB-43D0-929D-2FA7592BC000}" type="slidenum">
              <a:rPr lang="zh-CN" altLang="en-US"/>
              <a:pPr>
                <a:defRPr/>
              </a:pPr>
              <a:t>‹#›</a:t>
            </a:fld>
            <a:endParaRPr lang="zh-CN" altLang="en-US"/>
          </a:p>
        </p:txBody>
      </p:sp>
    </p:spTree>
    <p:extLst>
      <p:ext uri="{BB962C8B-B14F-4D97-AF65-F5344CB8AC3E}">
        <p14:creationId xmlns:p14="http://schemas.microsoft.com/office/powerpoint/2010/main" val="292166618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1"/>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1"/>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938589"/>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938589"/>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18FF2C81-B242-44AA-ADB5-76D356A6278E}" type="datetime1">
              <a:rPr lang="zh-CN" altLang="en-US"/>
              <a:pPr>
                <a:defRPr/>
              </a:pPr>
              <a:t>2017/3/16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E9202293-86C9-47E2-80A3-EA7CAE74E1EC}" type="slidenum">
              <a:rPr lang="zh-CN" altLang="en-US"/>
              <a:pPr>
                <a:defRPr/>
              </a:pPr>
              <a:t>‹#›</a:t>
            </a:fld>
            <a:endParaRPr lang="zh-CN" altLang="en-US"/>
          </a:p>
        </p:txBody>
      </p:sp>
    </p:spTree>
    <p:extLst>
      <p:ext uri="{BB962C8B-B14F-4D97-AF65-F5344CB8AC3E}">
        <p14:creationId xmlns:p14="http://schemas.microsoft.com/office/powerpoint/2010/main" val="10330861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1"/>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9"/>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3"/>
          <p:cNvSpPr>
            <a:spLocks noGrp="1" noChangeArrowheads="1"/>
          </p:cNvSpPr>
          <p:nvPr>
            <p:ph type="dt" sz="half" idx="10"/>
          </p:nvPr>
        </p:nvSpPr>
        <p:spPr>
          <a:ln/>
        </p:spPr>
        <p:txBody>
          <a:bodyPr/>
          <a:lstStyle>
            <a:lvl1pPr>
              <a:defRPr/>
            </a:lvl1pPr>
          </a:lstStyle>
          <a:p>
            <a:pPr>
              <a:defRPr/>
            </a:pPr>
            <a:fld id="{A292DFD4-E80C-4CB6-9CE6-56FAA46F1977}" type="datetime1">
              <a:rPr lang="zh-CN" altLang="en-US"/>
              <a:pPr>
                <a:defRPr/>
              </a:pPr>
              <a:t>2017/3/16</a:t>
            </a:fld>
            <a:endParaRPr lang="zh-CN" altLang="en-US"/>
          </a:p>
        </p:txBody>
      </p:sp>
      <p:sp>
        <p:nvSpPr>
          <p:cNvPr id="7"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8" name="灯片编号占位符 5"/>
          <p:cNvSpPr>
            <a:spLocks noGrp="1" noChangeArrowheads="1"/>
          </p:cNvSpPr>
          <p:nvPr>
            <p:ph type="sldNum" sz="quarter" idx="12"/>
          </p:nvPr>
        </p:nvSpPr>
        <p:spPr>
          <a:ln/>
        </p:spPr>
        <p:txBody>
          <a:bodyPr/>
          <a:lstStyle>
            <a:lvl1pPr>
              <a:defRPr/>
            </a:lvl1pPr>
          </a:lstStyle>
          <a:p>
            <a:pPr>
              <a:defRPr/>
            </a:pPr>
            <a:fld id="{49AB91B0-1A8E-490B-A978-BAD7B495E1F7}" type="slidenum">
              <a:rPr lang="zh-CN" altLang="en-US"/>
              <a:pPr>
                <a:defRPr/>
              </a:pPr>
              <a:t>‹#›</a:t>
            </a:fld>
            <a:endParaRPr lang="zh-CN" altLang="en-US"/>
          </a:p>
        </p:txBody>
      </p:sp>
    </p:spTree>
    <p:extLst>
      <p:ext uri="{BB962C8B-B14F-4D97-AF65-F5344CB8AC3E}">
        <p14:creationId xmlns:p14="http://schemas.microsoft.com/office/powerpoint/2010/main" val="355915510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B23E4552-9396-46E9-BE93-5322356B6C16}" type="datetime1">
              <a:rPr lang="zh-CN" altLang="en-US"/>
              <a:pPr>
                <a:defRPr/>
              </a:pPr>
              <a:t>2017/3/16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4377E64-7790-46BD-A66B-236B3AA0B354}" type="slidenum">
              <a:rPr lang="zh-CN" altLang="en-US"/>
              <a:pPr>
                <a:defRPr/>
              </a:pPr>
              <a:t>‹#›</a:t>
            </a:fld>
            <a:endParaRPr lang="zh-CN" altLang="en-US"/>
          </a:p>
        </p:txBody>
      </p:sp>
    </p:spTree>
    <p:extLst>
      <p:ext uri="{BB962C8B-B14F-4D97-AF65-F5344CB8AC3E}">
        <p14:creationId xmlns:p14="http://schemas.microsoft.com/office/powerpoint/2010/main" val="405006008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80985" indent="0" algn="ctr">
              <a:buNone/>
              <a:defRPr>
                <a:solidFill>
                  <a:schemeClr val="tx1">
                    <a:tint val="75000"/>
                  </a:schemeClr>
                </a:solidFill>
              </a:defRPr>
            </a:lvl2pPr>
            <a:lvl3pPr marL="761970" indent="0" algn="ctr">
              <a:buNone/>
              <a:defRPr>
                <a:solidFill>
                  <a:schemeClr val="tx1">
                    <a:tint val="75000"/>
                  </a:schemeClr>
                </a:solidFill>
              </a:defRPr>
            </a:lvl3pPr>
            <a:lvl4pPr marL="1142954" indent="0" algn="ctr">
              <a:buNone/>
              <a:defRPr>
                <a:solidFill>
                  <a:schemeClr val="tx1">
                    <a:tint val="75000"/>
                  </a:schemeClr>
                </a:solidFill>
              </a:defRPr>
            </a:lvl4pPr>
            <a:lvl5pPr marL="1523939" indent="0" algn="ctr">
              <a:buNone/>
              <a:defRPr>
                <a:solidFill>
                  <a:schemeClr val="tx1">
                    <a:tint val="75000"/>
                  </a:schemeClr>
                </a:solidFill>
              </a:defRPr>
            </a:lvl5pPr>
            <a:lvl6pPr marL="1904924" indent="0" algn="ctr">
              <a:buNone/>
              <a:defRPr>
                <a:solidFill>
                  <a:schemeClr val="tx1">
                    <a:tint val="75000"/>
                  </a:schemeClr>
                </a:solidFill>
              </a:defRPr>
            </a:lvl6pPr>
            <a:lvl7pPr marL="2285909" indent="0" algn="ctr">
              <a:buNone/>
              <a:defRPr>
                <a:solidFill>
                  <a:schemeClr val="tx1">
                    <a:tint val="75000"/>
                  </a:schemeClr>
                </a:solidFill>
              </a:defRPr>
            </a:lvl7pPr>
            <a:lvl8pPr marL="2666893" indent="0" algn="ctr">
              <a:buNone/>
              <a:defRPr>
                <a:solidFill>
                  <a:schemeClr val="tx1">
                    <a:tint val="75000"/>
                  </a:schemeClr>
                </a:solidFill>
              </a:defRPr>
            </a:lvl8pPr>
            <a:lvl9pPr marL="3047878"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0730CCAE-1B1E-4BFB-87BD-5A87AD859582}" type="datetime1">
              <a:rPr lang="zh-CN" altLang="en-US"/>
              <a:pPr>
                <a:defRPr/>
              </a:pPr>
              <a:t>2017/3/16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AB239A3-0807-4BDD-9CD2-D3B9649F5C77}" type="slidenum">
              <a:rPr lang="zh-CN" altLang="en-US"/>
              <a:pPr>
                <a:defRPr/>
              </a:pPr>
              <a:t>‹#›</a:t>
            </a:fld>
            <a:endParaRPr lang="zh-CN" altLang="en-US"/>
          </a:p>
        </p:txBody>
      </p:sp>
    </p:spTree>
    <p:extLst>
      <p:ext uri="{BB962C8B-B14F-4D97-AF65-F5344CB8AC3E}">
        <p14:creationId xmlns:p14="http://schemas.microsoft.com/office/powerpoint/2010/main" val="372339178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E999ACB-38EB-4A62-A4E4-52BE915E5360}" type="datetime1">
              <a:rPr lang="zh-CN" altLang="en-US"/>
              <a:pPr>
                <a:defRPr/>
              </a:pPr>
              <a:t>2017/3/16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B6F0CC4-C04F-4A08-B425-F0B4BD9C799C}" type="slidenum">
              <a:rPr lang="zh-CN" altLang="en-US"/>
              <a:pPr>
                <a:defRPr/>
              </a:pPr>
              <a:t>‹#›</a:t>
            </a:fld>
            <a:endParaRPr lang="zh-CN" altLang="en-US"/>
          </a:p>
        </p:txBody>
      </p:sp>
    </p:spTree>
    <p:extLst>
      <p:ext uri="{BB962C8B-B14F-4D97-AF65-F5344CB8AC3E}">
        <p14:creationId xmlns:p14="http://schemas.microsoft.com/office/powerpoint/2010/main" val="242512767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solidFill>
                  <a:schemeClr val="tx1">
                    <a:tint val="75000"/>
                  </a:schemeClr>
                </a:solidFill>
              </a:defRPr>
            </a:lvl1pPr>
            <a:lvl2pPr marL="380985" indent="0">
              <a:buNone/>
              <a:defRPr sz="1500">
                <a:solidFill>
                  <a:schemeClr val="tx1">
                    <a:tint val="75000"/>
                  </a:schemeClr>
                </a:solidFill>
              </a:defRPr>
            </a:lvl2pPr>
            <a:lvl3pPr marL="761970" indent="0">
              <a:buNone/>
              <a:defRPr sz="1333">
                <a:solidFill>
                  <a:schemeClr val="tx1">
                    <a:tint val="75000"/>
                  </a:schemeClr>
                </a:solidFill>
              </a:defRPr>
            </a:lvl3pPr>
            <a:lvl4pPr marL="1142954" indent="0">
              <a:buNone/>
              <a:defRPr sz="1167">
                <a:solidFill>
                  <a:schemeClr val="tx1">
                    <a:tint val="75000"/>
                  </a:schemeClr>
                </a:solidFill>
              </a:defRPr>
            </a:lvl4pPr>
            <a:lvl5pPr marL="1523939" indent="0">
              <a:buNone/>
              <a:defRPr sz="1167">
                <a:solidFill>
                  <a:schemeClr val="tx1">
                    <a:tint val="75000"/>
                  </a:schemeClr>
                </a:solidFill>
              </a:defRPr>
            </a:lvl5pPr>
            <a:lvl6pPr marL="1904924" indent="0">
              <a:buNone/>
              <a:defRPr sz="1167">
                <a:solidFill>
                  <a:schemeClr val="tx1">
                    <a:tint val="75000"/>
                  </a:schemeClr>
                </a:solidFill>
              </a:defRPr>
            </a:lvl6pPr>
            <a:lvl7pPr marL="2285909" indent="0">
              <a:buNone/>
              <a:defRPr sz="1167">
                <a:solidFill>
                  <a:schemeClr val="tx1">
                    <a:tint val="75000"/>
                  </a:schemeClr>
                </a:solidFill>
              </a:defRPr>
            </a:lvl7pPr>
            <a:lvl8pPr marL="2666893" indent="0">
              <a:buNone/>
              <a:defRPr sz="1167">
                <a:solidFill>
                  <a:schemeClr val="tx1">
                    <a:tint val="75000"/>
                  </a:schemeClr>
                </a:solidFill>
              </a:defRPr>
            </a:lvl8pPr>
            <a:lvl9pPr marL="3047878" indent="0">
              <a:buNone/>
              <a:defRPr sz="1167">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B11C790D-431E-42E1-91A3-2AC6344C8270}" type="datetime1">
              <a:rPr lang="zh-CN" altLang="en-US"/>
              <a:pPr>
                <a:defRPr/>
              </a:pPr>
              <a:t>2017/3/16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6BE1A0D-2DE3-4A60-A689-ECB2C53197AD}" type="slidenum">
              <a:rPr lang="zh-CN" altLang="en-US"/>
              <a:pPr>
                <a:defRPr/>
              </a:pPr>
              <a:t>‹#›</a:t>
            </a:fld>
            <a:endParaRPr lang="zh-CN" altLang="en-US"/>
          </a:p>
        </p:txBody>
      </p:sp>
    </p:spTree>
    <p:extLst>
      <p:ext uri="{BB962C8B-B14F-4D97-AF65-F5344CB8AC3E}">
        <p14:creationId xmlns:p14="http://schemas.microsoft.com/office/powerpoint/2010/main" val="270754198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0E074B0-F09C-47D0-B5DE-30AF426CC0C9}" type="datetime1">
              <a:rPr lang="zh-CN" altLang="en-US"/>
              <a:pPr>
                <a:defRPr/>
              </a:pPr>
              <a:t>2017/3/16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4766E97-1422-42D1-AB00-DD2AF8841B1D}" type="slidenum">
              <a:rPr lang="zh-CN" altLang="en-US"/>
              <a:pPr>
                <a:defRPr/>
              </a:pPr>
              <a:t>‹#›</a:t>
            </a:fld>
            <a:endParaRPr lang="zh-CN" altLang="en-US"/>
          </a:p>
        </p:txBody>
      </p:sp>
    </p:spTree>
    <p:extLst>
      <p:ext uri="{BB962C8B-B14F-4D97-AF65-F5344CB8AC3E}">
        <p14:creationId xmlns:p14="http://schemas.microsoft.com/office/powerpoint/2010/main" val="403032850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C062C485-994F-40C3-9270-C999C28EA0A3}" type="datetime1">
              <a:rPr lang="zh-CN" altLang="en-US"/>
              <a:pPr>
                <a:defRPr/>
              </a:pPr>
              <a:t>2017/3/16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698A49C9-D08C-44F7-A665-5B7B53D971B1}" type="slidenum">
              <a:rPr lang="zh-CN" altLang="en-US"/>
              <a:pPr>
                <a:defRPr/>
              </a:pPr>
              <a:t>‹#›</a:t>
            </a:fld>
            <a:endParaRPr lang="zh-CN" altLang="en-US"/>
          </a:p>
        </p:txBody>
      </p:sp>
    </p:spTree>
    <p:extLst>
      <p:ext uri="{BB962C8B-B14F-4D97-AF65-F5344CB8AC3E}">
        <p14:creationId xmlns:p14="http://schemas.microsoft.com/office/powerpoint/2010/main" val="158001297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E09C0C0-123F-49CA-B3D8-1A46078D4049}" type="datetime1">
              <a:rPr lang="zh-CN" altLang="en-US"/>
              <a:pPr>
                <a:defRPr/>
              </a:pPr>
              <a:t>2017/3/16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4BD0701-F2CE-4351-A7C3-E56C45392FA3}" type="slidenum">
              <a:rPr lang="zh-CN" altLang="en-US"/>
              <a:pPr>
                <a:defRPr/>
              </a:pPr>
              <a:t>‹#›</a:t>
            </a:fld>
            <a:endParaRPr lang="zh-CN" altLang="en-US"/>
          </a:p>
        </p:txBody>
      </p:sp>
    </p:spTree>
    <p:extLst>
      <p:ext uri="{BB962C8B-B14F-4D97-AF65-F5344CB8AC3E}">
        <p14:creationId xmlns:p14="http://schemas.microsoft.com/office/powerpoint/2010/main" val="391954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同侧圆角矩形 1"/>
          <p:cNvSpPr/>
          <p:nvPr/>
        </p:nvSpPr>
        <p:spPr>
          <a:xfrm rot="5400000">
            <a:off x="-45244" y="616744"/>
            <a:ext cx="376238" cy="285750"/>
          </a:xfrm>
          <a:prstGeom prst="round2SameRect">
            <a:avLst>
              <a:gd name="adj1" fmla="val 16269"/>
              <a:gd name="adj2" fmla="val 0"/>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chemeClr val="folHlink"/>
              </a:buClr>
              <a:buSzPct val="60000"/>
              <a:buFont typeface="Wingdings" panose="05000000000000000000" pitchFamily="2" charset="2"/>
              <a:buNone/>
              <a:defRPr/>
            </a:pPr>
            <a:endParaRPr lang="zh-CN" altLang="en-US"/>
          </a:p>
        </p:txBody>
      </p:sp>
      <p:sp>
        <p:nvSpPr>
          <p:cNvPr id="3" name="任意多边形 2"/>
          <p:cNvSpPr/>
          <p:nvPr/>
        </p:nvSpPr>
        <p:spPr>
          <a:xfrm>
            <a:off x="8643938" y="6154738"/>
            <a:ext cx="500062" cy="179387"/>
          </a:xfrm>
          <a:custGeom>
            <a:avLst/>
            <a:gdLst>
              <a:gd name="connsiteX0" fmla="*/ 0 w 802888"/>
              <a:gd name="connsiteY0" fmla="*/ 131584 h 263170"/>
              <a:gd name="connsiteX1" fmla="*/ 0 w 802888"/>
              <a:gd name="connsiteY1" fmla="*/ 131585 h 263170"/>
              <a:gd name="connsiteX2" fmla="*/ 0 w 802888"/>
              <a:gd name="connsiteY2" fmla="*/ 131585 h 263170"/>
              <a:gd name="connsiteX3" fmla="*/ 131585 w 802888"/>
              <a:gd name="connsiteY3" fmla="*/ 0 h 263170"/>
              <a:gd name="connsiteX4" fmla="*/ 802888 w 802888"/>
              <a:gd name="connsiteY4" fmla="*/ 0 h 263170"/>
              <a:gd name="connsiteX5" fmla="*/ 802888 w 802888"/>
              <a:gd name="connsiteY5" fmla="*/ 263170 h 263170"/>
              <a:gd name="connsiteX6" fmla="*/ 131585 w 802888"/>
              <a:gd name="connsiteY6" fmla="*/ 263169 h 263170"/>
              <a:gd name="connsiteX7" fmla="*/ 10341 w 802888"/>
              <a:gd name="connsiteY7" fmla="*/ 182803 h 263170"/>
              <a:gd name="connsiteX8" fmla="*/ 0 w 802888"/>
              <a:gd name="connsiteY8" fmla="*/ 131585 h 263170"/>
              <a:gd name="connsiteX9" fmla="*/ 10341 w 802888"/>
              <a:gd name="connsiteY9" fmla="*/ 80367 h 263170"/>
              <a:gd name="connsiteX10" fmla="*/ 131585 w 802888"/>
              <a:gd name="connsiteY10" fmla="*/ 0 h 263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2888" h="263170">
                <a:moveTo>
                  <a:pt x="0" y="131584"/>
                </a:moveTo>
                <a:lnTo>
                  <a:pt x="0" y="131585"/>
                </a:lnTo>
                <a:lnTo>
                  <a:pt x="0" y="131585"/>
                </a:lnTo>
                <a:close/>
                <a:moveTo>
                  <a:pt x="131585" y="0"/>
                </a:moveTo>
                <a:lnTo>
                  <a:pt x="802888" y="0"/>
                </a:lnTo>
                <a:lnTo>
                  <a:pt x="802888" y="263170"/>
                </a:lnTo>
                <a:lnTo>
                  <a:pt x="131585" y="263169"/>
                </a:lnTo>
                <a:cubicBezTo>
                  <a:pt x="77081" y="263169"/>
                  <a:pt x="30316" y="230031"/>
                  <a:pt x="10341" y="182803"/>
                </a:cubicBezTo>
                <a:lnTo>
                  <a:pt x="0" y="131585"/>
                </a:lnTo>
                <a:lnTo>
                  <a:pt x="10341" y="80367"/>
                </a:lnTo>
                <a:cubicBezTo>
                  <a:pt x="30316" y="33139"/>
                  <a:pt x="77081" y="0"/>
                  <a:pt x="131585" y="0"/>
                </a:cubicBezTo>
                <a:close/>
              </a:path>
            </a:pathLst>
          </a:cu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1pPr>
            <a:lvl2pPr marL="457200"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2pPr>
            <a:lvl3pPr marL="914400"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3pPr>
            <a:lvl4pPr marL="1371600"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4pPr>
            <a:lvl5pPr marL="1828800" algn="l" rtl="0" fontAlgn="base">
              <a:spcBef>
                <a:spcPct val="20000"/>
              </a:spcBef>
              <a:spcAft>
                <a:spcPct val="0"/>
              </a:spcAft>
              <a:buClr>
                <a:schemeClr val="folHlink"/>
              </a:buClr>
              <a:buSzPct val="60000"/>
              <a:buFont typeface="Wingdings" panose="05000000000000000000" pitchFamily="2" charset="2"/>
              <a:defRPr sz="3200" b="1" kern="1200">
                <a:solidFill>
                  <a:schemeClr val="lt1"/>
                </a:solidFill>
                <a:latin typeface="+mn-lt"/>
                <a:ea typeface="+mn-ea"/>
                <a:cs typeface="+mn-cs"/>
              </a:defRPr>
            </a:lvl5pPr>
            <a:lvl6pPr marL="2286000" algn="l" defTabSz="914400" rtl="0" eaLnBrk="1" latinLnBrk="0" hangingPunct="1">
              <a:defRPr sz="3200" b="1" kern="1200">
                <a:solidFill>
                  <a:schemeClr val="lt1"/>
                </a:solidFill>
                <a:latin typeface="+mn-lt"/>
                <a:ea typeface="+mn-ea"/>
                <a:cs typeface="+mn-cs"/>
              </a:defRPr>
            </a:lvl6pPr>
            <a:lvl7pPr marL="2743200" algn="l" defTabSz="914400" rtl="0" eaLnBrk="1" latinLnBrk="0" hangingPunct="1">
              <a:defRPr sz="3200" b="1" kern="1200">
                <a:solidFill>
                  <a:schemeClr val="lt1"/>
                </a:solidFill>
                <a:latin typeface="+mn-lt"/>
                <a:ea typeface="+mn-ea"/>
                <a:cs typeface="+mn-cs"/>
              </a:defRPr>
            </a:lvl7pPr>
            <a:lvl8pPr marL="3200400" algn="l" defTabSz="914400" rtl="0" eaLnBrk="1" latinLnBrk="0" hangingPunct="1">
              <a:defRPr sz="3200" b="1" kern="1200">
                <a:solidFill>
                  <a:schemeClr val="lt1"/>
                </a:solidFill>
                <a:latin typeface="+mn-lt"/>
                <a:ea typeface="+mn-ea"/>
                <a:cs typeface="+mn-cs"/>
              </a:defRPr>
            </a:lvl8pPr>
            <a:lvl9pPr marL="3657600" algn="l" defTabSz="914400" rtl="0" eaLnBrk="1" latinLnBrk="0" hangingPunct="1">
              <a:defRPr sz="3200" b="1"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0000"/>
              </a:solidFill>
            </a:endParaRPr>
          </a:p>
        </p:txBody>
      </p:sp>
      <p:sp>
        <p:nvSpPr>
          <p:cNvPr id="4" name="日期占位符 3"/>
          <p:cNvSpPr>
            <a:spLocks noGrp="1" noChangeArrowheads="1"/>
          </p:cNvSpPr>
          <p:nvPr>
            <p:ph type="dt" sz="half" idx="10"/>
          </p:nvPr>
        </p:nvSpPr>
        <p:spPr/>
        <p:txBody>
          <a:bodyPr/>
          <a:lstStyle>
            <a:lvl1pPr>
              <a:defRPr/>
            </a:lvl1pPr>
          </a:lstStyle>
          <a:p>
            <a:pPr>
              <a:defRPr/>
            </a:pPr>
            <a:endParaRPr lang="en-US" dirty="0"/>
          </a:p>
        </p:txBody>
      </p:sp>
      <p:sp>
        <p:nvSpPr>
          <p:cNvPr id="5" name="页脚占位符 4"/>
          <p:cNvSpPr>
            <a:spLocks noGrp="1" noChangeArrowheads="1"/>
          </p:cNvSpPr>
          <p:nvPr>
            <p:ph type="ftr" sz="quarter" idx="11"/>
          </p:nvPr>
        </p:nvSpPr>
        <p:spPr/>
        <p:txBody>
          <a:bodyPr/>
          <a:lstStyle>
            <a:lvl1pPr>
              <a:defRPr/>
            </a:lvl1pPr>
          </a:lstStyle>
          <a:p>
            <a:pPr>
              <a:defRPr/>
            </a:pPr>
            <a:endParaRPr lang="en-US"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ECA7064B-3AFA-4B6C-837C-B2E59E9C3348}" type="slidenum">
              <a:rPr lang="en-US" smtClean="0"/>
              <a:pPr>
                <a:defRPr/>
              </a:pPr>
              <a:t>‹#›</a:t>
            </a:fld>
            <a:endParaRPr lang="en-US" dirty="0"/>
          </a:p>
        </p:txBody>
      </p:sp>
      <p:sp>
        <p:nvSpPr>
          <p:cNvPr id="7" name="矩形 6"/>
          <p:cNvSpPr/>
          <p:nvPr userDrawn="1"/>
        </p:nvSpPr>
        <p:spPr bwMode="auto">
          <a:xfrm>
            <a:off x="7596336" y="0"/>
            <a:ext cx="1547664" cy="9807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00990584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6292ED9-6FD3-42EA-9577-6DD8445E5208}" type="datetime1">
              <a:rPr lang="zh-CN" altLang="en-US"/>
              <a:pPr>
                <a:defRPr/>
              </a:pPr>
              <a:t>2017/3/16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E4D90C7B-E5C2-460E-BBC5-387157EB6AF3}" type="slidenum">
              <a:rPr lang="zh-CN" altLang="en-US"/>
              <a:pPr>
                <a:defRPr/>
              </a:pPr>
              <a:t>‹#›</a:t>
            </a:fld>
            <a:endParaRPr lang="zh-CN" altLang="en-US"/>
          </a:p>
        </p:txBody>
      </p:sp>
    </p:spTree>
    <p:extLst>
      <p:ext uri="{BB962C8B-B14F-4D97-AF65-F5344CB8AC3E}">
        <p14:creationId xmlns:p14="http://schemas.microsoft.com/office/powerpoint/2010/main" val="46910760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618D1F0-0AF6-4640-9F4B-8E53C47CDF32}" type="datetime1">
              <a:rPr lang="zh-CN" altLang="en-US"/>
              <a:pPr>
                <a:defRPr/>
              </a:pPr>
              <a:t>2017/3/16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C3D475E-6A4B-4E26-8B35-0C58DCEFEA2F}" type="slidenum">
              <a:rPr lang="zh-CN" altLang="en-US"/>
              <a:pPr>
                <a:defRPr/>
              </a:pPr>
              <a:t>‹#›</a:t>
            </a:fld>
            <a:endParaRPr lang="zh-CN" altLang="en-US"/>
          </a:p>
        </p:txBody>
      </p:sp>
    </p:spTree>
    <p:extLst>
      <p:ext uri="{BB962C8B-B14F-4D97-AF65-F5344CB8AC3E}">
        <p14:creationId xmlns:p14="http://schemas.microsoft.com/office/powerpoint/2010/main" val="103258175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AFD782B-5F37-450D-B839-9AFC07C984AC}" type="datetime1">
              <a:rPr lang="zh-CN" altLang="en-US"/>
              <a:pPr>
                <a:defRPr/>
              </a:pPr>
              <a:t>2017/3/16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1D6FF98-C388-4F47-B413-119C6FD9FF38}" type="slidenum">
              <a:rPr lang="zh-CN" altLang="en-US"/>
              <a:pPr>
                <a:defRPr/>
              </a:pPr>
              <a:t>‹#›</a:t>
            </a:fld>
            <a:endParaRPr lang="zh-CN" altLang="en-US"/>
          </a:p>
        </p:txBody>
      </p:sp>
    </p:spTree>
    <p:extLst>
      <p:ext uri="{BB962C8B-B14F-4D97-AF65-F5344CB8AC3E}">
        <p14:creationId xmlns:p14="http://schemas.microsoft.com/office/powerpoint/2010/main" val="37650734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3F62539-22FC-4641-9E97-8BE5574F145B}" type="datetime1">
              <a:rPr lang="zh-CN" altLang="en-US"/>
              <a:pPr>
                <a:defRPr/>
              </a:pPr>
              <a:t>2017/3/16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BA601A2-1BCE-4939-9CC5-484B70E22F32}" type="slidenum">
              <a:rPr lang="zh-CN" altLang="en-US"/>
              <a:pPr>
                <a:defRPr/>
              </a:pPr>
              <a:t>‹#›</a:t>
            </a:fld>
            <a:endParaRPr lang="zh-CN" altLang="en-US"/>
          </a:p>
        </p:txBody>
      </p:sp>
    </p:spTree>
    <p:extLst>
      <p:ext uri="{BB962C8B-B14F-4D97-AF65-F5344CB8AC3E}">
        <p14:creationId xmlns:p14="http://schemas.microsoft.com/office/powerpoint/2010/main" val="314319615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060C9B3-EB80-4659-A6A1-9F87442DDE66}" type="datetime1">
              <a:rPr lang="zh-CN" altLang="en-US"/>
              <a:pPr>
                <a:defRPr/>
              </a:pPr>
              <a:t>2017/3/16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9D327DB-EC70-4085-A151-6AF5DCB86A39}" type="slidenum">
              <a:rPr lang="zh-CN" altLang="en-US"/>
              <a:pPr>
                <a:defRPr/>
              </a:pPr>
              <a:t>‹#›</a:t>
            </a:fld>
            <a:endParaRPr lang="zh-CN" altLang="en-US"/>
          </a:p>
        </p:txBody>
      </p:sp>
    </p:spTree>
    <p:extLst>
      <p:ext uri="{BB962C8B-B14F-4D97-AF65-F5344CB8AC3E}">
        <p14:creationId xmlns:p14="http://schemas.microsoft.com/office/powerpoint/2010/main" val="396686829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D0DA0FDC-AD99-4365-9E1B-6844540D358A}" type="datetime1">
              <a:rPr lang="zh-CN" altLang="en-US"/>
              <a:pPr>
                <a:defRPr/>
              </a:pPr>
              <a:t>2017/3/16</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D56D050A-5C03-408E-A749-2C0A1BBF7C5F}" type="slidenum">
              <a:rPr lang="zh-CN" altLang="en-US"/>
              <a:pPr>
                <a:defRPr/>
              </a:pPr>
              <a:t>‹#›</a:t>
            </a:fld>
            <a:endParaRPr lang="zh-CN" altLang="en-US"/>
          </a:p>
        </p:txBody>
      </p:sp>
    </p:spTree>
    <p:extLst>
      <p:ext uri="{BB962C8B-B14F-4D97-AF65-F5344CB8AC3E}">
        <p14:creationId xmlns:p14="http://schemas.microsoft.com/office/powerpoint/2010/main" val="357585387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CBA8DE7B-59AE-4DBD-AC45-3167E5112837}" type="datetime1">
              <a:rPr lang="zh-CN" altLang="en-US"/>
              <a:pPr>
                <a:defRPr/>
              </a:pPr>
              <a:t>2017/3/16</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B647BB0C-B235-4AB2-A56C-6CE69401533E}" type="slidenum">
              <a:rPr lang="zh-CN" altLang="en-US"/>
              <a:pPr>
                <a:defRPr/>
              </a:pPr>
              <a:t>‹#›</a:t>
            </a:fld>
            <a:endParaRPr lang="zh-CN" altLang="en-US"/>
          </a:p>
        </p:txBody>
      </p:sp>
    </p:spTree>
    <p:extLst>
      <p:ext uri="{BB962C8B-B14F-4D97-AF65-F5344CB8AC3E}">
        <p14:creationId xmlns:p14="http://schemas.microsoft.com/office/powerpoint/2010/main" val="274579451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1A857CB0-7C53-4857-9A99-6945BEF6D2DB}" type="datetime1">
              <a:rPr lang="zh-CN" altLang="en-US"/>
              <a:pPr>
                <a:defRPr/>
              </a:pPr>
              <a:t>2017/3/16</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E17A84DE-FDAF-4C72-AF64-A2F60FC6BFA4}" type="slidenum">
              <a:rPr lang="zh-CN" altLang="en-US"/>
              <a:pPr>
                <a:defRPr/>
              </a:pPr>
              <a:t>‹#›</a:t>
            </a:fld>
            <a:endParaRPr lang="zh-CN" altLang="en-US"/>
          </a:p>
        </p:txBody>
      </p:sp>
    </p:spTree>
    <p:extLst>
      <p:ext uri="{BB962C8B-B14F-4D97-AF65-F5344CB8AC3E}">
        <p14:creationId xmlns:p14="http://schemas.microsoft.com/office/powerpoint/2010/main" val="407293128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B12D2FAB-672A-4E11-B9A0-ABE164596462}" type="datetime1">
              <a:rPr lang="zh-CN" altLang="en-US"/>
              <a:pPr>
                <a:defRPr/>
              </a:pPr>
              <a:t>2017/3/16</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EA942AD5-200F-4519-B265-C174B1A91D36}" type="slidenum">
              <a:rPr lang="zh-CN" altLang="en-US"/>
              <a:pPr>
                <a:defRPr/>
              </a:pPr>
              <a:t>‹#›</a:t>
            </a:fld>
            <a:endParaRPr lang="zh-CN" altLang="en-US"/>
          </a:p>
        </p:txBody>
      </p:sp>
    </p:spTree>
    <p:extLst>
      <p:ext uri="{BB962C8B-B14F-4D97-AF65-F5344CB8AC3E}">
        <p14:creationId xmlns:p14="http://schemas.microsoft.com/office/powerpoint/2010/main" val="217592087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B160A27E-44B4-477F-8738-47F6AED50A87}" type="datetime1">
              <a:rPr lang="zh-CN" altLang="en-US"/>
              <a:pPr>
                <a:defRPr/>
              </a:pPr>
              <a:t>2017/3/16</a:t>
            </a:fld>
            <a:endParaRPr lang="zh-CN" altLang="en-US"/>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7EC3EB1E-FF9E-4C67-A553-88CA6FDA13C1}" type="slidenum">
              <a:rPr lang="zh-CN" altLang="en-US"/>
              <a:pPr>
                <a:defRPr/>
              </a:pPr>
              <a:t>‹#›</a:t>
            </a:fld>
            <a:endParaRPr lang="zh-CN" altLang="en-US"/>
          </a:p>
        </p:txBody>
      </p:sp>
    </p:spTree>
    <p:extLst>
      <p:ext uri="{BB962C8B-B14F-4D97-AF65-F5344CB8AC3E}">
        <p14:creationId xmlns:p14="http://schemas.microsoft.com/office/powerpoint/2010/main" val="2027620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en-US" dirty="0"/>
          </a:p>
        </p:txBody>
      </p:sp>
      <p:sp>
        <p:nvSpPr>
          <p:cNvPr id="6" name="页脚占位符 4"/>
          <p:cNvSpPr>
            <a:spLocks noGrp="1" noChangeArrowheads="1"/>
          </p:cNvSpPr>
          <p:nvPr>
            <p:ph type="ftr" sz="quarter" idx="11"/>
          </p:nvPr>
        </p:nvSpPr>
        <p:spPr>
          <a:ln/>
        </p:spPr>
        <p:txBody>
          <a:bodyPr/>
          <a:lstStyle>
            <a:lvl1pPr>
              <a:defRPr/>
            </a:lvl1pPr>
          </a:lstStyle>
          <a:p>
            <a:pPr>
              <a:defRPr/>
            </a:pPr>
            <a:endParaRPr lang="en-US"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ECA7064B-3AFA-4B6C-837C-B2E59E9C3348}" type="slidenum">
              <a:rPr lang="en-US" smtClean="0"/>
              <a:pPr>
                <a:defRPr/>
              </a:pPr>
              <a:t>‹#›</a:t>
            </a:fld>
            <a:endParaRPr lang="en-US" dirty="0"/>
          </a:p>
        </p:txBody>
      </p:sp>
      <p:sp>
        <p:nvSpPr>
          <p:cNvPr id="8" name="矩形 7"/>
          <p:cNvSpPr/>
          <p:nvPr userDrawn="1"/>
        </p:nvSpPr>
        <p:spPr bwMode="auto">
          <a:xfrm>
            <a:off x="7596336" y="0"/>
            <a:ext cx="1547664" cy="9807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65721917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C3F6F518-052A-4A4B-9E22-04A9B29FB322}" type="datetime1">
              <a:rPr lang="zh-CN" altLang="en-US"/>
              <a:pPr>
                <a:defRPr/>
              </a:pPr>
              <a:t>2017/3/16</a:t>
            </a:fld>
            <a:endParaRPr lang="zh-CN" altLang="en-US"/>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F8273E64-12B9-45B4-BEDB-8A5C3C9D3E2A}" type="slidenum">
              <a:rPr lang="zh-CN" altLang="en-US"/>
              <a:pPr>
                <a:defRPr/>
              </a:pPr>
              <a:t>‹#›</a:t>
            </a:fld>
            <a:endParaRPr lang="zh-CN" altLang="en-US"/>
          </a:p>
        </p:txBody>
      </p:sp>
    </p:spTree>
    <p:extLst>
      <p:ext uri="{BB962C8B-B14F-4D97-AF65-F5344CB8AC3E}">
        <p14:creationId xmlns:p14="http://schemas.microsoft.com/office/powerpoint/2010/main" val="103062520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A1113833-D3A0-4073-AAA6-D115AC9FECA7}" type="datetime1">
              <a:rPr lang="zh-CN" altLang="en-US"/>
              <a:pPr>
                <a:defRPr/>
              </a:pPr>
              <a:t>2017/3/16</a:t>
            </a:fld>
            <a:endParaRPr lang="zh-CN" altLang="en-US"/>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E101097E-4B2D-472F-BB4B-FE86298ADD1E}" type="slidenum">
              <a:rPr lang="zh-CN" altLang="en-US"/>
              <a:pPr>
                <a:defRPr/>
              </a:pPr>
              <a:t>‹#›</a:t>
            </a:fld>
            <a:endParaRPr lang="zh-CN" altLang="en-US"/>
          </a:p>
        </p:txBody>
      </p:sp>
    </p:spTree>
    <p:extLst>
      <p:ext uri="{BB962C8B-B14F-4D97-AF65-F5344CB8AC3E}">
        <p14:creationId xmlns:p14="http://schemas.microsoft.com/office/powerpoint/2010/main" val="74245291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28884183-9F0D-474C-84FE-BFF16C62ABBB}" type="datetime1">
              <a:rPr lang="zh-CN" altLang="en-US"/>
              <a:pPr>
                <a:defRPr/>
              </a:pPr>
              <a:t>2017/3/16</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DB36C634-0B9D-4067-B801-6A4E9F754FBD}" type="slidenum">
              <a:rPr lang="zh-CN" altLang="en-US"/>
              <a:pPr>
                <a:defRPr/>
              </a:pPr>
              <a:t>‹#›</a:t>
            </a:fld>
            <a:endParaRPr lang="zh-CN" altLang="en-US"/>
          </a:p>
        </p:txBody>
      </p:sp>
    </p:spTree>
    <p:extLst>
      <p:ext uri="{BB962C8B-B14F-4D97-AF65-F5344CB8AC3E}">
        <p14:creationId xmlns:p14="http://schemas.microsoft.com/office/powerpoint/2010/main" val="386087018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8645CAFB-711C-4B92-8464-63BFA50C0FA6}" type="datetime1">
              <a:rPr lang="zh-CN" altLang="en-US"/>
              <a:pPr>
                <a:defRPr/>
              </a:pPr>
              <a:t>2017/3/16</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C10743A1-693F-48A5-962A-931E1B2D8B00}" type="slidenum">
              <a:rPr lang="zh-CN" altLang="en-US"/>
              <a:pPr>
                <a:defRPr/>
              </a:pPr>
              <a:t>‹#›</a:t>
            </a:fld>
            <a:endParaRPr lang="zh-CN" altLang="en-US"/>
          </a:p>
        </p:txBody>
      </p:sp>
    </p:spTree>
    <p:extLst>
      <p:ext uri="{BB962C8B-B14F-4D97-AF65-F5344CB8AC3E}">
        <p14:creationId xmlns:p14="http://schemas.microsoft.com/office/powerpoint/2010/main" val="91994968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68D66F4C-DA96-4152-9F62-F9A00719CEE0}" type="datetime1">
              <a:rPr lang="zh-CN" altLang="en-US"/>
              <a:pPr>
                <a:defRPr/>
              </a:pPr>
              <a:t>2017/3/16</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BBAA4853-FB0D-4B2B-A9AB-6CD781128113}" type="slidenum">
              <a:rPr lang="zh-CN" altLang="en-US"/>
              <a:pPr>
                <a:defRPr/>
              </a:pPr>
              <a:t>‹#›</a:t>
            </a:fld>
            <a:endParaRPr lang="zh-CN" altLang="en-US"/>
          </a:p>
        </p:txBody>
      </p:sp>
    </p:spTree>
    <p:extLst>
      <p:ext uri="{BB962C8B-B14F-4D97-AF65-F5344CB8AC3E}">
        <p14:creationId xmlns:p14="http://schemas.microsoft.com/office/powerpoint/2010/main" val="400381924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7A9160CB-131F-49B5-A441-4E69F2AD429F}" type="datetime1">
              <a:rPr lang="zh-CN" altLang="en-US"/>
              <a:pPr>
                <a:defRPr/>
              </a:pPr>
              <a:t>2017/3/16</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26F5FF20-28F7-40FB-A22A-C5225C59A5D6}" type="slidenum">
              <a:rPr lang="zh-CN" altLang="en-US"/>
              <a:pPr>
                <a:defRPr/>
              </a:pPr>
              <a:t>‹#›</a:t>
            </a:fld>
            <a:endParaRPr lang="zh-CN" altLang="en-US"/>
          </a:p>
        </p:txBody>
      </p:sp>
    </p:spTree>
    <p:extLst>
      <p:ext uri="{BB962C8B-B14F-4D97-AF65-F5344CB8AC3E}">
        <p14:creationId xmlns:p14="http://schemas.microsoft.com/office/powerpoint/2010/main" val="100459202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EBF21B97-5A87-480F-BBEB-3ECB63553FDB}" type="datetime1">
              <a:rPr lang="zh-CN" altLang="en-US"/>
              <a:pPr>
                <a:defRPr/>
              </a:pPr>
              <a:t>2017/3/16</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BD26DB9A-3625-46E2-8C65-B6EB4742F2B4}" type="slidenum">
              <a:rPr lang="zh-CN" altLang="en-US"/>
              <a:pPr>
                <a:defRPr/>
              </a:pPr>
              <a:t>‹#›</a:t>
            </a:fld>
            <a:endParaRPr lang="zh-CN" altLang="en-US"/>
          </a:p>
        </p:txBody>
      </p:sp>
    </p:spTree>
    <p:extLst>
      <p:ext uri="{BB962C8B-B14F-4D97-AF65-F5344CB8AC3E}">
        <p14:creationId xmlns:p14="http://schemas.microsoft.com/office/powerpoint/2010/main" val="330560046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BE8E7258-7097-4D88-BE11-EA50E5B5F902}" type="datetime1">
              <a:rPr lang="zh-CN" altLang="en-US"/>
              <a:pPr>
                <a:defRPr/>
              </a:pPr>
              <a:t>2017/3/16</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34C479BA-B83F-4BB2-8342-D8EFD5C0C06B}" type="slidenum">
              <a:rPr lang="zh-CN" altLang="en-US"/>
              <a:pPr>
                <a:defRPr/>
              </a:pPr>
              <a:t>‹#›</a:t>
            </a:fld>
            <a:endParaRPr lang="zh-CN" altLang="en-US"/>
          </a:p>
        </p:txBody>
      </p:sp>
    </p:spTree>
    <p:extLst>
      <p:ext uri="{BB962C8B-B14F-4D97-AF65-F5344CB8AC3E}">
        <p14:creationId xmlns:p14="http://schemas.microsoft.com/office/powerpoint/2010/main" val="100859380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6"/>
          <p:cNvSpPr>
            <a:spLocks noGrp="1" noChangeArrowheads="1"/>
          </p:cNvSpPr>
          <p:nvPr>
            <p:ph type="dt" sz="half" idx="10"/>
          </p:nvPr>
        </p:nvSpPr>
        <p:spPr>
          <a:ln/>
        </p:spPr>
        <p:txBody>
          <a:bodyPr/>
          <a:lstStyle>
            <a:lvl1pPr>
              <a:defRPr/>
            </a:lvl1pPr>
          </a:lstStyle>
          <a:p>
            <a:pPr>
              <a:defRPr/>
            </a:pPr>
            <a:fld id="{905E9595-482A-41D9-89CC-D4CAD8E1A917}" type="datetime1">
              <a:rPr lang="zh-CN" altLang="en-US"/>
              <a:pPr>
                <a:defRPr/>
              </a:pPr>
              <a:t>2017/3/16</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E0235BC7-B4C7-465B-B448-A6FD524C099C}" type="slidenum">
              <a:rPr lang="zh-CN" altLang="en-US"/>
              <a:pPr>
                <a:defRPr/>
              </a:pPr>
              <a:t>‹#›</a:t>
            </a:fld>
            <a:endParaRPr lang="zh-CN" altLang="en-US"/>
          </a:p>
        </p:txBody>
      </p:sp>
    </p:spTree>
    <p:extLst>
      <p:ext uri="{BB962C8B-B14F-4D97-AF65-F5344CB8AC3E}">
        <p14:creationId xmlns:p14="http://schemas.microsoft.com/office/powerpoint/2010/main" val="274437786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6"/>
          <p:cNvSpPr>
            <a:spLocks noGrp="1" noChangeArrowheads="1"/>
          </p:cNvSpPr>
          <p:nvPr>
            <p:ph type="dt" sz="half" idx="10"/>
          </p:nvPr>
        </p:nvSpPr>
        <p:spPr>
          <a:ln/>
        </p:spPr>
        <p:txBody>
          <a:bodyPr/>
          <a:lstStyle>
            <a:lvl1pPr>
              <a:defRPr/>
            </a:lvl1pPr>
          </a:lstStyle>
          <a:p>
            <a:pPr>
              <a:defRPr/>
            </a:pPr>
            <a:fld id="{CB5ECF1A-0E2D-4B0A-93C4-21D7C7BE7984}" type="datetime1">
              <a:rPr lang="zh-CN" altLang="en-US"/>
              <a:pPr>
                <a:defRPr/>
              </a:pPr>
              <a:t>2017/3/16</a:t>
            </a:fld>
            <a:endParaRPr lang="zh-CN" altLang="en-US"/>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648CD18A-9532-46BA-8CC1-C9A26F3CD0F0}" type="slidenum">
              <a:rPr lang="zh-CN" altLang="en-US"/>
              <a:pPr>
                <a:defRPr/>
              </a:pPr>
              <a:t>‹#›</a:t>
            </a:fld>
            <a:endParaRPr lang="zh-CN" altLang="en-US"/>
          </a:p>
        </p:txBody>
      </p:sp>
    </p:spTree>
    <p:extLst>
      <p:ext uri="{BB962C8B-B14F-4D97-AF65-F5344CB8AC3E}">
        <p14:creationId xmlns:p14="http://schemas.microsoft.com/office/powerpoint/2010/main" val="3589621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en-US" dirty="0"/>
          </a:p>
        </p:txBody>
      </p:sp>
      <p:sp>
        <p:nvSpPr>
          <p:cNvPr id="6" name="页脚占位符 4"/>
          <p:cNvSpPr>
            <a:spLocks noGrp="1" noChangeArrowheads="1"/>
          </p:cNvSpPr>
          <p:nvPr>
            <p:ph type="ftr" sz="quarter" idx="11"/>
          </p:nvPr>
        </p:nvSpPr>
        <p:spPr>
          <a:ln/>
        </p:spPr>
        <p:txBody>
          <a:bodyPr/>
          <a:lstStyle>
            <a:lvl1pPr>
              <a:defRPr/>
            </a:lvl1pPr>
          </a:lstStyle>
          <a:p>
            <a:pPr>
              <a:defRPr/>
            </a:pPr>
            <a:endParaRPr lang="en-US"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ECA7064B-3AFA-4B6C-837C-B2E59E9C3348}" type="slidenum">
              <a:rPr lang="en-US" smtClean="0"/>
              <a:pPr>
                <a:defRPr/>
              </a:pPr>
              <a:t>‹#›</a:t>
            </a:fld>
            <a:endParaRPr lang="en-US" dirty="0"/>
          </a:p>
        </p:txBody>
      </p:sp>
      <p:sp>
        <p:nvSpPr>
          <p:cNvPr id="8" name="矩形 7"/>
          <p:cNvSpPr/>
          <p:nvPr userDrawn="1"/>
        </p:nvSpPr>
        <p:spPr bwMode="auto">
          <a:xfrm>
            <a:off x="7596336" y="0"/>
            <a:ext cx="1547664" cy="9807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906622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4"/>
            <a:ext cx="4040188"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000"/>
            </a:lvl1pPr>
            <a:lvl2pPr>
              <a:defRPr sz="1667"/>
            </a:lvl2pPr>
            <a:lvl3pPr>
              <a:defRPr sz="1500"/>
            </a:lvl3pPr>
            <a:lvl4pPr>
              <a:defRPr sz="1333"/>
            </a:lvl4pPr>
            <a:lvl5pPr>
              <a:defRPr sz="1333"/>
            </a:lvl5pPr>
            <a:lvl6pPr>
              <a:defRPr sz="1333"/>
            </a:lvl6pPr>
            <a:lvl7pPr>
              <a:defRPr sz="1333"/>
            </a:lvl7pPr>
            <a:lvl8pPr>
              <a:defRPr sz="1333"/>
            </a:lvl8pPr>
            <a:lvl9pPr>
              <a:defRPr sz="13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noChangeArrowheads="1"/>
          </p:cNvSpPr>
          <p:nvPr>
            <p:ph type="dt" sz="half" idx="10"/>
          </p:nvPr>
        </p:nvSpPr>
        <p:spPr>
          <a:ln/>
        </p:spPr>
        <p:txBody>
          <a:bodyPr/>
          <a:lstStyle>
            <a:lvl1pPr>
              <a:defRPr/>
            </a:lvl1pPr>
          </a:lstStyle>
          <a:p>
            <a:pPr>
              <a:defRPr/>
            </a:pPr>
            <a:fld id="{906FAAC1-7C3B-4549-8740-21ABE546EBEF}" type="datetime1">
              <a:rPr lang="zh-CN" altLang="en-US"/>
              <a:pPr>
                <a:defRPr/>
              </a:pPr>
              <a:t>2017/3/16</a:t>
            </a:fld>
            <a:endParaRPr lang="zh-CN" altLang="en-US"/>
          </a:p>
        </p:txBody>
      </p:sp>
      <p:sp>
        <p:nvSpPr>
          <p:cNvPr id="8"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8"/>
          <p:cNvSpPr>
            <a:spLocks noGrp="1" noChangeArrowheads="1"/>
          </p:cNvSpPr>
          <p:nvPr>
            <p:ph type="sldNum" sz="quarter" idx="12"/>
          </p:nvPr>
        </p:nvSpPr>
        <p:spPr>
          <a:ln/>
        </p:spPr>
        <p:txBody>
          <a:bodyPr/>
          <a:lstStyle>
            <a:lvl1pPr>
              <a:defRPr/>
            </a:lvl1pPr>
          </a:lstStyle>
          <a:p>
            <a:pPr>
              <a:defRPr/>
            </a:pPr>
            <a:fld id="{7AE3D1C2-EB8B-41C2-A894-0771D3642E92}" type="slidenum">
              <a:rPr lang="zh-CN" altLang="en-US"/>
              <a:pPr>
                <a:defRPr/>
              </a:pPr>
              <a:t>‹#›</a:t>
            </a:fld>
            <a:endParaRPr lang="zh-CN" altLang="en-US"/>
          </a:p>
        </p:txBody>
      </p:sp>
    </p:spTree>
    <p:extLst>
      <p:ext uri="{BB962C8B-B14F-4D97-AF65-F5344CB8AC3E}">
        <p14:creationId xmlns:p14="http://schemas.microsoft.com/office/powerpoint/2010/main" val="15707345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6"/>
          <p:cNvSpPr>
            <a:spLocks noGrp="1" noChangeArrowheads="1"/>
          </p:cNvSpPr>
          <p:nvPr>
            <p:ph type="dt" sz="half" idx="10"/>
          </p:nvPr>
        </p:nvSpPr>
        <p:spPr>
          <a:ln/>
        </p:spPr>
        <p:txBody>
          <a:bodyPr/>
          <a:lstStyle>
            <a:lvl1pPr>
              <a:defRPr/>
            </a:lvl1pPr>
          </a:lstStyle>
          <a:p>
            <a:pPr>
              <a:defRPr/>
            </a:pPr>
            <a:fld id="{F49C1DBD-E03F-4F93-8430-A77B2CBBDD8E}" type="datetime1">
              <a:rPr lang="zh-CN" altLang="en-US"/>
              <a:pPr>
                <a:defRPr/>
              </a:pPr>
              <a:t>2017/3/16</a:t>
            </a:fld>
            <a:endParaRPr lang="zh-CN" altLang="en-US"/>
          </a:p>
        </p:txBody>
      </p:sp>
      <p:sp>
        <p:nvSpPr>
          <p:cNvPr id="4"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8"/>
          <p:cNvSpPr>
            <a:spLocks noGrp="1" noChangeArrowheads="1"/>
          </p:cNvSpPr>
          <p:nvPr>
            <p:ph type="sldNum" sz="quarter" idx="12"/>
          </p:nvPr>
        </p:nvSpPr>
        <p:spPr>
          <a:ln/>
        </p:spPr>
        <p:txBody>
          <a:bodyPr/>
          <a:lstStyle>
            <a:lvl1pPr>
              <a:defRPr/>
            </a:lvl1pPr>
          </a:lstStyle>
          <a:p>
            <a:pPr>
              <a:defRPr/>
            </a:pPr>
            <a:fld id="{790C7647-55C6-4950-BA14-61BEF1E00DB2}" type="slidenum">
              <a:rPr lang="zh-CN" altLang="en-US"/>
              <a:pPr>
                <a:defRPr/>
              </a:pPr>
              <a:t>‹#›</a:t>
            </a:fld>
            <a:endParaRPr lang="zh-CN" altLang="en-US"/>
          </a:p>
        </p:txBody>
      </p:sp>
    </p:spTree>
    <p:extLst>
      <p:ext uri="{BB962C8B-B14F-4D97-AF65-F5344CB8AC3E}">
        <p14:creationId xmlns:p14="http://schemas.microsoft.com/office/powerpoint/2010/main" val="409387885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6"/>
          <p:cNvSpPr>
            <a:spLocks noGrp="1" noChangeArrowheads="1"/>
          </p:cNvSpPr>
          <p:nvPr>
            <p:ph type="dt" sz="half" idx="10"/>
          </p:nvPr>
        </p:nvSpPr>
        <p:spPr>
          <a:ln/>
        </p:spPr>
        <p:txBody>
          <a:bodyPr/>
          <a:lstStyle>
            <a:lvl1pPr>
              <a:defRPr/>
            </a:lvl1pPr>
          </a:lstStyle>
          <a:p>
            <a:pPr>
              <a:defRPr/>
            </a:pPr>
            <a:fld id="{A95273D5-379B-4A42-957F-054FBC3BB992}" type="datetime1">
              <a:rPr lang="zh-CN" altLang="en-US"/>
              <a:pPr>
                <a:defRPr/>
              </a:pPr>
              <a:t>2017/3/16</a:t>
            </a:fld>
            <a:endParaRPr lang="zh-CN" altLang="en-US"/>
          </a:p>
        </p:txBody>
      </p:sp>
      <p:sp>
        <p:nvSpPr>
          <p:cNvPr id="3"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8"/>
          <p:cNvSpPr>
            <a:spLocks noGrp="1" noChangeArrowheads="1"/>
          </p:cNvSpPr>
          <p:nvPr>
            <p:ph type="sldNum" sz="quarter" idx="12"/>
          </p:nvPr>
        </p:nvSpPr>
        <p:spPr>
          <a:ln/>
        </p:spPr>
        <p:txBody>
          <a:bodyPr/>
          <a:lstStyle>
            <a:lvl1pPr>
              <a:defRPr/>
            </a:lvl1pPr>
          </a:lstStyle>
          <a:p>
            <a:pPr>
              <a:defRPr/>
            </a:pPr>
            <a:fld id="{CD9D8D36-6267-41EF-BE8E-BAB5275A3064}" type="slidenum">
              <a:rPr lang="zh-CN" altLang="en-US"/>
              <a:pPr>
                <a:defRPr/>
              </a:pPr>
              <a:t>‹#›</a:t>
            </a:fld>
            <a:endParaRPr lang="zh-CN" altLang="en-US"/>
          </a:p>
        </p:txBody>
      </p:sp>
    </p:spTree>
    <p:extLst>
      <p:ext uri="{BB962C8B-B14F-4D97-AF65-F5344CB8AC3E}">
        <p14:creationId xmlns:p14="http://schemas.microsoft.com/office/powerpoint/2010/main" val="339906205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1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1"/>
            <a:ext cx="3008313" cy="4691063"/>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BDD8E25D-6D9F-45E8-93C3-882CFC4F675A}" type="datetime1">
              <a:rPr lang="zh-CN" altLang="en-US"/>
              <a:pPr>
                <a:defRPr/>
              </a:pPr>
              <a:t>2017/3/16</a:t>
            </a:fld>
            <a:endParaRPr lang="zh-CN" altLang="en-US"/>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9BFA53A9-6672-463B-9D14-916AC29180FB}" type="slidenum">
              <a:rPr lang="zh-CN" altLang="en-US"/>
              <a:pPr>
                <a:defRPr/>
              </a:pPr>
              <a:t>‹#›</a:t>
            </a:fld>
            <a:endParaRPr lang="zh-CN" altLang="en-US"/>
          </a:p>
        </p:txBody>
      </p:sp>
    </p:spTree>
    <p:extLst>
      <p:ext uri="{BB962C8B-B14F-4D97-AF65-F5344CB8AC3E}">
        <p14:creationId xmlns:p14="http://schemas.microsoft.com/office/powerpoint/2010/main" val="281303266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67"/>
            </a:lvl1pPr>
            <a:lvl2pPr marL="380985" indent="0">
              <a:buNone/>
              <a:defRPr sz="1000"/>
            </a:lvl2pPr>
            <a:lvl3pPr marL="761970" indent="0">
              <a:buNone/>
              <a:defRPr sz="833"/>
            </a:lvl3pPr>
            <a:lvl4pPr marL="1142954" indent="0">
              <a:buNone/>
              <a:defRPr sz="750"/>
            </a:lvl4pPr>
            <a:lvl5pPr marL="1523939" indent="0">
              <a:buNone/>
              <a:defRPr sz="750"/>
            </a:lvl5pPr>
            <a:lvl6pPr marL="1904924" indent="0">
              <a:buNone/>
              <a:defRPr sz="750"/>
            </a:lvl6pPr>
            <a:lvl7pPr marL="2285909" indent="0">
              <a:buNone/>
              <a:defRPr sz="750"/>
            </a:lvl7pPr>
            <a:lvl8pPr marL="2666893" indent="0">
              <a:buNone/>
              <a:defRPr sz="750"/>
            </a:lvl8pPr>
            <a:lvl9pPr marL="3047878" indent="0">
              <a:buNone/>
              <a:defRPr sz="75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BDB7BD33-87E4-4F9E-9BAD-9B0E89AA78DC}" type="datetime1">
              <a:rPr lang="zh-CN" altLang="en-US"/>
              <a:pPr>
                <a:defRPr/>
              </a:pPr>
              <a:t>2017/3/16</a:t>
            </a:fld>
            <a:endParaRPr lang="zh-CN" altLang="en-US"/>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0B2950C1-99DB-4A74-A15B-5270FAA490D3}" type="slidenum">
              <a:rPr lang="zh-CN" altLang="en-US"/>
              <a:pPr>
                <a:defRPr/>
              </a:pPr>
              <a:t>‹#›</a:t>
            </a:fld>
            <a:endParaRPr lang="zh-CN" altLang="en-US"/>
          </a:p>
        </p:txBody>
      </p:sp>
    </p:spTree>
    <p:extLst>
      <p:ext uri="{BB962C8B-B14F-4D97-AF65-F5344CB8AC3E}">
        <p14:creationId xmlns:p14="http://schemas.microsoft.com/office/powerpoint/2010/main" val="354149918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A4BD2C40-4AAB-4979-9A75-F7EFA38EB0E4}" type="datetime1">
              <a:rPr lang="zh-CN" altLang="en-US"/>
              <a:pPr>
                <a:defRPr/>
              </a:pPr>
              <a:t>2017/3/16</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7E939980-3F49-47C2-8915-9984493B589A}" type="slidenum">
              <a:rPr lang="zh-CN" altLang="en-US"/>
              <a:pPr>
                <a:defRPr/>
              </a:pPr>
              <a:t>‹#›</a:t>
            </a:fld>
            <a:endParaRPr lang="zh-CN" altLang="en-US"/>
          </a:p>
        </p:txBody>
      </p:sp>
    </p:spTree>
    <p:extLst>
      <p:ext uri="{BB962C8B-B14F-4D97-AF65-F5344CB8AC3E}">
        <p14:creationId xmlns:p14="http://schemas.microsoft.com/office/powerpoint/2010/main" val="69674016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33543928-425B-4563-80C1-2DD87E8CED8B}" type="datetime1">
              <a:rPr lang="zh-CN" altLang="en-US"/>
              <a:pPr>
                <a:defRPr/>
              </a:pPr>
              <a:t>2017/3/16</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3440477A-7FA0-41A4-8B0D-CDB03826ED8B}" type="slidenum">
              <a:rPr lang="zh-CN" altLang="en-US"/>
              <a:pPr>
                <a:defRPr/>
              </a:pPr>
              <a:t>‹#›</a:t>
            </a:fld>
            <a:endParaRPr lang="zh-CN" altLang="en-US"/>
          </a:p>
        </p:txBody>
      </p:sp>
    </p:spTree>
    <p:extLst>
      <p:ext uri="{BB962C8B-B14F-4D97-AF65-F5344CB8AC3E}">
        <p14:creationId xmlns:p14="http://schemas.microsoft.com/office/powerpoint/2010/main" val="240149609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80985" indent="0" algn="ctr">
              <a:buNone/>
              <a:defRPr/>
            </a:lvl2pPr>
            <a:lvl3pPr marL="761970" indent="0" algn="ctr">
              <a:buNone/>
              <a:defRPr/>
            </a:lvl3pPr>
            <a:lvl4pPr marL="1142954" indent="0" algn="ctr">
              <a:buNone/>
              <a:defRPr/>
            </a:lvl4pPr>
            <a:lvl5pPr marL="1523939" indent="0" algn="ctr">
              <a:buNone/>
              <a:defRPr/>
            </a:lvl5pPr>
            <a:lvl6pPr marL="1904924" indent="0" algn="ctr">
              <a:buNone/>
              <a:defRPr/>
            </a:lvl6pPr>
            <a:lvl7pPr marL="2285909" indent="0" algn="ctr">
              <a:buNone/>
              <a:defRPr/>
            </a:lvl7pPr>
            <a:lvl8pPr marL="2666893" indent="0" algn="ctr">
              <a:buNone/>
              <a:defRPr/>
            </a:lvl8pPr>
            <a:lvl9pPr marL="3047878" indent="0" algn="ctr">
              <a:buNone/>
              <a:defRPr/>
            </a:lvl9pPr>
          </a:lstStyle>
          <a:p>
            <a:r>
              <a:rPr lang="zh-CN" altLang="en-US" smtClean="0"/>
              <a:t>单击此处编辑母版副标题样式</a:t>
            </a:r>
            <a:endParaRPr lang="zh-CN" altLang="en-US"/>
          </a:p>
        </p:txBody>
      </p:sp>
      <p:sp>
        <p:nvSpPr>
          <p:cNvPr id="4" name="日期占位符 5"/>
          <p:cNvSpPr>
            <a:spLocks noGrp="1" noChangeArrowheads="1"/>
          </p:cNvSpPr>
          <p:nvPr>
            <p:ph type="dt" sz="half" idx="10"/>
          </p:nvPr>
        </p:nvSpPr>
        <p:spPr>
          <a:ln/>
        </p:spPr>
        <p:txBody>
          <a:bodyPr/>
          <a:lstStyle>
            <a:lvl1pPr>
              <a:defRPr/>
            </a:lvl1pPr>
          </a:lstStyle>
          <a:p>
            <a:pPr>
              <a:defRPr/>
            </a:pPr>
            <a:fld id="{63AD82B7-6344-4115-B7D9-87C3B0F70142}" type="datetime1">
              <a:rPr lang="zh-CN" altLang="en-US"/>
              <a:pPr>
                <a:defRPr/>
              </a:pPr>
              <a:t>2017/3/16</a:t>
            </a:fld>
            <a:endParaRPr lang="zh-CN" altLang="en-US"/>
          </a:p>
        </p:txBody>
      </p:sp>
      <p:sp>
        <p:nvSpPr>
          <p:cNvPr id="5"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7"/>
          <p:cNvSpPr>
            <a:spLocks noGrp="1" noChangeArrowheads="1"/>
          </p:cNvSpPr>
          <p:nvPr>
            <p:ph type="sldNum" sz="quarter" idx="12"/>
          </p:nvPr>
        </p:nvSpPr>
        <p:spPr>
          <a:ln/>
        </p:spPr>
        <p:txBody>
          <a:bodyPr/>
          <a:lstStyle>
            <a:lvl1pPr>
              <a:defRPr/>
            </a:lvl1pPr>
          </a:lstStyle>
          <a:p>
            <a:pPr>
              <a:defRPr/>
            </a:pPr>
            <a:fld id="{09E9F775-578A-4B70-9221-BF3D149112D0}" type="slidenum">
              <a:rPr lang="zh-CN" altLang="en-US"/>
              <a:pPr>
                <a:defRPr/>
              </a:pPr>
              <a:t>‹#›</a:t>
            </a:fld>
            <a:endParaRPr lang="zh-CN" altLang="en-US"/>
          </a:p>
        </p:txBody>
      </p:sp>
    </p:spTree>
    <p:extLst>
      <p:ext uri="{BB962C8B-B14F-4D97-AF65-F5344CB8AC3E}">
        <p14:creationId xmlns:p14="http://schemas.microsoft.com/office/powerpoint/2010/main" val="331459889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5"/>
          <p:cNvSpPr>
            <a:spLocks noGrp="1" noChangeArrowheads="1"/>
          </p:cNvSpPr>
          <p:nvPr>
            <p:ph type="dt" sz="half" idx="10"/>
          </p:nvPr>
        </p:nvSpPr>
        <p:spPr>
          <a:ln/>
        </p:spPr>
        <p:txBody>
          <a:bodyPr/>
          <a:lstStyle>
            <a:lvl1pPr>
              <a:defRPr/>
            </a:lvl1pPr>
          </a:lstStyle>
          <a:p>
            <a:pPr>
              <a:defRPr/>
            </a:pPr>
            <a:fld id="{32050404-D527-433A-B545-5930D514B5A5}" type="datetime1">
              <a:rPr lang="zh-CN" altLang="en-US"/>
              <a:pPr>
                <a:defRPr/>
              </a:pPr>
              <a:t>2017/3/16</a:t>
            </a:fld>
            <a:endParaRPr lang="zh-CN" altLang="en-US"/>
          </a:p>
        </p:txBody>
      </p:sp>
      <p:sp>
        <p:nvSpPr>
          <p:cNvPr id="5"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7"/>
          <p:cNvSpPr>
            <a:spLocks noGrp="1" noChangeArrowheads="1"/>
          </p:cNvSpPr>
          <p:nvPr>
            <p:ph type="sldNum" sz="quarter" idx="12"/>
          </p:nvPr>
        </p:nvSpPr>
        <p:spPr>
          <a:ln/>
        </p:spPr>
        <p:txBody>
          <a:bodyPr/>
          <a:lstStyle>
            <a:lvl1pPr>
              <a:defRPr/>
            </a:lvl1pPr>
          </a:lstStyle>
          <a:p>
            <a:pPr>
              <a:defRPr/>
            </a:pPr>
            <a:fld id="{FBE97934-C539-4BE9-8E44-C27C1BEE19F6}" type="slidenum">
              <a:rPr lang="zh-CN" altLang="en-US"/>
              <a:pPr>
                <a:defRPr/>
              </a:pPr>
              <a:t>‹#›</a:t>
            </a:fld>
            <a:endParaRPr lang="zh-CN" altLang="en-US"/>
          </a:p>
        </p:txBody>
      </p:sp>
    </p:spTree>
    <p:extLst>
      <p:ext uri="{BB962C8B-B14F-4D97-AF65-F5344CB8AC3E}">
        <p14:creationId xmlns:p14="http://schemas.microsoft.com/office/powerpoint/2010/main" val="333829232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3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667"/>
            </a:lvl1pPr>
            <a:lvl2pPr marL="380985" indent="0">
              <a:buNone/>
              <a:defRPr sz="1500"/>
            </a:lvl2pPr>
            <a:lvl3pPr marL="761970" indent="0">
              <a:buNone/>
              <a:defRPr sz="1333"/>
            </a:lvl3pPr>
            <a:lvl4pPr marL="1142954" indent="0">
              <a:buNone/>
              <a:defRPr sz="1167"/>
            </a:lvl4pPr>
            <a:lvl5pPr marL="1523939" indent="0">
              <a:buNone/>
              <a:defRPr sz="1167"/>
            </a:lvl5pPr>
            <a:lvl6pPr marL="1904924" indent="0">
              <a:buNone/>
              <a:defRPr sz="1167"/>
            </a:lvl6pPr>
            <a:lvl7pPr marL="2285909" indent="0">
              <a:buNone/>
              <a:defRPr sz="1167"/>
            </a:lvl7pPr>
            <a:lvl8pPr marL="2666893" indent="0">
              <a:buNone/>
              <a:defRPr sz="1167"/>
            </a:lvl8pPr>
            <a:lvl9pPr marL="3047878" indent="0">
              <a:buNone/>
              <a:defRPr sz="1167"/>
            </a:lvl9pPr>
          </a:lstStyle>
          <a:p>
            <a:pPr lvl="0"/>
            <a:r>
              <a:rPr lang="zh-CN" altLang="en-US" smtClean="0"/>
              <a:t>单击此处编辑母版文本样式</a:t>
            </a:r>
          </a:p>
        </p:txBody>
      </p:sp>
      <p:sp>
        <p:nvSpPr>
          <p:cNvPr id="4" name="日期占位符 5"/>
          <p:cNvSpPr>
            <a:spLocks noGrp="1" noChangeArrowheads="1"/>
          </p:cNvSpPr>
          <p:nvPr>
            <p:ph type="dt" sz="half" idx="10"/>
          </p:nvPr>
        </p:nvSpPr>
        <p:spPr>
          <a:ln/>
        </p:spPr>
        <p:txBody>
          <a:bodyPr/>
          <a:lstStyle>
            <a:lvl1pPr>
              <a:defRPr/>
            </a:lvl1pPr>
          </a:lstStyle>
          <a:p>
            <a:pPr>
              <a:defRPr/>
            </a:pPr>
            <a:fld id="{9337063D-CF14-44A4-AC4A-0B3AB247682F}" type="datetime1">
              <a:rPr lang="zh-CN" altLang="en-US"/>
              <a:pPr>
                <a:defRPr/>
              </a:pPr>
              <a:t>2017/3/16</a:t>
            </a:fld>
            <a:endParaRPr lang="zh-CN" altLang="en-US"/>
          </a:p>
        </p:txBody>
      </p:sp>
      <p:sp>
        <p:nvSpPr>
          <p:cNvPr id="5" name="页脚占位符 6"/>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7"/>
          <p:cNvSpPr>
            <a:spLocks noGrp="1" noChangeArrowheads="1"/>
          </p:cNvSpPr>
          <p:nvPr>
            <p:ph type="sldNum" sz="quarter" idx="12"/>
          </p:nvPr>
        </p:nvSpPr>
        <p:spPr>
          <a:ln/>
        </p:spPr>
        <p:txBody>
          <a:bodyPr/>
          <a:lstStyle>
            <a:lvl1pPr>
              <a:defRPr/>
            </a:lvl1pPr>
          </a:lstStyle>
          <a:p>
            <a:pPr>
              <a:defRPr/>
            </a:pPr>
            <a:fld id="{5418DE6C-6309-4F6C-B0F0-6FF27553C375}" type="slidenum">
              <a:rPr lang="zh-CN" altLang="en-US"/>
              <a:pPr>
                <a:defRPr/>
              </a:pPr>
              <a:t>‹#›</a:t>
            </a:fld>
            <a:endParaRPr lang="zh-CN" altLang="en-US"/>
          </a:p>
        </p:txBody>
      </p:sp>
    </p:spTree>
    <p:extLst>
      <p:ext uri="{BB962C8B-B14F-4D97-AF65-F5344CB8AC3E}">
        <p14:creationId xmlns:p14="http://schemas.microsoft.com/office/powerpoint/2010/main" val="4046219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image" Target="../media/image5.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6.wmf"/></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image" Target="../media/image7.jpeg"/><Relationship Id="rId3" Type="http://schemas.openxmlformats.org/officeDocument/2006/relationships/slideLayout" Target="../slideLayouts/slideLayout110.xml"/><Relationship Id="rId7" Type="http://schemas.openxmlformats.org/officeDocument/2006/relationships/slideLayout" Target="../slideLayouts/slideLayout114.xml"/><Relationship Id="rId12" Type="http://schemas.openxmlformats.org/officeDocument/2006/relationships/theme" Target="../theme/theme10.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5" Type="http://schemas.openxmlformats.org/officeDocument/2006/relationships/image" Target="../media/image9.png"/><Relationship Id="rId10" Type="http://schemas.openxmlformats.org/officeDocument/2006/relationships/slideLayout" Target="../slideLayouts/slideLayout117.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image" Target="../media/image8.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6.xml"/><Relationship Id="rId13" Type="http://schemas.openxmlformats.org/officeDocument/2006/relationships/image" Target="../media/image7.jpeg"/><Relationship Id="rId3" Type="http://schemas.openxmlformats.org/officeDocument/2006/relationships/slideLayout" Target="../slideLayouts/slideLayout121.xml"/><Relationship Id="rId7" Type="http://schemas.openxmlformats.org/officeDocument/2006/relationships/slideLayout" Target="../slideLayouts/slideLayout125.xml"/><Relationship Id="rId12" Type="http://schemas.openxmlformats.org/officeDocument/2006/relationships/theme" Target="../theme/theme11.xml"/><Relationship Id="rId2" Type="http://schemas.openxmlformats.org/officeDocument/2006/relationships/slideLayout" Target="../slideLayouts/slideLayout120.xml"/><Relationship Id="rId1" Type="http://schemas.openxmlformats.org/officeDocument/2006/relationships/slideLayout" Target="../slideLayouts/slideLayout119.xml"/><Relationship Id="rId6" Type="http://schemas.openxmlformats.org/officeDocument/2006/relationships/slideLayout" Target="../slideLayouts/slideLayout124.xml"/><Relationship Id="rId11" Type="http://schemas.openxmlformats.org/officeDocument/2006/relationships/slideLayout" Target="../slideLayouts/slideLayout129.xml"/><Relationship Id="rId5" Type="http://schemas.openxmlformats.org/officeDocument/2006/relationships/slideLayout" Target="../slideLayouts/slideLayout123.xml"/><Relationship Id="rId15" Type="http://schemas.openxmlformats.org/officeDocument/2006/relationships/image" Target="../media/image9.png"/><Relationship Id="rId10" Type="http://schemas.openxmlformats.org/officeDocument/2006/relationships/slideLayout" Target="../slideLayouts/slideLayout128.xml"/><Relationship Id="rId4" Type="http://schemas.openxmlformats.org/officeDocument/2006/relationships/slideLayout" Target="../slideLayouts/slideLayout122.xml"/><Relationship Id="rId9" Type="http://schemas.openxmlformats.org/officeDocument/2006/relationships/slideLayout" Target="../slideLayouts/slideLayout127.xml"/><Relationship Id="rId14" Type="http://schemas.openxmlformats.org/officeDocument/2006/relationships/image" Target="../media/image8.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7.xml"/><Relationship Id="rId13" Type="http://schemas.openxmlformats.org/officeDocument/2006/relationships/image" Target="../media/image7.jpeg"/><Relationship Id="rId3" Type="http://schemas.openxmlformats.org/officeDocument/2006/relationships/slideLayout" Target="../slideLayouts/slideLayout132.xml"/><Relationship Id="rId7" Type="http://schemas.openxmlformats.org/officeDocument/2006/relationships/slideLayout" Target="../slideLayouts/slideLayout136.xml"/><Relationship Id="rId12" Type="http://schemas.openxmlformats.org/officeDocument/2006/relationships/theme" Target="../theme/theme12.xml"/><Relationship Id="rId2" Type="http://schemas.openxmlformats.org/officeDocument/2006/relationships/slideLayout" Target="../slideLayouts/slideLayout131.xml"/><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slideLayout" Target="../slideLayouts/slideLayout140.xml"/><Relationship Id="rId5" Type="http://schemas.openxmlformats.org/officeDocument/2006/relationships/slideLayout" Target="../slideLayouts/slideLayout134.xml"/><Relationship Id="rId15" Type="http://schemas.openxmlformats.org/officeDocument/2006/relationships/image" Target="../media/image9.png"/><Relationship Id="rId10" Type="http://schemas.openxmlformats.org/officeDocument/2006/relationships/slideLayout" Target="../slideLayouts/slideLayout139.xml"/><Relationship Id="rId4" Type="http://schemas.openxmlformats.org/officeDocument/2006/relationships/slideLayout" Target="../slideLayouts/slideLayout133.xml"/><Relationship Id="rId9" Type="http://schemas.openxmlformats.org/officeDocument/2006/relationships/slideLayout" Target="../slideLayouts/slideLayout138.xml"/><Relationship Id="rId14" Type="http://schemas.openxmlformats.org/officeDocument/2006/relationships/image" Target="../media/image8.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8.xml"/><Relationship Id="rId13" Type="http://schemas.openxmlformats.org/officeDocument/2006/relationships/image" Target="../media/image7.jpeg"/><Relationship Id="rId3" Type="http://schemas.openxmlformats.org/officeDocument/2006/relationships/slideLayout" Target="../slideLayouts/slideLayout143.xml"/><Relationship Id="rId7" Type="http://schemas.openxmlformats.org/officeDocument/2006/relationships/slideLayout" Target="../slideLayouts/slideLayout147.xml"/><Relationship Id="rId12" Type="http://schemas.openxmlformats.org/officeDocument/2006/relationships/theme" Target="../theme/theme13.xml"/><Relationship Id="rId2" Type="http://schemas.openxmlformats.org/officeDocument/2006/relationships/slideLayout" Target="../slideLayouts/slideLayout142.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5" Type="http://schemas.openxmlformats.org/officeDocument/2006/relationships/slideLayout" Target="../slideLayouts/slideLayout145.xml"/><Relationship Id="rId15" Type="http://schemas.openxmlformats.org/officeDocument/2006/relationships/image" Target="../media/image9.png"/><Relationship Id="rId10" Type="http://schemas.openxmlformats.org/officeDocument/2006/relationships/slideLayout" Target="../slideLayouts/slideLayout150.xml"/><Relationship Id="rId4" Type="http://schemas.openxmlformats.org/officeDocument/2006/relationships/slideLayout" Target="../slideLayouts/slideLayout144.xml"/><Relationship Id="rId9" Type="http://schemas.openxmlformats.org/officeDocument/2006/relationships/slideLayout" Target="../slideLayouts/slideLayout149.xml"/><Relationship Id="rId14" Type="http://schemas.openxmlformats.org/officeDocument/2006/relationships/image" Target="../media/image8.pn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9.xml"/><Relationship Id="rId13" Type="http://schemas.openxmlformats.org/officeDocument/2006/relationships/image" Target="../media/image7.jpeg"/><Relationship Id="rId3" Type="http://schemas.openxmlformats.org/officeDocument/2006/relationships/slideLayout" Target="../slideLayouts/slideLayout154.xml"/><Relationship Id="rId7" Type="http://schemas.openxmlformats.org/officeDocument/2006/relationships/slideLayout" Target="../slideLayouts/slideLayout158.xml"/><Relationship Id="rId12" Type="http://schemas.openxmlformats.org/officeDocument/2006/relationships/theme" Target="../theme/theme14.xml"/><Relationship Id="rId2" Type="http://schemas.openxmlformats.org/officeDocument/2006/relationships/slideLayout" Target="../slideLayouts/slideLayout153.xml"/><Relationship Id="rId1" Type="http://schemas.openxmlformats.org/officeDocument/2006/relationships/slideLayout" Target="../slideLayouts/slideLayout152.xml"/><Relationship Id="rId6" Type="http://schemas.openxmlformats.org/officeDocument/2006/relationships/slideLayout" Target="../slideLayouts/slideLayout157.xml"/><Relationship Id="rId11" Type="http://schemas.openxmlformats.org/officeDocument/2006/relationships/slideLayout" Target="../slideLayouts/slideLayout162.xml"/><Relationship Id="rId5" Type="http://schemas.openxmlformats.org/officeDocument/2006/relationships/slideLayout" Target="../slideLayouts/slideLayout156.xml"/><Relationship Id="rId15" Type="http://schemas.openxmlformats.org/officeDocument/2006/relationships/image" Target="../media/image9.png"/><Relationship Id="rId10" Type="http://schemas.openxmlformats.org/officeDocument/2006/relationships/slideLayout" Target="../slideLayouts/slideLayout161.xml"/><Relationship Id="rId4" Type="http://schemas.openxmlformats.org/officeDocument/2006/relationships/slideLayout" Target="../slideLayouts/slideLayout155.xml"/><Relationship Id="rId9" Type="http://schemas.openxmlformats.org/officeDocument/2006/relationships/slideLayout" Target="../slideLayouts/slideLayout160.xml"/><Relationship Id="rId14" Type="http://schemas.openxmlformats.org/officeDocument/2006/relationships/image" Target="../media/image8.pn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0.xml"/><Relationship Id="rId13" Type="http://schemas.openxmlformats.org/officeDocument/2006/relationships/image" Target="../media/image7.jpeg"/><Relationship Id="rId3" Type="http://schemas.openxmlformats.org/officeDocument/2006/relationships/slideLayout" Target="../slideLayouts/slideLayout165.xml"/><Relationship Id="rId7" Type="http://schemas.openxmlformats.org/officeDocument/2006/relationships/slideLayout" Target="../slideLayouts/slideLayout169.xml"/><Relationship Id="rId12" Type="http://schemas.openxmlformats.org/officeDocument/2006/relationships/theme" Target="../theme/theme15.xml"/><Relationship Id="rId2" Type="http://schemas.openxmlformats.org/officeDocument/2006/relationships/slideLayout" Target="../slideLayouts/slideLayout164.xml"/><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slideLayout" Target="../slideLayouts/slideLayout173.xml"/><Relationship Id="rId5" Type="http://schemas.openxmlformats.org/officeDocument/2006/relationships/slideLayout" Target="../slideLayouts/slideLayout167.xml"/><Relationship Id="rId15" Type="http://schemas.openxmlformats.org/officeDocument/2006/relationships/image" Target="../media/image9.png"/><Relationship Id="rId10" Type="http://schemas.openxmlformats.org/officeDocument/2006/relationships/slideLayout" Target="../slideLayouts/slideLayout172.xml"/><Relationship Id="rId4" Type="http://schemas.openxmlformats.org/officeDocument/2006/relationships/slideLayout" Target="../slideLayouts/slideLayout166.xml"/><Relationship Id="rId9" Type="http://schemas.openxmlformats.org/officeDocument/2006/relationships/slideLayout" Target="../slideLayouts/slideLayout171.xml"/><Relationship Id="rId14" Type="http://schemas.openxmlformats.org/officeDocument/2006/relationships/image" Target="../media/image8.png"/></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1.xml"/><Relationship Id="rId13" Type="http://schemas.openxmlformats.org/officeDocument/2006/relationships/image" Target="../media/image7.jpeg"/><Relationship Id="rId3" Type="http://schemas.openxmlformats.org/officeDocument/2006/relationships/slideLayout" Target="../slideLayouts/slideLayout176.xml"/><Relationship Id="rId7" Type="http://schemas.openxmlformats.org/officeDocument/2006/relationships/slideLayout" Target="../slideLayouts/slideLayout180.xml"/><Relationship Id="rId12" Type="http://schemas.openxmlformats.org/officeDocument/2006/relationships/theme" Target="../theme/theme16.xml"/><Relationship Id="rId2" Type="http://schemas.openxmlformats.org/officeDocument/2006/relationships/slideLayout" Target="../slideLayouts/slideLayout175.xml"/><Relationship Id="rId1" Type="http://schemas.openxmlformats.org/officeDocument/2006/relationships/slideLayout" Target="../slideLayouts/slideLayout174.xml"/><Relationship Id="rId6" Type="http://schemas.openxmlformats.org/officeDocument/2006/relationships/slideLayout" Target="../slideLayouts/slideLayout179.xml"/><Relationship Id="rId11" Type="http://schemas.openxmlformats.org/officeDocument/2006/relationships/slideLayout" Target="../slideLayouts/slideLayout184.xml"/><Relationship Id="rId5" Type="http://schemas.openxmlformats.org/officeDocument/2006/relationships/slideLayout" Target="../slideLayouts/slideLayout178.xml"/><Relationship Id="rId15" Type="http://schemas.openxmlformats.org/officeDocument/2006/relationships/image" Target="../media/image9.png"/><Relationship Id="rId10" Type="http://schemas.openxmlformats.org/officeDocument/2006/relationships/slideLayout" Target="../slideLayouts/slideLayout183.xml"/><Relationship Id="rId4" Type="http://schemas.openxmlformats.org/officeDocument/2006/relationships/slideLayout" Target="../slideLayouts/slideLayout177.xml"/><Relationship Id="rId9" Type="http://schemas.openxmlformats.org/officeDocument/2006/relationships/slideLayout" Target="../slideLayouts/slideLayout182.xml"/><Relationship Id="rId14" Type="http://schemas.openxmlformats.org/officeDocument/2006/relationships/image" Target="../media/image8.png"/></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92.xml"/><Relationship Id="rId13" Type="http://schemas.openxmlformats.org/officeDocument/2006/relationships/image" Target="../media/image7.jpeg"/><Relationship Id="rId3" Type="http://schemas.openxmlformats.org/officeDocument/2006/relationships/slideLayout" Target="../slideLayouts/slideLayout187.xml"/><Relationship Id="rId7" Type="http://schemas.openxmlformats.org/officeDocument/2006/relationships/slideLayout" Target="../slideLayouts/slideLayout191.xml"/><Relationship Id="rId12" Type="http://schemas.openxmlformats.org/officeDocument/2006/relationships/theme" Target="../theme/theme17.xml"/><Relationship Id="rId2" Type="http://schemas.openxmlformats.org/officeDocument/2006/relationships/slideLayout" Target="../slideLayouts/slideLayout186.xml"/><Relationship Id="rId1" Type="http://schemas.openxmlformats.org/officeDocument/2006/relationships/slideLayout" Target="../slideLayouts/slideLayout185.xml"/><Relationship Id="rId6" Type="http://schemas.openxmlformats.org/officeDocument/2006/relationships/slideLayout" Target="../slideLayouts/slideLayout190.xml"/><Relationship Id="rId11" Type="http://schemas.openxmlformats.org/officeDocument/2006/relationships/slideLayout" Target="../slideLayouts/slideLayout195.xml"/><Relationship Id="rId5" Type="http://schemas.openxmlformats.org/officeDocument/2006/relationships/slideLayout" Target="../slideLayouts/slideLayout189.xml"/><Relationship Id="rId15" Type="http://schemas.openxmlformats.org/officeDocument/2006/relationships/image" Target="../media/image9.png"/><Relationship Id="rId10" Type="http://schemas.openxmlformats.org/officeDocument/2006/relationships/slideLayout" Target="../slideLayouts/slideLayout194.xml"/><Relationship Id="rId4" Type="http://schemas.openxmlformats.org/officeDocument/2006/relationships/slideLayout" Target="../slideLayouts/slideLayout188.xml"/><Relationship Id="rId9" Type="http://schemas.openxmlformats.org/officeDocument/2006/relationships/slideLayout" Target="../slideLayouts/slideLayout193.xml"/><Relationship Id="rId14" Type="http://schemas.openxmlformats.org/officeDocument/2006/relationships/image" Target="../media/image8.png"/></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03.xml"/><Relationship Id="rId13" Type="http://schemas.openxmlformats.org/officeDocument/2006/relationships/image" Target="../media/image7.jpeg"/><Relationship Id="rId3" Type="http://schemas.openxmlformats.org/officeDocument/2006/relationships/slideLayout" Target="../slideLayouts/slideLayout198.xml"/><Relationship Id="rId7" Type="http://schemas.openxmlformats.org/officeDocument/2006/relationships/slideLayout" Target="../slideLayouts/slideLayout202.xml"/><Relationship Id="rId12" Type="http://schemas.openxmlformats.org/officeDocument/2006/relationships/theme" Target="../theme/theme18.xml"/><Relationship Id="rId2" Type="http://schemas.openxmlformats.org/officeDocument/2006/relationships/slideLayout" Target="../slideLayouts/slideLayout197.xml"/><Relationship Id="rId1" Type="http://schemas.openxmlformats.org/officeDocument/2006/relationships/slideLayout" Target="../slideLayouts/slideLayout196.xml"/><Relationship Id="rId6" Type="http://schemas.openxmlformats.org/officeDocument/2006/relationships/slideLayout" Target="../slideLayouts/slideLayout201.xml"/><Relationship Id="rId11" Type="http://schemas.openxmlformats.org/officeDocument/2006/relationships/slideLayout" Target="../slideLayouts/slideLayout206.xml"/><Relationship Id="rId5" Type="http://schemas.openxmlformats.org/officeDocument/2006/relationships/slideLayout" Target="../slideLayouts/slideLayout200.xml"/><Relationship Id="rId15" Type="http://schemas.openxmlformats.org/officeDocument/2006/relationships/image" Target="../media/image9.png"/><Relationship Id="rId10" Type="http://schemas.openxmlformats.org/officeDocument/2006/relationships/slideLayout" Target="../slideLayouts/slideLayout205.xml"/><Relationship Id="rId4" Type="http://schemas.openxmlformats.org/officeDocument/2006/relationships/slideLayout" Target="../slideLayouts/slideLayout199.xml"/><Relationship Id="rId9" Type="http://schemas.openxmlformats.org/officeDocument/2006/relationships/slideLayout" Target="../slideLayouts/slideLayout204.xml"/><Relationship Id="rId14" Type="http://schemas.openxmlformats.org/officeDocument/2006/relationships/image" Target="../media/image8.png"/></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14.xml"/><Relationship Id="rId13" Type="http://schemas.openxmlformats.org/officeDocument/2006/relationships/image" Target="../media/image7.jpeg"/><Relationship Id="rId3" Type="http://schemas.openxmlformats.org/officeDocument/2006/relationships/slideLayout" Target="../slideLayouts/slideLayout209.xml"/><Relationship Id="rId7" Type="http://schemas.openxmlformats.org/officeDocument/2006/relationships/slideLayout" Target="../slideLayouts/slideLayout213.xml"/><Relationship Id="rId12" Type="http://schemas.openxmlformats.org/officeDocument/2006/relationships/theme" Target="../theme/theme19.xml"/><Relationship Id="rId2" Type="http://schemas.openxmlformats.org/officeDocument/2006/relationships/slideLayout" Target="../slideLayouts/slideLayout208.xml"/><Relationship Id="rId1" Type="http://schemas.openxmlformats.org/officeDocument/2006/relationships/slideLayout" Target="../slideLayouts/slideLayout207.xml"/><Relationship Id="rId6" Type="http://schemas.openxmlformats.org/officeDocument/2006/relationships/slideLayout" Target="../slideLayouts/slideLayout212.xml"/><Relationship Id="rId11" Type="http://schemas.openxmlformats.org/officeDocument/2006/relationships/slideLayout" Target="../slideLayouts/slideLayout217.xml"/><Relationship Id="rId5" Type="http://schemas.openxmlformats.org/officeDocument/2006/relationships/slideLayout" Target="../slideLayouts/slideLayout211.xml"/><Relationship Id="rId15" Type="http://schemas.openxmlformats.org/officeDocument/2006/relationships/image" Target="../media/image9.png"/><Relationship Id="rId10" Type="http://schemas.openxmlformats.org/officeDocument/2006/relationships/slideLayout" Target="../slideLayouts/slideLayout216.xml"/><Relationship Id="rId4" Type="http://schemas.openxmlformats.org/officeDocument/2006/relationships/slideLayout" Target="../slideLayouts/slideLayout210.xml"/><Relationship Id="rId9" Type="http://schemas.openxmlformats.org/officeDocument/2006/relationships/slideLayout" Target="../slideLayouts/slideLayout215.xml"/><Relationship Id="rId14" Type="http://schemas.openxmlformats.org/officeDocument/2006/relationships/image" Target="../media/image8.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25.xml"/><Relationship Id="rId13" Type="http://schemas.openxmlformats.org/officeDocument/2006/relationships/image" Target="../media/image7.jpeg"/><Relationship Id="rId3" Type="http://schemas.openxmlformats.org/officeDocument/2006/relationships/slideLayout" Target="../slideLayouts/slideLayout220.xml"/><Relationship Id="rId7" Type="http://schemas.openxmlformats.org/officeDocument/2006/relationships/slideLayout" Target="../slideLayouts/slideLayout224.xml"/><Relationship Id="rId12" Type="http://schemas.openxmlformats.org/officeDocument/2006/relationships/theme" Target="../theme/theme20.xml"/><Relationship Id="rId2" Type="http://schemas.openxmlformats.org/officeDocument/2006/relationships/slideLayout" Target="../slideLayouts/slideLayout219.xml"/><Relationship Id="rId1" Type="http://schemas.openxmlformats.org/officeDocument/2006/relationships/slideLayout" Target="../slideLayouts/slideLayout218.xml"/><Relationship Id="rId6" Type="http://schemas.openxmlformats.org/officeDocument/2006/relationships/slideLayout" Target="../slideLayouts/slideLayout223.xml"/><Relationship Id="rId11" Type="http://schemas.openxmlformats.org/officeDocument/2006/relationships/slideLayout" Target="../slideLayouts/slideLayout228.xml"/><Relationship Id="rId5" Type="http://schemas.openxmlformats.org/officeDocument/2006/relationships/slideLayout" Target="../slideLayouts/slideLayout222.xml"/><Relationship Id="rId15" Type="http://schemas.openxmlformats.org/officeDocument/2006/relationships/image" Target="../media/image9.png"/><Relationship Id="rId10" Type="http://schemas.openxmlformats.org/officeDocument/2006/relationships/slideLayout" Target="../slideLayouts/slideLayout227.xml"/><Relationship Id="rId4" Type="http://schemas.openxmlformats.org/officeDocument/2006/relationships/slideLayout" Target="../slideLayouts/slideLayout221.xml"/><Relationship Id="rId9" Type="http://schemas.openxmlformats.org/officeDocument/2006/relationships/slideLayout" Target="../slideLayouts/slideLayout226.xml"/><Relationship Id="rId14" Type="http://schemas.openxmlformats.org/officeDocument/2006/relationships/image" Target="../media/image8.png"/></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36.xml"/><Relationship Id="rId13" Type="http://schemas.openxmlformats.org/officeDocument/2006/relationships/image" Target="../media/image2.png"/><Relationship Id="rId3" Type="http://schemas.openxmlformats.org/officeDocument/2006/relationships/slideLayout" Target="../slideLayouts/slideLayout231.xml"/><Relationship Id="rId7" Type="http://schemas.openxmlformats.org/officeDocument/2006/relationships/slideLayout" Target="../slideLayouts/slideLayout235.xml"/><Relationship Id="rId12" Type="http://schemas.openxmlformats.org/officeDocument/2006/relationships/image" Target="../media/image1.png"/><Relationship Id="rId2" Type="http://schemas.openxmlformats.org/officeDocument/2006/relationships/slideLayout" Target="../slideLayouts/slideLayout230.xml"/><Relationship Id="rId16" Type="http://schemas.openxmlformats.org/officeDocument/2006/relationships/image" Target="../media/image5.png"/><Relationship Id="rId1" Type="http://schemas.openxmlformats.org/officeDocument/2006/relationships/slideLayout" Target="../slideLayouts/slideLayout229.xml"/><Relationship Id="rId6" Type="http://schemas.openxmlformats.org/officeDocument/2006/relationships/slideLayout" Target="../slideLayouts/slideLayout234.xml"/><Relationship Id="rId11" Type="http://schemas.openxmlformats.org/officeDocument/2006/relationships/theme" Target="../theme/theme21.xml"/><Relationship Id="rId5" Type="http://schemas.openxmlformats.org/officeDocument/2006/relationships/slideLayout" Target="../slideLayouts/slideLayout233.xml"/><Relationship Id="rId15" Type="http://schemas.openxmlformats.org/officeDocument/2006/relationships/image" Target="../media/image4.png"/><Relationship Id="rId10" Type="http://schemas.openxmlformats.org/officeDocument/2006/relationships/slideLayout" Target="../slideLayouts/slideLayout238.xml"/><Relationship Id="rId4" Type="http://schemas.openxmlformats.org/officeDocument/2006/relationships/slideLayout" Target="../slideLayouts/slideLayout232.xml"/><Relationship Id="rId9" Type="http://schemas.openxmlformats.org/officeDocument/2006/relationships/slideLayout" Target="../slideLayouts/slideLayout237.xml"/><Relationship Id="rId14" Type="http://schemas.openxmlformats.org/officeDocument/2006/relationships/image" Target="../media/image3.png"/></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46.xml"/><Relationship Id="rId3" Type="http://schemas.openxmlformats.org/officeDocument/2006/relationships/slideLayout" Target="../slideLayouts/slideLayout241.xml"/><Relationship Id="rId7" Type="http://schemas.openxmlformats.org/officeDocument/2006/relationships/slideLayout" Target="../slideLayouts/slideLayout245.xml"/><Relationship Id="rId12" Type="http://schemas.openxmlformats.org/officeDocument/2006/relationships/theme" Target="../theme/theme22.xml"/><Relationship Id="rId2" Type="http://schemas.openxmlformats.org/officeDocument/2006/relationships/slideLayout" Target="../slideLayouts/slideLayout240.xml"/><Relationship Id="rId1" Type="http://schemas.openxmlformats.org/officeDocument/2006/relationships/slideLayout" Target="../slideLayouts/slideLayout239.xml"/><Relationship Id="rId6" Type="http://schemas.openxmlformats.org/officeDocument/2006/relationships/slideLayout" Target="../slideLayouts/slideLayout244.xml"/><Relationship Id="rId11" Type="http://schemas.openxmlformats.org/officeDocument/2006/relationships/slideLayout" Target="../slideLayouts/slideLayout249.xml"/><Relationship Id="rId5" Type="http://schemas.openxmlformats.org/officeDocument/2006/relationships/slideLayout" Target="../slideLayouts/slideLayout243.xml"/><Relationship Id="rId10" Type="http://schemas.openxmlformats.org/officeDocument/2006/relationships/slideLayout" Target="../slideLayouts/slideLayout248.xml"/><Relationship Id="rId4" Type="http://schemas.openxmlformats.org/officeDocument/2006/relationships/slideLayout" Target="../slideLayouts/slideLayout242.xml"/><Relationship Id="rId9" Type="http://schemas.openxmlformats.org/officeDocument/2006/relationships/slideLayout" Target="../slideLayouts/slideLayout247.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7.xml"/><Relationship Id="rId13" Type="http://schemas.openxmlformats.org/officeDocument/2006/relationships/image" Target="../media/image7.jpeg"/><Relationship Id="rId3" Type="http://schemas.openxmlformats.org/officeDocument/2006/relationships/slideLayout" Target="../slideLayouts/slideLayout252.xml"/><Relationship Id="rId7" Type="http://schemas.openxmlformats.org/officeDocument/2006/relationships/slideLayout" Target="../slideLayouts/slideLayout256.xml"/><Relationship Id="rId12" Type="http://schemas.openxmlformats.org/officeDocument/2006/relationships/theme" Target="../theme/theme23.xml"/><Relationship Id="rId2" Type="http://schemas.openxmlformats.org/officeDocument/2006/relationships/slideLayout" Target="../slideLayouts/slideLayout251.xml"/><Relationship Id="rId1" Type="http://schemas.openxmlformats.org/officeDocument/2006/relationships/slideLayout" Target="../slideLayouts/slideLayout250.xml"/><Relationship Id="rId6" Type="http://schemas.openxmlformats.org/officeDocument/2006/relationships/slideLayout" Target="../slideLayouts/slideLayout255.xml"/><Relationship Id="rId11" Type="http://schemas.openxmlformats.org/officeDocument/2006/relationships/slideLayout" Target="../slideLayouts/slideLayout260.xml"/><Relationship Id="rId5" Type="http://schemas.openxmlformats.org/officeDocument/2006/relationships/slideLayout" Target="../slideLayouts/slideLayout254.xml"/><Relationship Id="rId15" Type="http://schemas.openxmlformats.org/officeDocument/2006/relationships/image" Target="../media/image9.png"/><Relationship Id="rId10" Type="http://schemas.openxmlformats.org/officeDocument/2006/relationships/slideLayout" Target="../slideLayouts/slideLayout259.xml"/><Relationship Id="rId4" Type="http://schemas.openxmlformats.org/officeDocument/2006/relationships/slideLayout" Target="../slideLayouts/slideLayout253.xml"/><Relationship Id="rId9" Type="http://schemas.openxmlformats.org/officeDocument/2006/relationships/slideLayout" Target="../slideLayouts/slideLayout258.xml"/><Relationship Id="rId14" Type="http://schemas.openxmlformats.org/officeDocument/2006/relationships/image" Target="../media/image8.png"/></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8.xml"/><Relationship Id="rId13" Type="http://schemas.openxmlformats.org/officeDocument/2006/relationships/slideLayout" Target="../slideLayouts/slideLayout273.xml"/><Relationship Id="rId18" Type="http://schemas.openxmlformats.org/officeDocument/2006/relationships/image" Target="../media/image11.png"/><Relationship Id="rId3" Type="http://schemas.openxmlformats.org/officeDocument/2006/relationships/slideLayout" Target="../slideLayouts/slideLayout263.xml"/><Relationship Id="rId7" Type="http://schemas.openxmlformats.org/officeDocument/2006/relationships/slideLayout" Target="../slideLayouts/slideLayout267.xml"/><Relationship Id="rId12" Type="http://schemas.openxmlformats.org/officeDocument/2006/relationships/slideLayout" Target="../slideLayouts/slideLayout272.xml"/><Relationship Id="rId17" Type="http://schemas.openxmlformats.org/officeDocument/2006/relationships/image" Target="../media/image10.png"/><Relationship Id="rId2" Type="http://schemas.openxmlformats.org/officeDocument/2006/relationships/slideLayout" Target="../slideLayouts/slideLayout262.xml"/><Relationship Id="rId16" Type="http://schemas.openxmlformats.org/officeDocument/2006/relationships/theme" Target="../theme/theme24.xml"/><Relationship Id="rId1" Type="http://schemas.openxmlformats.org/officeDocument/2006/relationships/slideLayout" Target="../slideLayouts/slideLayout261.xml"/><Relationship Id="rId6" Type="http://schemas.openxmlformats.org/officeDocument/2006/relationships/slideLayout" Target="../slideLayouts/slideLayout266.xml"/><Relationship Id="rId11" Type="http://schemas.openxmlformats.org/officeDocument/2006/relationships/slideLayout" Target="../slideLayouts/slideLayout271.xml"/><Relationship Id="rId5" Type="http://schemas.openxmlformats.org/officeDocument/2006/relationships/slideLayout" Target="../slideLayouts/slideLayout265.xml"/><Relationship Id="rId15" Type="http://schemas.openxmlformats.org/officeDocument/2006/relationships/slideLayout" Target="../slideLayouts/slideLayout275.xml"/><Relationship Id="rId10" Type="http://schemas.openxmlformats.org/officeDocument/2006/relationships/slideLayout" Target="../slideLayouts/slideLayout270.xml"/><Relationship Id="rId19" Type="http://schemas.openxmlformats.org/officeDocument/2006/relationships/image" Target="../media/image12.png"/><Relationship Id="rId4" Type="http://schemas.openxmlformats.org/officeDocument/2006/relationships/slideLayout" Target="../slideLayouts/slideLayout264.xml"/><Relationship Id="rId9" Type="http://schemas.openxmlformats.org/officeDocument/2006/relationships/slideLayout" Target="../slideLayouts/slideLayout269.xml"/><Relationship Id="rId14" Type="http://schemas.openxmlformats.org/officeDocument/2006/relationships/slideLayout" Target="../slideLayouts/slideLayout274.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83.xml"/><Relationship Id="rId3" Type="http://schemas.openxmlformats.org/officeDocument/2006/relationships/slideLayout" Target="../slideLayouts/slideLayout278.xml"/><Relationship Id="rId7" Type="http://schemas.openxmlformats.org/officeDocument/2006/relationships/slideLayout" Target="../slideLayouts/slideLayout282.xml"/><Relationship Id="rId12" Type="http://schemas.openxmlformats.org/officeDocument/2006/relationships/theme" Target="../theme/theme25.xml"/><Relationship Id="rId2" Type="http://schemas.openxmlformats.org/officeDocument/2006/relationships/slideLayout" Target="../slideLayouts/slideLayout277.xml"/><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0" Type="http://schemas.openxmlformats.org/officeDocument/2006/relationships/slideLayout" Target="../slideLayouts/slideLayout285.xml"/><Relationship Id="rId4" Type="http://schemas.openxmlformats.org/officeDocument/2006/relationships/slideLayout" Target="../slideLayouts/slideLayout279.xml"/><Relationship Id="rId9" Type="http://schemas.openxmlformats.org/officeDocument/2006/relationships/slideLayout" Target="../slideLayouts/slideLayout284.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94.xml"/><Relationship Id="rId3" Type="http://schemas.openxmlformats.org/officeDocument/2006/relationships/slideLayout" Target="../slideLayouts/slideLayout289.xml"/><Relationship Id="rId7" Type="http://schemas.openxmlformats.org/officeDocument/2006/relationships/slideLayout" Target="../slideLayouts/slideLayout293.xml"/><Relationship Id="rId12" Type="http://schemas.openxmlformats.org/officeDocument/2006/relationships/theme" Target="../theme/theme26.xml"/><Relationship Id="rId2" Type="http://schemas.openxmlformats.org/officeDocument/2006/relationships/slideLayout" Target="../slideLayouts/slideLayout288.xml"/><Relationship Id="rId1" Type="http://schemas.openxmlformats.org/officeDocument/2006/relationships/slideLayout" Target="../slideLayouts/slideLayout287.xml"/><Relationship Id="rId6" Type="http://schemas.openxmlformats.org/officeDocument/2006/relationships/slideLayout" Target="../slideLayouts/slideLayout292.xml"/><Relationship Id="rId11" Type="http://schemas.openxmlformats.org/officeDocument/2006/relationships/slideLayout" Target="../slideLayouts/slideLayout297.xml"/><Relationship Id="rId5" Type="http://schemas.openxmlformats.org/officeDocument/2006/relationships/slideLayout" Target="../slideLayouts/slideLayout291.xml"/><Relationship Id="rId10" Type="http://schemas.openxmlformats.org/officeDocument/2006/relationships/slideLayout" Target="../slideLayouts/slideLayout296.xml"/><Relationship Id="rId4" Type="http://schemas.openxmlformats.org/officeDocument/2006/relationships/slideLayout" Target="../slideLayouts/slideLayout290.xml"/><Relationship Id="rId9" Type="http://schemas.openxmlformats.org/officeDocument/2006/relationships/slideLayout" Target="../slideLayouts/slideLayout295.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305.xml"/><Relationship Id="rId3" Type="http://schemas.openxmlformats.org/officeDocument/2006/relationships/slideLayout" Target="../slideLayouts/slideLayout300.xml"/><Relationship Id="rId7" Type="http://schemas.openxmlformats.org/officeDocument/2006/relationships/slideLayout" Target="../slideLayouts/slideLayout304.xml"/><Relationship Id="rId12" Type="http://schemas.openxmlformats.org/officeDocument/2006/relationships/theme" Target="../theme/theme27.xml"/><Relationship Id="rId2" Type="http://schemas.openxmlformats.org/officeDocument/2006/relationships/slideLayout" Target="../slideLayouts/slideLayout299.xml"/><Relationship Id="rId1" Type="http://schemas.openxmlformats.org/officeDocument/2006/relationships/slideLayout" Target="../slideLayouts/slideLayout298.xml"/><Relationship Id="rId6" Type="http://schemas.openxmlformats.org/officeDocument/2006/relationships/slideLayout" Target="../slideLayouts/slideLayout303.xml"/><Relationship Id="rId11" Type="http://schemas.openxmlformats.org/officeDocument/2006/relationships/slideLayout" Target="../slideLayouts/slideLayout308.xml"/><Relationship Id="rId5" Type="http://schemas.openxmlformats.org/officeDocument/2006/relationships/slideLayout" Target="../slideLayouts/slideLayout302.xml"/><Relationship Id="rId10" Type="http://schemas.openxmlformats.org/officeDocument/2006/relationships/slideLayout" Target="../slideLayouts/slideLayout307.xml"/><Relationship Id="rId4" Type="http://schemas.openxmlformats.org/officeDocument/2006/relationships/slideLayout" Target="../slideLayouts/slideLayout301.xml"/><Relationship Id="rId9" Type="http://schemas.openxmlformats.org/officeDocument/2006/relationships/slideLayout" Target="../slideLayouts/slideLayout306.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16.xml"/><Relationship Id="rId3" Type="http://schemas.openxmlformats.org/officeDocument/2006/relationships/slideLayout" Target="../slideLayouts/slideLayout311.xml"/><Relationship Id="rId7" Type="http://schemas.openxmlformats.org/officeDocument/2006/relationships/slideLayout" Target="../slideLayouts/slideLayout315.xml"/><Relationship Id="rId12" Type="http://schemas.openxmlformats.org/officeDocument/2006/relationships/theme" Target="../theme/theme28.xml"/><Relationship Id="rId2" Type="http://schemas.openxmlformats.org/officeDocument/2006/relationships/slideLayout" Target="../slideLayouts/slideLayout310.xml"/><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5" Type="http://schemas.openxmlformats.org/officeDocument/2006/relationships/slideLayout" Target="../slideLayouts/slideLayout313.xml"/><Relationship Id="rId10" Type="http://schemas.openxmlformats.org/officeDocument/2006/relationships/slideLayout" Target="../slideLayouts/slideLayout318.xml"/><Relationship Id="rId4" Type="http://schemas.openxmlformats.org/officeDocument/2006/relationships/slideLayout" Target="../slideLayouts/slideLayout312.xml"/><Relationship Id="rId9" Type="http://schemas.openxmlformats.org/officeDocument/2006/relationships/slideLayout" Target="../slideLayouts/slideLayout317.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27.xml"/><Relationship Id="rId13" Type="http://schemas.openxmlformats.org/officeDocument/2006/relationships/image" Target="../media/image7.jpeg"/><Relationship Id="rId3" Type="http://schemas.openxmlformats.org/officeDocument/2006/relationships/slideLayout" Target="../slideLayouts/slideLayout322.xml"/><Relationship Id="rId7" Type="http://schemas.openxmlformats.org/officeDocument/2006/relationships/slideLayout" Target="../slideLayouts/slideLayout326.xml"/><Relationship Id="rId12" Type="http://schemas.openxmlformats.org/officeDocument/2006/relationships/theme" Target="../theme/theme29.xml"/><Relationship Id="rId2" Type="http://schemas.openxmlformats.org/officeDocument/2006/relationships/slideLayout" Target="../slideLayouts/slideLayout321.xml"/><Relationship Id="rId1" Type="http://schemas.openxmlformats.org/officeDocument/2006/relationships/slideLayout" Target="../slideLayouts/slideLayout320.xml"/><Relationship Id="rId6" Type="http://schemas.openxmlformats.org/officeDocument/2006/relationships/slideLayout" Target="../slideLayouts/slideLayout325.xml"/><Relationship Id="rId11" Type="http://schemas.openxmlformats.org/officeDocument/2006/relationships/slideLayout" Target="../slideLayouts/slideLayout330.xml"/><Relationship Id="rId5" Type="http://schemas.openxmlformats.org/officeDocument/2006/relationships/slideLayout" Target="../slideLayouts/slideLayout324.xml"/><Relationship Id="rId15" Type="http://schemas.openxmlformats.org/officeDocument/2006/relationships/image" Target="../media/image9.png"/><Relationship Id="rId10" Type="http://schemas.openxmlformats.org/officeDocument/2006/relationships/slideLayout" Target="../slideLayouts/slideLayout329.xml"/><Relationship Id="rId4" Type="http://schemas.openxmlformats.org/officeDocument/2006/relationships/slideLayout" Target="../slideLayouts/slideLayout323.xml"/><Relationship Id="rId9" Type="http://schemas.openxmlformats.org/officeDocument/2006/relationships/slideLayout" Target="../slideLayouts/slideLayout328.xml"/><Relationship Id="rId14" Type="http://schemas.openxmlformats.org/officeDocument/2006/relationships/image" Target="../media/image8.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38.xml"/><Relationship Id="rId13" Type="http://schemas.openxmlformats.org/officeDocument/2006/relationships/image" Target="../media/image7.jpeg"/><Relationship Id="rId3" Type="http://schemas.openxmlformats.org/officeDocument/2006/relationships/slideLayout" Target="../slideLayouts/slideLayout333.xml"/><Relationship Id="rId7" Type="http://schemas.openxmlformats.org/officeDocument/2006/relationships/slideLayout" Target="../slideLayouts/slideLayout337.xml"/><Relationship Id="rId12" Type="http://schemas.openxmlformats.org/officeDocument/2006/relationships/theme" Target="../theme/theme30.xml"/><Relationship Id="rId2" Type="http://schemas.openxmlformats.org/officeDocument/2006/relationships/slideLayout" Target="../slideLayouts/slideLayout332.xml"/><Relationship Id="rId1" Type="http://schemas.openxmlformats.org/officeDocument/2006/relationships/slideLayout" Target="../slideLayouts/slideLayout331.xml"/><Relationship Id="rId6" Type="http://schemas.openxmlformats.org/officeDocument/2006/relationships/slideLayout" Target="../slideLayouts/slideLayout336.xml"/><Relationship Id="rId11" Type="http://schemas.openxmlformats.org/officeDocument/2006/relationships/slideLayout" Target="../slideLayouts/slideLayout341.xml"/><Relationship Id="rId5" Type="http://schemas.openxmlformats.org/officeDocument/2006/relationships/slideLayout" Target="../slideLayouts/slideLayout335.xml"/><Relationship Id="rId15" Type="http://schemas.openxmlformats.org/officeDocument/2006/relationships/image" Target="../media/image9.png"/><Relationship Id="rId10" Type="http://schemas.openxmlformats.org/officeDocument/2006/relationships/slideLayout" Target="../slideLayouts/slideLayout340.xml"/><Relationship Id="rId4" Type="http://schemas.openxmlformats.org/officeDocument/2006/relationships/slideLayout" Target="../slideLayouts/slideLayout334.xml"/><Relationship Id="rId9" Type="http://schemas.openxmlformats.org/officeDocument/2006/relationships/slideLayout" Target="../slideLayouts/slideLayout339.xml"/><Relationship Id="rId14" Type="http://schemas.openxmlformats.org/officeDocument/2006/relationships/image" Target="../media/image8.png"/></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49.xml"/><Relationship Id="rId13" Type="http://schemas.openxmlformats.org/officeDocument/2006/relationships/image" Target="../media/image7.jpeg"/><Relationship Id="rId3" Type="http://schemas.openxmlformats.org/officeDocument/2006/relationships/slideLayout" Target="../slideLayouts/slideLayout344.xml"/><Relationship Id="rId7" Type="http://schemas.openxmlformats.org/officeDocument/2006/relationships/slideLayout" Target="../slideLayouts/slideLayout348.xml"/><Relationship Id="rId12" Type="http://schemas.openxmlformats.org/officeDocument/2006/relationships/theme" Target="../theme/theme31.xml"/><Relationship Id="rId2" Type="http://schemas.openxmlformats.org/officeDocument/2006/relationships/slideLayout" Target="../slideLayouts/slideLayout343.xml"/><Relationship Id="rId1" Type="http://schemas.openxmlformats.org/officeDocument/2006/relationships/slideLayout" Target="../slideLayouts/slideLayout342.xml"/><Relationship Id="rId6" Type="http://schemas.openxmlformats.org/officeDocument/2006/relationships/slideLayout" Target="../slideLayouts/slideLayout347.xml"/><Relationship Id="rId11" Type="http://schemas.openxmlformats.org/officeDocument/2006/relationships/slideLayout" Target="../slideLayouts/slideLayout352.xml"/><Relationship Id="rId5" Type="http://schemas.openxmlformats.org/officeDocument/2006/relationships/slideLayout" Target="../slideLayouts/slideLayout346.xml"/><Relationship Id="rId15" Type="http://schemas.openxmlformats.org/officeDocument/2006/relationships/image" Target="../media/image9.png"/><Relationship Id="rId10" Type="http://schemas.openxmlformats.org/officeDocument/2006/relationships/slideLayout" Target="../slideLayouts/slideLayout351.xml"/><Relationship Id="rId4" Type="http://schemas.openxmlformats.org/officeDocument/2006/relationships/slideLayout" Target="../slideLayouts/slideLayout345.xml"/><Relationship Id="rId9" Type="http://schemas.openxmlformats.org/officeDocument/2006/relationships/slideLayout" Target="../slideLayouts/slideLayout350.xml"/><Relationship Id="rId14" Type="http://schemas.openxmlformats.org/officeDocument/2006/relationships/image" Target="../media/image8.png"/></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60.xml"/><Relationship Id="rId13" Type="http://schemas.openxmlformats.org/officeDocument/2006/relationships/image" Target="../media/image7.jpeg"/><Relationship Id="rId3" Type="http://schemas.openxmlformats.org/officeDocument/2006/relationships/slideLayout" Target="../slideLayouts/slideLayout355.xml"/><Relationship Id="rId7" Type="http://schemas.openxmlformats.org/officeDocument/2006/relationships/slideLayout" Target="../slideLayouts/slideLayout359.xml"/><Relationship Id="rId12" Type="http://schemas.openxmlformats.org/officeDocument/2006/relationships/theme" Target="../theme/theme32.xml"/><Relationship Id="rId2" Type="http://schemas.openxmlformats.org/officeDocument/2006/relationships/slideLayout" Target="../slideLayouts/slideLayout354.xml"/><Relationship Id="rId1" Type="http://schemas.openxmlformats.org/officeDocument/2006/relationships/slideLayout" Target="../slideLayouts/slideLayout353.xml"/><Relationship Id="rId6" Type="http://schemas.openxmlformats.org/officeDocument/2006/relationships/slideLayout" Target="../slideLayouts/slideLayout358.xml"/><Relationship Id="rId11" Type="http://schemas.openxmlformats.org/officeDocument/2006/relationships/slideLayout" Target="../slideLayouts/slideLayout363.xml"/><Relationship Id="rId5" Type="http://schemas.openxmlformats.org/officeDocument/2006/relationships/slideLayout" Target="../slideLayouts/slideLayout357.xml"/><Relationship Id="rId15" Type="http://schemas.openxmlformats.org/officeDocument/2006/relationships/image" Target="../media/image9.png"/><Relationship Id="rId10" Type="http://schemas.openxmlformats.org/officeDocument/2006/relationships/slideLayout" Target="../slideLayouts/slideLayout362.xml"/><Relationship Id="rId4" Type="http://schemas.openxmlformats.org/officeDocument/2006/relationships/slideLayout" Target="../slideLayouts/slideLayout356.xml"/><Relationship Id="rId9" Type="http://schemas.openxmlformats.org/officeDocument/2006/relationships/slideLayout" Target="../slideLayouts/slideLayout361.xml"/><Relationship Id="rId14" Type="http://schemas.openxmlformats.org/officeDocument/2006/relationships/image" Target="../media/image8.png"/></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71.xml"/><Relationship Id="rId13" Type="http://schemas.openxmlformats.org/officeDocument/2006/relationships/image" Target="../media/image7.jpeg"/><Relationship Id="rId3" Type="http://schemas.openxmlformats.org/officeDocument/2006/relationships/slideLayout" Target="../slideLayouts/slideLayout366.xml"/><Relationship Id="rId7" Type="http://schemas.openxmlformats.org/officeDocument/2006/relationships/slideLayout" Target="../slideLayouts/slideLayout370.xml"/><Relationship Id="rId12" Type="http://schemas.openxmlformats.org/officeDocument/2006/relationships/theme" Target="../theme/theme33.xml"/><Relationship Id="rId2" Type="http://schemas.openxmlformats.org/officeDocument/2006/relationships/slideLayout" Target="../slideLayouts/slideLayout365.xml"/><Relationship Id="rId1" Type="http://schemas.openxmlformats.org/officeDocument/2006/relationships/slideLayout" Target="../slideLayouts/slideLayout364.xml"/><Relationship Id="rId6" Type="http://schemas.openxmlformats.org/officeDocument/2006/relationships/slideLayout" Target="../slideLayouts/slideLayout369.xml"/><Relationship Id="rId11" Type="http://schemas.openxmlformats.org/officeDocument/2006/relationships/slideLayout" Target="../slideLayouts/slideLayout374.xml"/><Relationship Id="rId5" Type="http://schemas.openxmlformats.org/officeDocument/2006/relationships/slideLayout" Target="../slideLayouts/slideLayout368.xml"/><Relationship Id="rId15" Type="http://schemas.openxmlformats.org/officeDocument/2006/relationships/image" Target="../media/image9.png"/><Relationship Id="rId10" Type="http://schemas.openxmlformats.org/officeDocument/2006/relationships/slideLayout" Target="../slideLayouts/slideLayout373.xml"/><Relationship Id="rId4" Type="http://schemas.openxmlformats.org/officeDocument/2006/relationships/slideLayout" Target="../slideLayouts/slideLayout367.xml"/><Relationship Id="rId9" Type="http://schemas.openxmlformats.org/officeDocument/2006/relationships/slideLayout" Target="../slideLayouts/slideLayout372.xml"/><Relationship Id="rId14" Type="http://schemas.openxmlformats.org/officeDocument/2006/relationships/image" Target="../media/image8.png"/></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82.xml"/><Relationship Id="rId13" Type="http://schemas.openxmlformats.org/officeDocument/2006/relationships/image" Target="../media/image7.jpeg"/><Relationship Id="rId3" Type="http://schemas.openxmlformats.org/officeDocument/2006/relationships/slideLayout" Target="../slideLayouts/slideLayout377.xml"/><Relationship Id="rId7" Type="http://schemas.openxmlformats.org/officeDocument/2006/relationships/slideLayout" Target="../slideLayouts/slideLayout381.xml"/><Relationship Id="rId12" Type="http://schemas.openxmlformats.org/officeDocument/2006/relationships/theme" Target="../theme/theme34.xml"/><Relationship Id="rId2" Type="http://schemas.openxmlformats.org/officeDocument/2006/relationships/slideLayout" Target="../slideLayouts/slideLayout376.xml"/><Relationship Id="rId1" Type="http://schemas.openxmlformats.org/officeDocument/2006/relationships/slideLayout" Target="../slideLayouts/slideLayout375.xml"/><Relationship Id="rId6" Type="http://schemas.openxmlformats.org/officeDocument/2006/relationships/slideLayout" Target="../slideLayouts/slideLayout380.xml"/><Relationship Id="rId11" Type="http://schemas.openxmlformats.org/officeDocument/2006/relationships/slideLayout" Target="../slideLayouts/slideLayout385.xml"/><Relationship Id="rId5" Type="http://schemas.openxmlformats.org/officeDocument/2006/relationships/slideLayout" Target="../slideLayouts/slideLayout379.xml"/><Relationship Id="rId15" Type="http://schemas.openxmlformats.org/officeDocument/2006/relationships/image" Target="../media/image9.png"/><Relationship Id="rId10" Type="http://schemas.openxmlformats.org/officeDocument/2006/relationships/slideLayout" Target="../slideLayouts/slideLayout384.xml"/><Relationship Id="rId4" Type="http://schemas.openxmlformats.org/officeDocument/2006/relationships/slideLayout" Target="../slideLayouts/slideLayout378.xml"/><Relationship Id="rId9" Type="http://schemas.openxmlformats.org/officeDocument/2006/relationships/slideLayout" Target="../slideLayouts/slideLayout383.xml"/><Relationship Id="rId14" Type="http://schemas.openxmlformats.org/officeDocument/2006/relationships/image" Target="../media/image8.png"/></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393.xml"/><Relationship Id="rId13" Type="http://schemas.openxmlformats.org/officeDocument/2006/relationships/image" Target="../media/image7.jpeg"/><Relationship Id="rId3" Type="http://schemas.openxmlformats.org/officeDocument/2006/relationships/slideLayout" Target="../slideLayouts/slideLayout388.xml"/><Relationship Id="rId7" Type="http://schemas.openxmlformats.org/officeDocument/2006/relationships/slideLayout" Target="../slideLayouts/slideLayout392.xml"/><Relationship Id="rId12" Type="http://schemas.openxmlformats.org/officeDocument/2006/relationships/theme" Target="../theme/theme35.xml"/><Relationship Id="rId2" Type="http://schemas.openxmlformats.org/officeDocument/2006/relationships/slideLayout" Target="../slideLayouts/slideLayout387.xml"/><Relationship Id="rId1" Type="http://schemas.openxmlformats.org/officeDocument/2006/relationships/slideLayout" Target="../slideLayouts/slideLayout386.xml"/><Relationship Id="rId6" Type="http://schemas.openxmlformats.org/officeDocument/2006/relationships/slideLayout" Target="../slideLayouts/slideLayout391.xml"/><Relationship Id="rId11" Type="http://schemas.openxmlformats.org/officeDocument/2006/relationships/slideLayout" Target="../slideLayouts/slideLayout396.xml"/><Relationship Id="rId5" Type="http://schemas.openxmlformats.org/officeDocument/2006/relationships/slideLayout" Target="../slideLayouts/slideLayout390.xml"/><Relationship Id="rId15" Type="http://schemas.openxmlformats.org/officeDocument/2006/relationships/image" Target="../media/image9.png"/><Relationship Id="rId10" Type="http://schemas.openxmlformats.org/officeDocument/2006/relationships/slideLayout" Target="../slideLayouts/slideLayout395.xml"/><Relationship Id="rId4" Type="http://schemas.openxmlformats.org/officeDocument/2006/relationships/slideLayout" Target="../slideLayouts/slideLayout389.xml"/><Relationship Id="rId9" Type="http://schemas.openxmlformats.org/officeDocument/2006/relationships/slideLayout" Target="../slideLayouts/slideLayout394.xml"/><Relationship Id="rId14" Type="http://schemas.openxmlformats.org/officeDocument/2006/relationships/image" Target="../media/image8.png"/></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404.xml"/><Relationship Id="rId13" Type="http://schemas.openxmlformats.org/officeDocument/2006/relationships/image" Target="../media/image7.jpeg"/><Relationship Id="rId3" Type="http://schemas.openxmlformats.org/officeDocument/2006/relationships/slideLayout" Target="../slideLayouts/slideLayout399.xml"/><Relationship Id="rId7" Type="http://schemas.openxmlformats.org/officeDocument/2006/relationships/slideLayout" Target="../slideLayouts/slideLayout403.xml"/><Relationship Id="rId12" Type="http://schemas.openxmlformats.org/officeDocument/2006/relationships/theme" Target="../theme/theme36.xml"/><Relationship Id="rId2" Type="http://schemas.openxmlformats.org/officeDocument/2006/relationships/slideLayout" Target="../slideLayouts/slideLayout398.xml"/><Relationship Id="rId1" Type="http://schemas.openxmlformats.org/officeDocument/2006/relationships/slideLayout" Target="../slideLayouts/slideLayout397.xml"/><Relationship Id="rId6" Type="http://schemas.openxmlformats.org/officeDocument/2006/relationships/slideLayout" Target="../slideLayouts/slideLayout402.xml"/><Relationship Id="rId11" Type="http://schemas.openxmlformats.org/officeDocument/2006/relationships/slideLayout" Target="../slideLayouts/slideLayout407.xml"/><Relationship Id="rId5" Type="http://schemas.openxmlformats.org/officeDocument/2006/relationships/slideLayout" Target="../slideLayouts/slideLayout401.xml"/><Relationship Id="rId15" Type="http://schemas.openxmlformats.org/officeDocument/2006/relationships/image" Target="../media/image9.png"/><Relationship Id="rId10" Type="http://schemas.openxmlformats.org/officeDocument/2006/relationships/slideLayout" Target="../slideLayouts/slideLayout406.xml"/><Relationship Id="rId4" Type="http://schemas.openxmlformats.org/officeDocument/2006/relationships/slideLayout" Target="../slideLayouts/slideLayout400.xml"/><Relationship Id="rId9" Type="http://schemas.openxmlformats.org/officeDocument/2006/relationships/slideLayout" Target="../slideLayouts/slideLayout405.xml"/><Relationship Id="rId14" Type="http://schemas.openxmlformats.org/officeDocument/2006/relationships/image" Target="../media/image8.png"/></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415.xml"/><Relationship Id="rId13" Type="http://schemas.openxmlformats.org/officeDocument/2006/relationships/image" Target="../media/image7.jpeg"/><Relationship Id="rId3" Type="http://schemas.openxmlformats.org/officeDocument/2006/relationships/slideLayout" Target="../slideLayouts/slideLayout410.xml"/><Relationship Id="rId7" Type="http://schemas.openxmlformats.org/officeDocument/2006/relationships/slideLayout" Target="../slideLayouts/slideLayout414.xml"/><Relationship Id="rId12" Type="http://schemas.openxmlformats.org/officeDocument/2006/relationships/theme" Target="../theme/theme37.xml"/><Relationship Id="rId2" Type="http://schemas.openxmlformats.org/officeDocument/2006/relationships/slideLayout" Target="../slideLayouts/slideLayout409.xml"/><Relationship Id="rId1" Type="http://schemas.openxmlformats.org/officeDocument/2006/relationships/slideLayout" Target="../slideLayouts/slideLayout408.xml"/><Relationship Id="rId6" Type="http://schemas.openxmlformats.org/officeDocument/2006/relationships/slideLayout" Target="../slideLayouts/slideLayout413.xml"/><Relationship Id="rId11" Type="http://schemas.openxmlformats.org/officeDocument/2006/relationships/slideLayout" Target="../slideLayouts/slideLayout418.xml"/><Relationship Id="rId5" Type="http://schemas.openxmlformats.org/officeDocument/2006/relationships/slideLayout" Target="../slideLayouts/slideLayout412.xml"/><Relationship Id="rId15" Type="http://schemas.openxmlformats.org/officeDocument/2006/relationships/image" Target="../media/image9.png"/><Relationship Id="rId10" Type="http://schemas.openxmlformats.org/officeDocument/2006/relationships/slideLayout" Target="../slideLayouts/slideLayout417.xml"/><Relationship Id="rId4" Type="http://schemas.openxmlformats.org/officeDocument/2006/relationships/slideLayout" Target="../slideLayouts/slideLayout411.xml"/><Relationship Id="rId9" Type="http://schemas.openxmlformats.org/officeDocument/2006/relationships/slideLayout" Target="../slideLayouts/slideLayout416.xml"/><Relationship Id="rId14" Type="http://schemas.openxmlformats.org/officeDocument/2006/relationships/image" Target="../media/image8.png"/></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426.xml"/><Relationship Id="rId13" Type="http://schemas.openxmlformats.org/officeDocument/2006/relationships/image" Target="../media/image7.jpeg"/><Relationship Id="rId3" Type="http://schemas.openxmlformats.org/officeDocument/2006/relationships/slideLayout" Target="../slideLayouts/slideLayout421.xml"/><Relationship Id="rId7" Type="http://schemas.openxmlformats.org/officeDocument/2006/relationships/slideLayout" Target="../slideLayouts/slideLayout425.xml"/><Relationship Id="rId12" Type="http://schemas.openxmlformats.org/officeDocument/2006/relationships/theme" Target="../theme/theme38.xml"/><Relationship Id="rId2" Type="http://schemas.openxmlformats.org/officeDocument/2006/relationships/slideLayout" Target="../slideLayouts/slideLayout420.xml"/><Relationship Id="rId1" Type="http://schemas.openxmlformats.org/officeDocument/2006/relationships/slideLayout" Target="../slideLayouts/slideLayout419.xml"/><Relationship Id="rId6" Type="http://schemas.openxmlformats.org/officeDocument/2006/relationships/slideLayout" Target="../slideLayouts/slideLayout424.xml"/><Relationship Id="rId11" Type="http://schemas.openxmlformats.org/officeDocument/2006/relationships/slideLayout" Target="../slideLayouts/slideLayout429.xml"/><Relationship Id="rId5" Type="http://schemas.openxmlformats.org/officeDocument/2006/relationships/slideLayout" Target="../slideLayouts/slideLayout423.xml"/><Relationship Id="rId15" Type="http://schemas.openxmlformats.org/officeDocument/2006/relationships/image" Target="../media/image9.png"/><Relationship Id="rId10" Type="http://schemas.openxmlformats.org/officeDocument/2006/relationships/slideLayout" Target="../slideLayouts/slideLayout428.xml"/><Relationship Id="rId4" Type="http://schemas.openxmlformats.org/officeDocument/2006/relationships/slideLayout" Target="../slideLayouts/slideLayout422.xml"/><Relationship Id="rId9" Type="http://schemas.openxmlformats.org/officeDocument/2006/relationships/slideLayout" Target="../slideLayouts/slideLayout427.xml"/><Relationship Id="rId14" Type="http://schemas.openxmlformats.org/officeDocument/2006/relationships/image" Target="../media/image8.png"/></Relationships>
</file>

<file path=ppt/slideMasters/_rels/slideMaster39.xml.rels><?xml version="1.0" encoding="UTF-8" standalone="yes"?>
<Relationships xmlns="http://schemas.openxmlformats.org/package/2006/relationships"><Relationship Id="rId8" Type="http://schemas.openxmlformats.org/officeDocument/2006/relationships/slideLayout" Target="../slideLayouts/slideLayout437.xml"/><Relationship Id="rId13" Type="http://schemas.openxmlformats.org/officeDocument/2006/relationships/image" Target="../media/image7.jpeg"/><Relationship Id="rId3" Type="http://schemas.openxmlformats.org/officeDocument/2006/relationships/slideLayout" Target="../slideLayouts/slideLayout432.xml"/><Relationship Id="rId7" Type="http://schemas.openxmlformats.org/officeDocument/2006/relationships/slideLayout" Target="../slideLayouts/slideLayout436.xml"/><Relationship Id="rId12" Type="http://schemas.openxmlformats.org/officeDocument/2006/relationships/theme" Target="../theme/theme39.xml"/><Relationship Id="rId2" Type="http://schemas.openxmlformats.org/officeDocument/2006/relationships/slideLayout" Target="../slideLayouts/slideLayout431.xml"/><Relationship Id="rId1" Type="http://schemas.openxmlformats.org/officeDocument/2006/relationships/slideLayout" Target="../slideLayouts/slideLayout430.xml"/><Relationship Id="rId6" Type="http://schemas.openxmlformats.org/officeDocument/2006/relationships/slideLayout" Target="../slideLayouts/slideLayout435.xml"/><Relationship Id="rId11" Type="http://schemas.openxmlformats.org/officeDocument/2006/relationships/slideLayout" Target="../slideLayouts/slideLayout440.xml"/><Relationship Id="rId5" Type="http://schemas.openxmlformats.org/officeDocument/2006/relationships/slideLayout" Target="../slideLayouts/slideLayout434.xml"/><Relationship Id="rId15" Type="http://schemas.openxmlformats.org/officeDocument/2006/relationships/image" Target="../media/image9.png"/><Relationship Id="rId10" Type="http://schemas.openxmlformats.org/officeDocument/2006/relationships/slideLayout" Target="../slideLayouts/slideLayout439.xml"/><Relationship Id="rId4" Type="http://schemas.openxmlformats.org/officeDocument/2006/relationships/slideLayout" Target="../slideLayouts/slideLayout433.xml"/><Relationship Id="rId9" Type="http://schemas.openxmlformats.org/officeDocument/2006/relationships/slideLayout" Target="../slideLayouts/slideLayout438.xml"/><Relationship Id="rId14" Type="http://schemas.openxmlformats.org/officeDocument/2006/relationships/image" Target="../media/image8.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image" Target="../media/image7.jpeg"/><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image" Target="../media/image9.png"/><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image" Target="../media/image8.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image" Target="../media/image11.png"/><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image" Target="../media/image10.png"/><Relationship Id="rId2" Type="http://schemas.openxmlformats.org/officeDocument/2006/relationships/slideLayout" Target="../slideLayouts/slideLayout50.xml"/><Relationship Id="rId16" Type="http://schemas.openxmlformats.org/officeDocument/2006/relationships/theme" Target="../theme/theme5.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19" Type="http://schemas.openxmlformats.org/officeDocument/2006/relationships/image" Target="../media/image12.png"/><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2.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theme" Target="../theme/theme7.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3.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theme" Target="../theme/theme8.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4.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theme" Target="../theme/theme9.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pSp>
        <p:nvGrpSpPr>
          <p:cNvPr id="1026" name="Group 45"/>
          <p:cNvGrpSpPr>
            <a:grpSpLocks noChangeAspect="1"/>
          </p:cNvGrpSpPr>
          <p:nvPr/>
        </p:nvGrpSpPr>
        <p:grpSpPr bwMode="auto">
          <a:xfrm>
            <a:off x="357188" y="5484813"/>
            <a:ext cx="8243887" cy="1239837"/>
            <a:chOff x="0" y="0"/>
            <a:chExt cx="5193" cy="771"/>
          </a:xfrm>
        </p:grpSpPr>
        <p:pic>
          <p:nvPicPr>
            <p:cNvPr id="1034" name="Picture 37" descr="4"/>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3131" y="225"/>
              <a:ext cx="2062" cy="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38" descr="4"/>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 y="179"/>
              <a:ext cx="2381" cy="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41" descr="111"/>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2375" y="-1"/>
              <a:ext cx="756"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7" name="Picture 43" descr="大医厚德"/>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39700" y="19050"/>
            <a:ext cx="1512888"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2" descr="精博至善"/>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249363" y="212725"/>
            <a:ext cx="1463675"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30" name="文本占位符 2"/>
          <p:cNvSpPr>
            <a:spLocks noGrp="1" noChangeArrowheads="1"/>
          </p:cNvSpPr>
          <p:nvPr>
            <p:ph type="body" idx="1"/>
          </p:nvPr>
        </p:nvSpPr>
        <p:spPr bwMode="auto">
          <a:xfrm>
            <a:off x="431800" y="1041400"/>
            <a:ext cx="8229600" cy="404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3082"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endParaRPr lang="en-US" dirty="0"/>
          </a:p>
        </p:txBody>
      </p:sp>
      <p:sp>
        <p:nvSpPr>
          <p:cNvPr id="3083"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endParaRPr lang="en-US" altLang="zh-CN"/>
          </a:p>
        </p:txBody>
      </p:sp>
      <p:sp>
        <p:nvSpPr>
          <p:cNvPr id="3084"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latin typeface="Calibri" panose="020F0502020204030204" pitchFamily="34" charset="0"/>
              </a:defRPr>
            </a:lvl1pPr>
          </a:lstStyle>
          <a:p>
            <a:pPr>
              <a:defRPr/>
            </a:pPr>
            <a:fld id="{ECA7064B-3AFA-4B6C-837C-B2E59E9C3348}" type="slidenum">
              <a:rPr lang="en-US" smtClean="0"/>
              <a:pPr>
                <a:defRPr/>
              </a:pPr>
              <a:t>‹#›</a:t>
            </a:fld>
            <a:endParaRPr lang="en-US" dirty="0"/>
          </a:p>
        </p:txBody>
      </p:sp>
      <p:pic>
        <p:nvPicPr>
          <p:cNvPr id="13" name="shpLogoPicDark"/>
          <p:cNvPicPr>
            <a:picLocks/>
          </p:cNvPicPr>
          <p:nvPr userDrawn="1"/>
        </p:nvPicPr>
        <p:blipFill>
          <a:blip r:embed="rId22" cstate="print">
            <a:extLst>
              <a:ext uri="{28A0092B-C50C-407E-A947-70E740481C1C}">
                <a14:useLocalDpi xmlns:a14="http://schemas.microsoft.com/office/drawing/2010/main" val="0"/>
              </a:ext>
            </a:extLst>
          </a:blip>
          <a:stretch>
            <a:fillRect/>
          </a:stretch>
        </p:blipFill>
        <p:spPr bwMode="black">
          <a:xfrm>
            <a:off x="7919720" y="180340"/>
            <a:ext cx="979170" cy="655320"/>
          </a:xfrm>
          <a:prstGeom prst="rect">
            <a:avLst/>
          </a:prstGeom>
        </p:spPr>
      </p:pic>
    </p:spTree>
    <p:extLst>
      <p:ext uri="{BB962C8B-B14F-4D97-AF65-F5344CB8AC3E}">
        <p14:creationId xmlns:p14="http://schemas.microsoft.com/office/powerpoint/2010/main" val="49502382"/>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Lst>
  <p:timing>
    <p:tnLst>
      <p:par>
        <p:cTn id="1" dur="indefinite" restart="never" nodeType="tmRoot"/>
      </p:par>
    </p:tnLst>
  </p:timing>
  <p:txStyles>
    <p:title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3600">
          <a:solidFill>
            <a:schemeClr val="tx1"/>
          </a:solidFill>
          <a:latin typeface="Calibri" pitchFamily="34" charset="0"/>
          <a:ea typeface="宋体" pitchFamily="2" charset="-122"/>
        </a:defRPr>
      </a:lvl2pPr>
      <a:lvl3pPr algn="ctr" rtl="0" eaLnBrk="1" fontAlgn="base" hangingPunct="1">
        <a:spcBef>
          <a:spcPct val="0"/>
        </a:spcBef>
        <a:spcAft>
          <a:spcPct val="0"/>
        </a:spcAft>
        <a:defRPr sz="3600">
          <a:solidFill>
            <a:schemeClr val="tx1"/>
          </a:solidFill>
          <a:latin typeface="Calibri" pitchFamily="34" charset="0"/>
          <a:ea typeface="宋体" pitchFamily="2" charset="-122"/>
        </a:defRPr>
      </a:lvl3pPr>
      <a:lvl4pPr algn="ctr" rtl="0" eaLnBrk="1" fontAlgn="base" hangingPunct="1">
        <a:spcBef>
          <a:spcPct val="0"/>
        </a:spcBef>
        <a:spcAft>
          <a:spcPct val="0"/>
        </a:spcAft>
        <a:defRPr sz="3600">
          <a:solidFill>
            <a:schemeClr val="tx1"/>
          </a:solidFill>
          <a:latin typeface="Calibri" pitchFamily="34" charset="0"/>
          <a:ea typeface="宋体" pitchFamily="2" charset="-122"/>
        </a:defRPr>
      </a:lvl4pPr>
      <a:lvl5pPr algn="ctr" rtl="0" eaLnBrk="1" fontAlgn="base" hangingPunct="1">
        <a:spcBef>
          <a:spcPct val="0"/>
        </a:spcBef>
        <a:spcAft>
          <a:spcPct val="0"/>
        </a:spcAft>
        <a:defRPr sz="3600">
          <a:solidFill>
            <a:schemeClr val="tx1"/>
          </a:solidFill>
          <a:latin typeface="Calibri" pitchFamily="34" charset="0"/>
          <a:ea typeface="宋体" pitchFamily="2" charset="-122"/>
        </a:defRPr>
      </a:lvl5pPr>
      <a:lvl6pPr marL="380985" algn="ctr" rtl="0" eaLnBrk="1" fontAlgn="base" hangingPunct="1">
        <a:spcBef>
          <a:spcPct val="0"/>
        </a:spcBef>
        <a:spcAft>
          <a:spcPct val="0"/>
        </a:spcAft>
        <a:defRPr sz="3667">
          <a:solidFill>
            <a:schemeClr val="tx1"/>
          </a:solidFill>
          <a:latin typeface="Calibri" pitchFamily="34" charset="0"/>
          <a:ea typeface="宋体" pitchFamily="2" charset="-122"/>
        </a:defRPr>
      </a:lvl6pPr>
      <a:lvl7pPr marL="761970" algn="ctr" rtl="0" eaLnBrk="1" fontAlgn="base" hangingPunct="1">
        <a:spcBef>
          <a:spcPct val="0"/>
        </a:spcBef>
        <a:spcAft>
          <a:spcPct val="0"/>
        </a:spcAft>
        <a:defRPr sz="3667">
          <a:solidFill>
            <a:schemeClr val="tx1"/>
          </a:solidFill>
          <a:latin typeface="Calibri" pitchFamily="34" charset="0"/>
          <a:ea typeface="宋体" pitchFamily="2" charset="-122"/>
        </a:defRPr>
      </a:lvl7pPr>
      <a:lvl8pPr marL="1142954" algn="ctr" rtl="0" eaLnBrk="1" fontAlgn="base" hangingPunct="1">
        <a:spcBef>
          <a:spcPct val="0"/>
        </a:spcBef>
        <a:spcAft>
          <a:spcPct val="0"/>
        </a:spcAft>
        <a:defRPr sz="3667">
          <a:solidFill>
            <a:schemeClr val="tx1"/>
          </a:solidFill>
          <a:latin typeface="Calibri" pitchFamily="34" charset="0"/>
          <a:ea typeface="宋体" pitchFamily="2" charset="-122"/>
        </a:defRPr>
      </a:lvl8pPr>
      <a:lvl9pPr marL="1523939" algn="ctr" rtl="0" eaLnBrk="1" fontAlgn="base" hangingPunct="1">
        <a:spcBef>
          <a:spcPct val="0"/>
        </a:spcBef>
        <a:spcAft>
          <a:spcPct val="0"/>
        </a:spcAft>
        <a:defRPr sz="3667">
          <a:solidFill>
            <a:schemeClr val="tx1"/>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chemeClr val="tx1"/>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chemeClr val="tx1"/>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0242"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10244"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46"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8199"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99949251-F9BB-445D-9CC0-E07B28F22C41}" type="datetime1">
              <a:rPr lang="zh-CN" altLang="en-US"/>
              <a:pPr>
                <a:defRPr/>
              </a:pPr>
              <a:t>2017/3/16</a:t>
            </a:fld>
            <a:endParaRPr lang="zh-CN" altLang="en-US"/>
          </a:p>
        </p:txBody>
      </p:sp>
      <p:sp>
        <p:nvSpPr>
          <p:cNvPr id="8200"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8201"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5E2DC282-3210-4FD7-B00A-7A49ECB57E1D}" type="slidenum">
              <a:rPr lang="en-US" altLang="zh-CN"/>
              <a:pPr>
                <a:defRPr/>
              </a:pPr>
              <a:t>‹#›</a:t>
            </a:fld>
            <a:endParaRPr lang="zh-CN" altLang="en-US"/>
          </a:p>
        </p:txBody>
      </p:sp>
    </p:spTree>
    <p:extLst>
      <p:ext uri="{BB962C8B-B14F-4D97-AF65-F5344CB8AC3E}">
        <p14:creationId xmlns:p14="http://schemas.microsoft.com/office/powerpoint/2010/main" val="571576015"/>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1266"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11268"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1270"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9223"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D885AA98-7BF3-4592-BC60-0ABA0864EFDD}" type="datetime1">
              <a:rPr lang="zh-CN" altLang="en-US"/>
              <a:pPr>
                <a:defRPr/>
              </a:pPr>
              <a:t>2017/3/16</a:t>
            </a:fld>
            <a:endParaRPr lang="zh-CN" altLang="en-US"/>
          </a:p>
        </p:txBody>
      </p:sp>
      <p:sp>
        <p:nvSpPr>
          <p:cNvPr id="9224"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9225"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231A29E2-22E5-4988-A40B-BA6B3061EA54}" type="slidenum">
              <a:rPr lang="en-US" altLang="zh-CN"/>
              <a:pPr>
                <a:defRPr/>
              </a:pPr>
              <a:t>‹#›</a:t>
            </a:fld>
            <a:endParaRPr lang="zh-CN" altLang="en-US"/>
          </a:p>
        </p:txBody>
      </p:sp>
    </p:spTree>
    <p:extLst>
      <p:ext uri="{BB962C8B-B14F-4D97-AF65-F5344CB8AC3E}">
        <p14:creationId xmlns:p14="http://schemas.microsoft.com/office/powerpoint/2010/main" val="2004573922"/>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2290"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12292"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2294"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47"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400379B1-8D3C-4295-9215-E11E1B4A6D4E}" type="datetime1">
              <a:rPr lang="zh-CN" altLang="en-US"/>
              <a:pPr>
                <a:defRPr/>
              </a:pPr>
              <a:t>2017/3/16</a:t>
            </a:fld>
            <a:endParaRPr lang="zh-CN" altLang="en-US"/>
          </a:p>
        </p:txBody>
      </p:sp>
      <p:sp>
        <p:nvSpPr>
          <p:cNvPr id="10248"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0249"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F50EB9E4-8DCC-4350-9465-527EEA4BF47D}" type="slidenum">
              <a:rPr lang="en-US" altLang="zh-CN"/>
              <a:pPr>
                <a:defRPr/>
              </a:pPr>
              <a:t>‹#›</a:t>
            </a:fld>
            <a:endParaRPr lang="zh-CN" altLang="en-US"/>
          </a:p>
        </p:txBody>
      </p:sp>
    </p:spTree>
    <p:extLst>
      <p:ext uri="{BB962C8B-B14F-4D97-AF65-F5344CB8AC3E}">
        <p14:creationId xmlns:p14="http://schemas.microsoft.com/office/powerpoint/2010/main" val="1112659525"/>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3314"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13316"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3318"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1271"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5D5F6DA7-3A1C-4BD2-8CC5-E8035D1A98E6}" type="datetime1">
              <a:rPr lang="zh-CN" altLang="en-US"/>
              <a:pPr>
                <a:defRPr/>
              </a:pPr>
              <a:t>2017/3/16</a:t>
            </a:fld>
            <a:endParaRPr lang="zh-CN" altLang="en-US"/>
          </a:p>
        </p:txBody>
      </p:sp>
      <p:sp>
        <p:nvSpPr>
          <p:cNvPr id="11272"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1273"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A63E1DB8-E4DD-45E9-A0B2-33C187436BD2}" type="slidenum">
              <a:rPr lang="en-US" altLang="zh-CN"/>
              <a:pPr>
                <a:defRPr/>
              </a:pPr>
              <a:t>‹#›</a:t>
            </a:fld>
            <a:endParaRPr lang="zh-CN" altLang="en-US"/>
          </a:p>
        </p:txBody>
      </p:sp>
    </p:spTree>
    <p:extLst>
      <p:ext uri="{BB962C8B-B14F-4D97-AF65-F5344CB8AC3E}">
        <p14:creationId xmlns:p14="http://schemas.microsoft.com/office/powerpoint/2010/main" val="1716105657"/>
      </p:ext>
    </p:extLst>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4338"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14340"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4342"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2295"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4EDCD076-D604-4AF8-9844-3D8CA8117D23}" type="datetime1">
              <a:rPr lang="zh-CN" altLang="en-US"/>
              <a:pPr>
                <a:defRPr/>
              </a:pPr>
              <a:t>2017/3/16</a:t>
            </a:fld>
            <a:endParaRPr lang="zh-CN" altLang="en-US"/>
          </a:p>
        </p:txBody>
      </p:sp>
      <p:sp>
        <p:nvSpPr>
          <p:cNvPr id="12296"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2297"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2F8B4D6F-CF2C-426A-9D5A-442D74F30284}" type="slidenum">
              <a:rPr lang="en-US" altLang="zh-CN"/>
              <a:pPr>
                <a:defRPr/>
              </a:pPr>
              <a:t>‹#›</a:t>
            </a:fld>
            <a:endParaRPr lang="zh-CN" altLang="en-US"/>
          </a:p>
        </p:txBody>
      </p:sp>
    </p:spTree>
    <p:extLst>
      <p:ext uri="{BB962C8B-B14F-4D97-AF65-F5344CB8AC3E}">
        <p14:creationId xmlns:p14="http://schemas.microsoft.com/office/powerpoint/2010/main" val="168713409"/>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5362"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15364"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5366"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3319"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28CFD4C2-D7E8-48B0-BC9C-FF5FD1D5628B}" type="datetime1">
              <a:rPr lang="zh-CN" altLang="en-US"/>
              <a:pPr>
                <a:defRPr/>
              </a:pPr>
              <a:t>2017/3/16</a:t>
            </a:fld>
            <a:endParaRPr lang="zh-CN" altLang="en-US"/>
          </a:p>
        </p:txBody>
      </p:sp>
      <p:sp>
        <p:nvSpPr>
          <p:cNvPr id="13320"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3321"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5FE9765D-AE3C-4167-8336-FB64CCE98409}" type="slidenum">
              <a:rPr lang="en-US" altLang="zh-CN"/>
              <a:pPr>
                <a:defRPr/>
              </a:pPr>
              <a:t>‹#›</a:t>
            </a:fld>
            <a:endParaRPr lang="zh-CN" altLang="en-US"/>
          </a:p>
        </p:txBody>
      </p:sp>
    </p:spTree>
    <p:extLst>
      <p:ext uri="{BB962C8B-B14F-4D97-AF65-F5344CB8AC3E}">
        <p14:creationId xmlns:p14="http://schemas.microsoft.com/office/powerpoint/2010/main" val="2261103913"/>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6386"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16388"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6390"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4343"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B7BD5F93-5281-4EA4-94C9-7D95C1289968}" type="datetime1">
              <a:rPr lang="zh-CN" altLang="en-US"/>
              <a:pPr>
                <a:defRPr/>
              </a:pPr>
              <a:t>2017/3/16</a:t>
            </a:fld>
            <a:endParaRPr lang="zh-CN" altLang="en-US"/>
          </a:p>
        </p:txBody>
      </p:sp>
      <p:sp>
        <p:nvSpPr>
          <p:cNvPr id="14344"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4345"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C0722DE7-6F2A-48EE-A089-4D481E8A6219}" type="slidenum">
              <a:rPr lang="en-US" altLang="zh-CN"/>
              <a:pPr>
                <a:defRPr/>
              </a:pPr>
              <a:t>‹#›</a:t>
            </a:fld>
            <a:endParaRPr lang="zh-CN" altLang="en-US"/>
          </a:p>
        </p:txBody>
      </p:sp>
    </p:spTree>
    <p:extLst>
      <p:ext uri="{BB962C8B-B14F-4D97-AF65-F5344CB8AC3E}">
        <p14:creationId xmlns:p14="http://schemas.microsoft.com/office/powerpoint/2010/main" val="2668515087"/>
      </p:ext>
    </p:extLst>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7410"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17412"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7414"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5367"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742D419C-1BA4-46D9-AB8B-7F748ECC5AA3}" type="datetime1">
              <a:rPr lang="zh-CN" altLang="en-US"/>
              <a:pPr>
                <a:defRPr/>
              </a:pPr>
              <a:t>2017/3/16</a:t>
            </a:fld>
            <a:endParaRPr lang="zh-CN" altLang="en-US"/>
          </a:p>
        </p:txBody>
      </p:sp>
      <p:sp>
        <p:nvSpPr>
          <p:cNvPr id="15368"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5369"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3C487B67-5F31-4209-96DD-9E5B85B3DEE3}" type="slidenum">
              <a:rPr lang="en-US" altLang="zh-CN"/>
              <a:pPr>
                <a:defRPr/>
              </a:pPr>
              <a:t>‹#›</a:t>
            </a:fld>
            <a:endParaRPr lang="zh-CN" altLang="en-US"/>
          </a:p>
        </p:txBody>
      </p:sp>
    </p:spTree>
    <p:extLst>
      <p:ext uri="{BB962C8B-B14F-4D97-AF65-F5344CB8AC3E}">
        <p14:creationId xmlns:p14="http://schemas.microsoft.com/office/powerpoint/2010/main" val="2517347773"/>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8434"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18436"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8438"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6391"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23DC7E38-CFDF-4E51-B178-EFDEE3651C54}" type="datetime1">
              <a:rPr lang="zh-CN" altLang="en-US"/>
              <a:pPr>
                <a:defRPr/>
              </a:pPr>
              <a:t>2017/3/16</a:t>
            </a:fld>
            <a:endParaRPr lang="zh-CN" altLang="en-US"/>
          </a:p>
        </p:txBody>
      </p:sp>
      <p:sp>
        <p:nvSpPr>
          <p:cNvPr id="16392"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6393"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4668006E-1484-4935-B1A6-5FD2AAED5DB8}" type="slidenum">
              <a:rPr lang="en-US" altLang="zh-CN"/>
              <a:pPr>
                <a:defRPr/>
              </a:pPr>
              <a:t>‹#›</a:t>
            </a:fld>
            <a:endParaRPr lang="zh-CN" altLang="en-US"/>
          </a:p>
        </p:txBody>
      </p:sp>
    </p:spTree>
    <p:extLst>
      <p:ext uri="{BB962C8B-B14F-4D97-AF65-F5344CB8AC3E}">
        <p14:creationId xmlns:p14="http://schemas.microsoft.com/office/powerpoint/2010/main" val="2643573093"/>
      </p:ext>
    </p:extLst>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 id="2147483914" r:id="rId8"/>
    <p:sldLayoutId id="2147483915" r:id="rId9"/>
    <p:sldLayoutId id="2147483916" r:id="rId10"/>
    <p:sldLayoutId id="2147483917"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9458"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19460"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9462"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7415"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28F31F17-AD4A-4D7F-9418-F04E383A3D2F}" type="datetime1">
              <a:rPr lang="zh-CN" altLang="en-US"/>
              <a:pPr>
                <a:defRPr/>
              </a:pPr>
              <a:t>2017/3/16</a:t>
            </a:fld>
            <a:endParaRPr lang="zh-CN" altLang="en-US"/>
          </a:p>
        </p:txBody>
      </p:sp>
      <p:sp>
        <p:nvSpPr>
          <p:cNvPr id="17416"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7417"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270CF8D1-1A78-4C68-B256-77ED1CFD5616}" type="slidenum">
              <a:rPr lang="en-US" altLang="zh-CN"/>
              <a:pPr>
                <a:defRPr/>
              </a:pPr>
              <a:t>‹#›</a:t>
            </a:fld>
            <a:endParaRPr lang="zh-CN" altLang="en-US"/>
          </a:p>
        </p:txBody>
      </p:sp>
    </p:spTree>
    <p:extLst>
      <p:ext uri="{BB962C8B-B14F-4D97-AF65-F5344CB8AC3E}">
        <p14:creationId xmlns:p14="http://schemas.microsoft.com/office/powerpoint/2010/main" val="1430397943"/>
      </p:ext>
    </p:extLst>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buClr>
                <a:schemeClr val="folHlink"/>
              </a:buClr>
              <a:buSzPct val="60000"/>
              <a:buFontTx/>
              <a:buNone/>
              <a:defRPr sz="1200">
                <a:solidFill>
                  <a:prstClr val="black">
                    <a:tint val="75000"/>
                  </a:prstClr>
                </a:solidFill>
                <a:latin typeface="Calibri"/>
                <a:ea typeface="宋体"/>
              </a:defRPr>
            </a:lvl1pPr>
          </a:lstStyle>
          <a:p>
            <a:pPr>
              <a:defRPr/>
            </a:pPr>
            <a:fld id="{4E8C94C7-0894-4A89-8BDD-D70BB81EB862}" type="datetime1">
              <a:rPr lang="zh-CN" altLang="en-US"/>
              <a:pPr>
                <a:defRPr/>
              </a:pPr>
              <a:t>2017/3/16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buClr>
                <a:schemeClr val="folHlink"/>
              </a:buClr>
              <a:buSzPct val="60000"/>
              <a:buFontTx/>
              <a:buNone/>
              <a:defRPr sz="1200">
                <a:solidFill>
                  <a:prstClr val="black">
                    <a:tint val="75000"/>
                  </a:prstClr>
                </a:solidFill>
                <a:latin typeface="Calibri"/>
                <a:ea typeface="宋体"/>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Tx/>
              <a:buNone/>
              <a:defRPr sz="1200">
                <a:solidFill>
                  <a:srgbClr val="898989"/>
                </a:solidFill>
                <a:latin typeface="Calibri" panose="020F0502020204030204" pitchFamily="34" charset="0"/>
              </a:defRPr>
            </a:lvl1pPr>
          </a:lstStyle>
          <a:p>
            <a:pPr>
              <a:defRPr/>
            </a:pPr>
            <a:fld id="{367BD949-01B1-431D-93D9-09A39589113A}" type="slidenum">
              <a:rPr lang="zh-CN" altLang="en-US"/>
              <a:pPr>
                <a:defRPr/>
              </a:pPr>
              <a:t>‹#›</a:t>
            </a:fld>
            <a:endParaRPr lang="zh-CN" altLang="en-US"/>
          </a:p>
        </p:txBody>
      </p:sp>
    </p:spTree>
    <p:extLst>
      <p:ext uri="{BB962C8B-B14F-4D97-AF65-F5344CB8AC3E}">
        <p14:creationId xmlns:p14="http://schemas.microsoft.com/office/powerpoint/2010/main" val="1287471420"/>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ransition/>
  <p:hf sldNum="0" hdr="0" ft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pitchFamily="2" charset="-122"/>
        </a:defRPr>
      </a:lvl2pPr>
      <a:lvl3pPr algn="ctr" rtl="0" eaLnBrk="1" fontAlgn="base" hangingPunct="1">
        <a:spcBef>
          <a:spcPct val="0"/>
        </a:spcBef>
        <a:spcAft>
          <a:spcPct val="0"/>
        </a:spcAft>
        <a:defRPr sz="4400">
          <a:solidFill>
            <a:schemeClr val="tx1"/>
          </a:solidFill>
          <a:latin typeface="Calibri" pitchFamily="34" charset="0"/>
          <a:ea typeface="宋体" pitchFamily="2" charset="-122"/>
        </a:defRPr>
      </a:lvl3pPr>
      <a:lvl4pPr algn="ctr" rtl="0" eaLnBrk="1" fontAlgn="base" hangingPunct="1">
        <a:spcBef>
          <a:spcPct val="0"/>
        </a:spcBef>
        <a:spcAft>
          <a:spcPct val="0"/>
        </a:spcAft>
        <a:defRPr sz="4400">
          <a:solidFill>
            <a:schemeClr val="tx1"/>
          </a:solidFill>
          <a:latin typeface="Calibri" pitchFamily="34" charset="0"/>
          <a:ea typeface="宋体" pitchFamily="2" charset="-122"/>
        </a:defRPr>
      </a:lvl4pPr>
      <a:lvl5pPr algn="ctr" rtl="0" eaLnBrk="1" fontAlgn="base" hangingPunct="1">
        <a:spcBef>
          <a:spcPct val="0"/>
        </a:spcBef>
        <a:spcAft>
          <a:spcPct val="0"/>
        </a:spcAft>
        <a:defRPr sz="4400">
          <a:solidFill>
            <a:schemeClr val="tx1"/>
          </a:solidFill>
          <a:latin typeface="Calibri" pitchFamily="34" charset="0"/>
          <a:ea typeface="宋体" pitchFamily="2" charset="-122"/>
        </a:defRPr>
      </a:lvl5pPr>
      <a:lvl6pPr marL="457200" algn="ctr" rtl="0" eaLnBrk="1" fontAlgn="base" hangingPunct="1">
        <a:spcBef>
          <a:spcPct val="0"/>
        </a:spcBef>
        <a:spcAft>
          <a:spcPct val="0"/>
        </a:spcAft>
        <a:defRPr sz="4400">
          <a:solidFill>
            <a:schemeClr val="tx1"/>
          </a:solidFill>
          <a:latin typeface="Calibri" pitchFamily="34" charset="0"/>
          <a:ea typeface="宋体" pitchFamily="2" charset="-122"/>
        </a:defRPr>
      </a:lvl6pPr>
      <a:lvl7pPr marL="914400" algn="ctr" rtl="0" eaLnBrk="1" fontAlgn="base" hangingPunct="1">
        <a:spcBef>
          <a:spcPct val="0"/>
        </a:spcBef>
        <a:spcAft>
          <a:spcPct val="0"/>
        </a:spcAft>
        <a:defRPr sz="4400">
          <a:solidFill>
            <a:schemeClr val="tx1"/>
          </a:solidFill>
          <a:latin typeface="Calibri" pitchFamily="34" charset="0"/>
          <a:ea typeface="宋体" pitchFamily="2" charset="-122"/>
        </a:defRPr>
      </a:lvl7pPr>
      <a:lvl8pPr marL="1371600" algn="ctr" rtl="0" eaLnBrk="1" fontAlgn="base" hangingPunct="1">
        <a:spcBef>
          <a:spcPct val="0"/>
        </a:spcBef>
        <a:spcAft>
          <a:spcPct val="0"/>
        </a:spcAft>
        <a:defRPr sz="4400">
          <a:solidFill>
            <a:schemeClr val="tx1"/>
          </a:solidFill>
          <a:latin typeface="Calibri" pitchFamily="34" charset="0"/>
          <a:ea typeface="宋体" pitchFamily="2" charset="-122"/>
        </a:defRPr>
      </a:lvl8pPr>
      <a:lvl9pPr marL="1828800" algn="ctr" rtl="0" eaLnBrk="1" fontAlgn="base" hangingPunct="1">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20482"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20484"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486"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8439"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57BFF199-9B77-4B0F-A78B-E7FD61CCBE7E}" type="datetime1">
              <a:rPr lang="zh-CN" altLang="en-US"/>
              <a:pPr>
                <a:defRPr/>
              </a:pPr>
              <a:t>2017/3/16</a:t>
            </a:fld>
            <a:endParaRPr lang="zh-CN" altLang="en-US"/>
          </a:p>
        </p:txBody>
      </p:sp>
      <p:sp>
        <p:nvSpPr>
          <p:cNvPr id="18440"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8441"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7905020F-7582-4578-899B-45B41AB93B0C}" type="slidenum">
              <a:rPr lang="en-US" altLang="zh-CN"/>
              <a:pPr>
                <a:defRPr/>
              </a:pPr>
              <a:t>‹#›</a:t>
            </a:fld>
            <a:endParaRPr lang="zh-CN" altLang="en-US"/>
          </a:p>
        </p:txBody>
      </p:sp>
    </p:spTree>
    <p:extLst>
      <p:ext uri="{BB962C8B-B14F-4D97-AF65-F5344CB8AC3E}">
        <p14:creationId xmlns:p14="http://schemas.microsoft.com/office/powerpoint/2010/main" val="2579837983"/>
      </p:ext>
    </p:extLst>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pSp>
        <p:nvGrpSpPr>
          <p:cNvPr id="21506" name="Group 45"/>
          <p:cNvGrpSpPr>
            <a:grpSpLocks noChangeAspect="1"/>
          </p:cNvGrpSpPr>
          <p:nvPr/>
        </p:nvGrpSpPr>
        <p:grpSpPr bwMode="auto">
          <a:xfrm>
            <a:off x="357188" y="5502275"/>
            <a:ext cx="8243887" cy="1222375"/>
            <a:chOff x="0" y="0"/>
            <a:chExt cx="5193" cy="771"/>
          </a:xfrm>
        </p:grpSpPr>
        <p:pic>
          <p:nvPicPr>
            <p:cNvPr id="21514" name="Picture 37" descr="4"/>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3131" y="225"/>
              <a:ext cx="2062" cy="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5" name="Picture 38" descr="4"/>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 y="179"/>
              <a:ext cx="2381" cy="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6" name="Picture 41" descr="11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2375" y="-1"/>
              <a:ext cx="756"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1507" name="Picture 43" descr="大医厚德"/>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39700" y="19050"/>
            <a:ext cx="1512888"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42" descr="精博至善"/>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49363" y="212725"/>
            <a:ext cx="1463675"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1510"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3082"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fld id="{80931081-9BAD-40A1-9D84-1A7AAB90575C}" type="datetime1">
              <a:rPr lang="zh-CN" altLang="en-US"/>
              <a:pPr>
                <a:defRPr/>
              </a:pPr>
              <a:t>2017/3/16</a:t>
            </a:fld>
            <a:endParaRPr lang="zh-CN" altLang="en-US" sz="1800">
              <a:solidFill>
                <a:schemeClr val="tx1"/>
              </a:solidFill>
            </a:endParaRPr>
          </a:p>
        </p:txBody>
      </p:sp>
      <p:sp>
        <p:nvSpPr>
          <p:cNvPr id="3083"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endParaRPr lang="zh-CN" altLang="en-US"/>
          </a:p>
        </p:txBody>
      </p:sp>
      <p:sp>
        <p:nvSpPr>
          <p:cNvPr id="3084"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latin typeface="Calibri" panose="020F0502020204030204" pitchFamily="34" charset="0"/>
              </a:defRPr>
            </a:lvl1pPr>
          </a:lstStyle>
          <a:p>
            <a:pPr>
              <a:defRPr/>
            </a:pPr>
            <a:fld id="{F5D9F156-7A8E-4FED-A9B8-84636737201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58594945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Lst>
  <p:hf sldNum="0" hdr="0" ftr="0" dt="0"/>
  <p:txStyles>
    <p:title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3600">
          <a:solidFill>
            <a:schemeClr val="tx1"/>
          </a:solidFill>
          <a:latin typeface="Calibri" pitchFamily="34" charset="0"/>
          <a:ea typeface="宋体" pitchFamily="2" charset="-122"/>
        </a:defRPr>
      </a:lvl2pPr>
      <a:lvl3pPr algn="ctr" rtl="0" eaLnBrk="1" fontAlgn="base" hangingPunct="1">
        <a:spcBef>
          <a:spcPct val="0"/>
        </a:spcBef>
        <a:spcAft>
          <a:spcPct val="0"/>
        </a:spcAft>
        <a:defRPr sz="3600">
          <a:solidFill>
            <a:schemeClr val="tx1"/>
          </a:solidFill>
          <a:latin typeface="Calibri" pitchFamily="34" charset="0"/>
          <a:ea typeface="宋体" pitchFamily="2" charset="-122"/>
        </a:defRPr>
      </a:lvl3pPr>
      <a:lvl4pPr algn="ctr" rtl="0" eaLnBrk="1" fontAlgn="base" hangingPunct="1">
        <a:spcBef>
          <a:spcPct val="0"/>
        </a:spcBef>
        <a:spcAft>
          <a:spcPct val="0"/>
        </a:spcAft>
        <a:defRPr sz="3600">
          <a:solidFill>
            <a:schemeClr val="tx1"/>
          </a:solidFill>
          <a:latin typeface="Calibri" pitchFamily="34" charset="0"/>
          <a:ea typeface="宋体" pitchFamily="2" charset="-122"/>
        </a:defRPr>
      </a:lvl4pPr>
      <a:lvl5pPr algn="ctr" rtl="0" eaLnBrk="1" fontAlgn="base" hangingPunct="1">
        <a:spcBef>
          <a:spcPct val="0"/>
        </a:spcBef>
        <a:spcAft>
          <a:spcPct val="0"/>
        </a:spcAft>
        <a:defRPr sz="3600">
          <a:solidFill>
            <a:schemeClr val="tx1"/>
          </a:solidFill>
          <a:latin typeface="Calibri" pitchFamily="34" charset="0"/>
          <a:ea typeface="宋体" pitchFamily="2" charset="-122"/>
        </a:defRPr>
      </a:lvl5pPr>
      <a:lvl6pPr marL="380985" algn="ctr" rtl="0" eaLnBrk="1" fontAlgn="base" hangingPunct="1">
        <a:spcBef>
          <a:spcPct val="0"/>
        </a:spcBef>
        <a:spcAft>
          <a:spcPct val="0"/>
        </a:spcAft>
        <a:defRPr sz="3667">
          <a:solidFill>
            <a:schemeClr val="tx1"/>
          </a:solidFill>
          <a:latin typeface="Calibri" pitchFamily="34" charset="0"/>
          <a:ea typeface="宋体" pitchFamily="2" charset="-122"/>
        </a:defRPr>
      </a:lvl6pPr>
      <a:lvl7pPr marL="761970" algn="ctr" rtl="0" eaLnBrk="1" fontAlgn="base" hangingPunct="1">
        <a:spcBef>
          <a:spcPct val="0"/>
        </a:spcBef>
        <a:spcAft>
          <a:spcPct val="0"/>
        </a:spcAft>
        <a:defRPr sz="3667">
          <a:solidFill>
            <a:schemeClr val="tx1"/>
          </a:solidFill>
          <a:latin typeface="Calibri" pitchFamily="34" charset="0"/>
          <a:ea typeface="宋体" pitchFamily="2" charset="-122"/>
        </a:defRPr>
      </a:lvl7pPr>
      <a:lvl8pPr marL="1142954" algn="ctr" rtl="0" eaLnBrk="1" fontAlgn="base" hangingPunct="1">
        <a:spcBef>
          <a:spcPct val="0"/>
        </a:spcBef>
        <a:spcAft>
          <a:spcPct val="0"/>
        </a:spcAft>
        <a:defRPr sz="3667">
          <a:solidFill>
            <a:schemeClr val="tx1"/>
          </a:solidFill>
          <a:latin typeface="Calibri" pitchFamily="34" charset="0"/>
          <a:ea typeface="宋体" pitchFamily="2" charset="-122"/>
        </a:defRPr>
      </a:lvl8pPr>
      <a:lvl9pPr marL="1523939" algn="ctr" rtl="0" eaLnBrk="1" fontAlgn="base" hangingPunct="1">
        <a:spcBef>
          <a:spcPct val="0"/>
        </a:spcBef>
        <a:spcAft>
          <a:spcPct val="0"/>
        </a:spcAft>
        <a:defRPr sz="3667">
          <a:solidFill>
            <a:schemeClr val="tx1"/>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chemeClr val="tx1"/>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chemeClr val="tx1"/>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2530"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2531"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fld id="{5A2743EC-80B2-4686-B0E0-E0E7B345F0AE}" type="datetime1">
              <a:rPr lang="zh-CN" altLang="en-US"/>
              <a:pPr>
                <a:defRPr/>
              </a:pPr>
              <a:t>2017/3/16</a:t>
            </a:fld>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latin typeface="Calibri" panose="020F0502020204030204" pitchFamily="34" charset="0"/>
              </a:defRPr>
            </a:lvl1pPr>
          </a:lstStyle>
          <a:p>
            <a:pPr>
              <a:defRPr/>
            </a:pPr>
            <a:fld id="{4ED3AE19-4E9E-41D8-85D1-7D527523C929}" type="slidenum">
              <a:rPr lang="zh-CN" altLang="en-US"/>
              <a:pPr>
                <a:defRPr/>
              </a:pPr>
              <a:t>‹#›</a:t>
            </a:fld>
            <a:endParaRPr lang="zh-CN" altLang="en-US"/>
          </a:p>
        </p:txBody>
      </p:sp>
    </p:spTree>
    <p:extLst>
      <p:ext uri="{BB962C8B-B14F-4D97-AF65-F5344CB8AC3E}">
        <p14:creationId xmlns:p14="http://schemas.microsoft.com/office/powerpoint/2010/main" val="1360895601"/>
      </p:ext>
    </p:extLst>
  </p:cSld>
  <p:clrMap bg1="lt1" tx1="dk1" bg2="lt2" tx2="dk2" accent1="accent1" accent2="accent2" accent3="accent3" accent4="accent4" accent5="accent5" accent6="accent6" hlink="hlink" folHlink="folHlink"/>
  <p:sldLayoutIdLst>
    <p:sldLayoutId id="2147483954" r:id="rId1"/>
    <p:sldLayoutId id="2147483955" r:id="rId2"/>
    <p:sldLayoutId id="2147483956" r:id="rId3"/>
    <p:sldLayoutId id="2147483957" r:id="rId4"/>
    <p:sldLayoutId id="2147483958" r:id="rId5"/>
    <p:sldLayoutId id="2147483959" r:id="rId6"/>
    <p:sldLayoutId id="2147483960" r:id="rId7"/>
    <p:sldLayoutId id="2147483961" r:id="rId8"/>
    <p:sldLayoutId id="2147483962" r:id="rId9"/>
    <p:sldLayoutId id="2147483963" r:id="rId10"/>
    <p:sldLayoutId id="2147483964" r:id="rId11"/>
  </p:sldLayoutIdLst>
  <p:hf sldNum="0" hdr="0" ftr="0" dt="0"/>
  <p:txStyles>
    <p:title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3600">
          <a:solidFill>
            <a:schemeClr val="tx1"/>
          </a:solidFill>
          <a:latin typeface="Calibri" pitchFamily="34" charset="0"/>
          <a:ea typeface="宋体" pitchFamily="2" charset="-122"/>
        </a:defRPr>
      </a:lvl2pPr>
      <a:lvl3pPr algn="ctr" rtl="0" eaLnBrk="1" fontAlgn="base" hangingPunct="1">
        <a:spcBef>
          <a:spcPct val="0"/>
        </a:spcBef>
        <a:spcAft>
          <a:spcPct val="0"/>
        </a:spcAft>
        <a:defRPr sz="3600">
          <a:solidFill>
            <a:schemeClr val="tx1"/>
          </a:solidFill>
          <a:latin typeface="Calibri" pitchFamily="34" charset="0"/>
          <a:ea typeface="宋体" pitchFamily="2" charset="-122"/>
        </a:defRPr>
      </a:lvl3pPr>
      <a:lvl4pPr algn="ctr" rtl="0" eaLnBrk="1" fontAlgn="base" hangingPunct="1">
        <a:spcBef>
          <a:spcPct val="0"/>
        </a:spcBef>
        <a:spcAft>
          <a:spcPct val="0"/>
        </a:spcAft>
        <a:defRPr sz="3600">
          <a:solidFill>
            <a:schemeClr val="tx1"/>
          </a:solidFill>
          <a:latin typeface="Calibri" pitchFamily="34" charset="0"/>
          <a:ea typeface="宋体" pitchFamily="2" charset="-122"/>
        </a:defRPr>
      </a:lvl4pPr>
      <a:lvl5pPr algn="ctr" rtl="0" eaLnBrk="1" fontAlgn="base" hangingPunct="1">
        <a:spcBef>
          <a:spcPct val="0"/>
        </a:spcBef>
        <a:spcAft>
          <a:spcPct val="0"/>
        </a:spcAft>
        <a:defRPr sz="3600">
          <a:solidFill>
            <a:schemeClr val="tx1"/>
          </a:solidFill>
          <a:latin typeface="Calibri" pitchFamily="34" charset="0"/>
          <a:ea typeface="宋体" pitchFamily="2" charset="-122"/>
        </a:defRPr>
      </a:lvl5pPr>
      <a:lvl6pPr marL="380985" algn="ctr" rtl="0" eaLnBrk="1" fontAlgn="base" hangingPunct="1">
        <a:spcBef>
          <a:spcPct val="0"/>
        </a:spcBef>
        <a:spcAft>
          <a:spcPct val="0"/>
        </a:spcAft>
        <a:defRPr sz="3667">
          <a:solidFill>
            <a:schemeClr val="tx1"/>
          </a:solidFill>
          <a:latin typeface="Calibri" pitchFamily="34" charset="0"/>
          <a:ea typeface="宋体" pitchFamily="2" charset="-122"/>
        </a:defRPr>
      </a:lvl6pPr>
      <a:lvl7pPr marL="761970" algn="ctr" rtl="0" eaLnBrk="1" fontAlgn="base" hangingPunct="1">
        <a:spcBef>
          <a:spcPct val="0"/>
        </a:spcBef>
        <a:spcAft>
          <a:spcPct val="0"/>
        </a:spcAft>
        <a:defRPr sz="3667">
          <a:solidFill>
            <a:schemeClr val="tx1"/>
          </a:solidFill>
          <a:latin typeface="Calibri" pitchFamily="34" charset="0"/>
          <a:ea typeface="宋体" pitchFamily="2" charset="-122"/>
        </a:defRPr>
      </a:lvl7pPr>
      <a:lvl8pPr marL="1142954" algn="ctr" rtl="0" eaLnBrk="1" fontAlgn="base" hangingPunct="1">
        <a:spcBef>
          <a:spcPct val="0"/>
        </a:spcBef>
        <a:spcAft>
          <a:spcPct val="0"/>
        </a:spcAft>
        <a:defRPr sz="3667">
          <a:solidFill>
            <a:schemeClr val="tx1"/>
          </a:solidFill>
          <a:latin typeface="Calibri" pitchFamily="34" charset="0"/>
          <a:ea typeface="宋体" pitchFamily="2" charset="-122"/>
        </a:defRPr>
      </a:lvl8pPr>
      <a:lvl9pPr marL="1523939" algn="ctr" rtl="0" eaLnBrk="1" fontAlgn="base" hangingPunct="1">
        <a:spcBef>
          <a:spcPct val="0"/>
        </a:spcBef>
        <a:spcAft>
          <a:spcPct val="0"/>
        </a:spcAft>
        <a:defRPr sz="3667">
          <a:solidFill>
            <a:schemeClr val="tx1"/>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chemeClr val="tx1"/>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chemeClr val="tx1"/>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23554"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3556"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3"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Tahoma" pitchFamily="34" charset="0"/>
              </a:defRPr>
            </a:lvl1pPr>
          </a:lstStyle>
          <a:p>
            <a:pPr>
              <a:defRPr/>
            </a:pPr>
            <a:fld id="{7C0FB3DB-0E43-4844-BC39-BD2090248582}" type="datetime1">
              <a:rPr lang="zh-CN" altLang="en-US"/>
              <a:pPr>
                <a:defRPr/>
              </a:pPr>
              <a:t>2017/3/16</a:t>
            </a:fld>
            <a:endParaRPr lang="zh-CN" altLang="en-US"/>
          </a:p>
        </p:txBody>
      </p:sp>
      <p:sp>
        <p:nvSpPr>
          <p:cNvPr id="2054"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Tahoma" pitchFamily="34" charset="0"/>
              </a:defRPr>
            </a:lvl1pPr>
          </a:lstStyle>
          <a:p>
            <a:pPr>
              <a:defRPr/>
            </a:pPr>
            <a:endParaRPr lang="zh-CN" altLang="en-US"/>
          </a:p>
        </p:txBody>
      </p:sp>
      <p:sp>
        <p:nvSpPr>
          <p:cNvPr id="2055"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latin typeface="Tahoma" panose="020B0604030504040204" pitchFamily="34" charset="0"/>
              </a:defRPr>
            </a:lvl1pPr>
          </a:lstStyle>
          <a:p>
            <a:pPr>
              <a:defRPr/>
            </a:pPr>
            <a:fld id="{99C4FA69-2BD8-4566-9F1C-D1696681C2CD}" type="slidenum">
              <a:rPr lang="en-US" altLang="zh-CN"/>
              <a:pPr>
                <a:defRPr/>
              </a:pPr>
              <a:t>‹#›</a:t>
            </a:fld>
            <a:endParaRPr lang="zh-CN" altLang="en-US"/>
          </a:p>
        </p:txBody>
      </p:sp>
      <p:pic>
        <p:nvPicPr>
          <p:cNvPr id="23560"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23561"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569560"/>
      </p:ext>
    </p:extLst>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pSp>
        <p:nvGrpSpPr>
          <p:cNvPr id="24578" name="Group 45"/>
          <p:cNvGrpSpPr>
            <a:grpSpLocks noChangeAspect="1"/>
          </p:cNvGrpSpPr>
          <p:nvPr/>
        </p:nvGrpSpPr>
        <p:grpSpPr bwMode="auto">
          <a:xfrm>
            <a:off x="285750" y="6000750"/>
            <a:ext cx="4891088" cy="739775"/>
            <a:chOff x="0" y="0"/>
            <a:chExt cx="5193" cy="771"/>
          </a:xfrm>
        </p:grpSpPr>
        <p:pic>
          <p:nvPicPr>
            <p:cNvPr id="24584" name="Picture 37" descr="4"/>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3127" y="42"/>
              <a:ext cx="2065"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5" name="Picture 38" descr="4"/>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1" y="-2"/>
              <a:ext cx="2382" cy="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6" name="Picture 41" descr="111"/>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2376" y="-2"/>
              <a:ext cx="751" cy="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579"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4580"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4104"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fld id="{54AF37C1-B10B-41B0-9362-2844DABADADB}" type="datetime1">
              <a:rPr lang="zh-CN" altLang="en-US"/>
              <a:pPr>
                <a:defRPr/>
              </a:pPr>
              <a:t>2017/3/16</a:t>
            </a:fld>
            <a:endParaRPr lang="zh-CN" altLang="en-US"/>
          </a:p>
        </p:txBody>
      </p:sp>
      <p:sp>
        <p:nvSpPr>
          <p:cNvPr id="4105"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endParaRPr lang="zh-CN" altLang="en-US"/>
          </a:p>
        </p:txBody>
      </p:sp>
      <p:sp>
        <p:nvSpPr>
          <p:cNvPr id="4106"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latin typeface="Calibri" panose="020F0502020204030204" pitchFamily="34" charset="0"/>
              </a:defRPr>
            </a:lvl1pPr>
          </a:lstStyle>
          <a:p>
            <a:pPr>
              <a:defRPr/>
            </a:pPr>
            <a:fld id="{9AAC6388-5CBE-4D58-B9A4-596D42F3CE32}" type="slidenum">
              <a:rPr lang="zh-CN" altLang="en-US"/>
              <a:pPr>
                <a:defRPr/>
              </a:pPr>
              <a:t>‹#›</a:t>
            </a:fld>
            <a:endParaRPr lang="zh-CN" altLang="en-US"/>
          </a:p>
        </p:txBody>
      </p:sp>
    </p:spTree>
    <p:extLst>
      <p:ext uri="{BB962C8B-B14F-4D97-AF65-F5344CB8AC3E}">
        <p14:creationId xmlns:p14="http://schemas.microsoft.com/office/powerpoint/2010/main" val="593341710"/>
      </p:ext>
    </p:extLst>
  </p:cSld>
  <p:clrMap bg1="lt1" tx1="dk1" bg2="lt2" tx2="dk2" accent1="accent1" accent2="accent2" accent3="accent3" accent4="accent4" accent5="accent5" accent6="accent6" hlink="hlink" folHlink="folHlink"/>
  <p:sldLayoutIdLst>
    <p:sldLayoutId id="2147483978" r:id="rId1"/>
    <p:sldLayoutId id="2147483979" r:id="rId2"/>
    <p:sldLayoutId id="2147483980" r:id="rId3"/>
    <p:sldLayoutId id="2147483981" r:id="rId4"/>
    <p:sldLayoutId id="2147483982" r:id="rId5"/>
    <p:sldLayoutId id="2147483983" r:id="rId6"/>
    <p:sldLayoutId id="2147483984" r:id="rId7"/>
    <p:sldLayoutId id="2147483985" r:id="rId8"/>
    <p:sldLayoutId id="2147483986" r:id="rId9"/>
    <p:sldLayoutId id="2147483987" r:id="rId10"/>
    <p:sldLayoutId id="2147483988" r:id="rId11"/>
    <p:sldLayoutId id="2147483989" r:id="rId12"/>
    <p:sldLayoutId id="2147483990" r:id="rId13"/>
    <p:sldLayoutId id="2147483991" r:id="rId14"/>
    <p:sldLayoutId id="2147483992" r:id="rId15"/>
  </p:sldLayoutIdLst>
  <p:hf sldNum="0" hdr="0" ftr="0" dt="0"/>
  <p:txStyles>
    <p:title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3600">
          <a:solidFill>
            <a:schemeClr val="tx1"/>
          </a:solidFill>
          <a:latin typeface="Calibri" pitchFamily="34" charset="0"/>
          <a:ea typeface="宋体" pitchFamily="2" charset="-122"/>
        </a:defRPr>
      </a:lvl2pPr>
      <a:lvl3pPr algn="ctr" rtl="0" eaLnBrk="1" fontAlgn="base" hangingPunct="1">
        <a:spcBef>
          <a:spcPct val="0"/>
        </a:spcBef>
        <a:spcAft>
          <a:spcPct val="0"/>
        </a:spcAft>
        <a:defRPr sz="3600">
          <a:solidFill>
            <a:schemeClr val="tx1"/>
          </a:solidFill>
          <a:latin typeface="Calibri" pitchFamily="34" charset="0"/>
          <a:ea typeface="宋体" pitchFamily="2" charset="-122"/>
        </a:defRPr>
      </a:lvl3pPr>
      <a:lvl4pPr algn="ctr" rtl="0" eaLnBrk="1" fontAlgn="base" hangingPunct="1">
        <a:spcBef>
          <a:spcPct val="0"/>
        </a:spcBef>
        <a:spcAft>
          <a:spcPct val="0"/>
        </a:spcAft>
        <a:defRPr sz="3600">
          <a:solidFill>
            <a:schemeClr val="tx1"/>
          </a:solidFill>
          <a:latin typeface="Calibri" pitchFamily="34" charset="0"/>
          <a:ea typeface="宋体" pitchFamily="2" charset="-122"/>
        </a:defRPr>
      </a:lvl4pPr>
      <a:lvl5pPr algn="ctr" rtl="0" eaLnBrk="1" fontAlgn="base" hangingPunct="1">
        <a:spcBef>
          <a:spcPct val="0"/>
        </a:spcBef>
        <a:spcAft>
          <a:spcPct val="0"/>
        </a:spcAft>
        <a:defRPr sz="3600">
          <a:solidFill>
            <a:schemeClr val="tx1"/>
          </a:solidFill>
          <a:latin typeface="Calibri" pitchFamily="34" charset="0"/>
          <a:ea typeface="宋体" pitchFamily="2" charset="-122"/>
        </a:defRPr>
      </a:lvl5pPr>
      <a:lvl6pPr marL="380985" algn="ctr" rtl="0" eaLnBrk="1" fontAlgn="base" hangingPunct="1">
        <a:spcBef>
          <a:spcPct val="0"/>
        </a:spcBef>
        <a:spcAft>
          <a:spcPct val="0"/>
        </a:spcAft>
        <a:defRPr sz="3667">
          <a:solidFill>
            <a:schemeClr val="tx1"/>
          </a:solidFill>
          <a:latin typeface="Calibri" pitchFamily="34" charset="0"/>
          <a:ea typeface="宋体" pitchFamily="2" charset="-122"/>
        </a:defRPr>
      </a:lvl6pPr>
      <a:lvl7pPr marL="761970" algn="ctr" rtl="0" eaLnBrk="1" fontAlgn="base" hangingPunct="1">
        <a:spcBef>
          <a:spcPct val="0"/>
        </a:spcBef>
        <a:spcAft>
          <a:spcPct val="0"/>
        </a:spcAft>
        <a:defRPr sz="3667">
          <a:solidFill>
            <a:schemeClr val="tx1"/>
          </a:solidFill>
          <a:latin typeface="Calibri" pitchFamily="34" charset="0"/>
          <a:ea typeface="宋体" pitchFamily="2" charset="-122"/>
        </a:defRPr>
      </a:lvl7pPr>
      <a:lvl8pPr marL="1142954" algn="ctr" rtl="0" eaLnBrk="1" fontAlgn="base" hangingPunct="1">
        <a:spcBef>
          <a:spcPct val="0"/>
        </a:spcBef>
        <a:spcAft>
          <a:spcPct val="0"/>
        </a:spcAft>
        <a:defRPr sz="3667">
          <a:solidFill>
            <a:schemeClr val="tx1"/>
          </a:solidFill>
          <a:latin typeface="Calibri" pitchFamily="34" charset="0"/>
          <a:ea typeface="宋体" pitchFamily="2" charset="-122"/>
        </a:defRPr>
      </a:lvl8pPr>
      <a:lvl9pPr marL="1523939" algn="ctr" rtl="0" eaLnBrk="1" fontAlgn="base" hangingPunct="1">
        <a:spcBef>
          <a:spcPct val="0"/>
        </a:spcBef>
        <a:spcAft>
          <a:spcPct val="0"/>
        </a:spcAft>
        <a:defRPr sz="3667">
          <a:solidFill>
            <a:schemeClr val="tx1"/>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chemeClr val="tx1"/>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chemeClr val="tx1"/>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5602"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5603"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spcBef>
                <a:spcPct val="20000"/>
              </a:spcBef>
              <a:buClr>
                <a:schemeClr val="folHlink"/>
              </a:buClr>
              <a:buSzPct val="60000"/>
              <a:buFont typeface="Arial" charset="0"/>
              <a:buNone/>
              <a:defRPr sz="1000">
                <a:solidFill>
                  <a:schemeClr val="tx1">
                    <a:tint val="75000"/>
                  </a:schemeClr>
                </a:solidFill>
                <a:latin typeface="Arial" charset="0"/>
              </a:defRPr>
            </a:lvl1pPr>
          </a:lstStyle>
          <a:p>
            <a:pPr>
              <a:defRPr/>
            </a:pPr>
            <a:fld id="{343612C7-2598-4B78-9076-CE86489B4B56}" type="datetime1">
              <a:rPr lang="zh-CN" altLang="en-US"/>
              <a:pPr>
                <a:defRPr/>
              </a:pPr>
              <a:t>2017/3/16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spcBef>
                <a:spcPct val="20000"/>
              </a:spcBef>
              <a:buClr>
                <a:schemeClr val="folHlink"/>
              </a:buClr>
              <a:buSzPct val="60000"/>
              <a:buFont typeface="Arial" charset="0"/>
              <a:buNone/>
              <a:defRPr sz="1000">
                <a:solidFill>
                  <a:schemeClr val="tx1">
                    <a:tint val="75000"/>
                  </a:schemeClr>
                </a:solidFill>
                <a:latin typeface="Arial" charset="0"/>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D31DCB0B-84CA-4D91-9499-9C47E8812353}" type="slidenum">
              <a:rPr lang="zh-CN" altLang="en-US"/>
              <a:pPr>
                <a:defRPr/>
              </a:pPr>
              <a:t>‹#›</a:t>
            </a:fld>
            <a:endParaRPr lang="zh-CN" altLang="en-US"/>
          </a:p>
        </p:txBody>
      </p:sp>
    </p:spTree>
    <p:extLst>
      <p:ext uri="{BB962C8B-B14F-4D97-AF65-F5344CB8AC3E}">
        <p14:creationId xmlns:p14="http://schemas.microsoft.com/office/powerpoint/2010/main" val="27496190"/>
      </p:ext>
    </p:extLst>
  </p:cSld>
  <p:clrMap bg1="lt1" tx1="dk1" bg2="lt2" tx2="dk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 id="2147483999" r:id="rId6"/>
    <p:sldLayoutId id="2147484000" r:id="rId7"/>
    <p:sldLayoutId id="2147484001" r:id="rId8"/>
    <p:sldLayoutId id="2147484002" r:id="rId9"/>
    <p:sldLayoutId id="2147484003" r:id="rId10"/>
    <p:sldLayoutId id="2147484004" r:id="rId11"/>
  </p:sldLayoutIdLst>
  <p:hf sldNum="0" hdr="0" ftr="0" dt="0"/>
  <p:txStyles>
    <p:titleStyle>
      <a:lvl1pPr algn="ctr" rtl="0" eaLnBrk="1" fontAlgn="base" hangingPunct="1">
        <a:spcBef>
          <a:spcPct val="0"/>
        </a:spcBef>
        <a:spcAft>
          <a:spcPct val="0"/>
        </a:spcAft>
        <a:defRPr sz="3600" kern="1200">
          <a:solidFill>
            <a:schemeClr val="tx1"/>
          </a:solidFill>
          <a:latin typeface="+mj-lt"/>
          <a:ea typeface="+mj-ea"/>
          <a:cs typeface="+mj-cs"/>
        </a:defRPr>
      </a:lvl1pPr>
      <a:lvl2pPr algn="ctr" rtl="0" eaLnBrk="1" fontAlgn="base" hangingPunct="1">
        <a:spcBef>
          <a:spcPct val="0"/>
        </a:spcBef>
        <a:spcAft>
          <a:spcPct val="0"/>
        </a:spcAft>
        <a:defRPr sz="3600">
          <a:solidFill>
            <a:schemeClr val="tx1"/>
          </a:solidFill>
          <a:latin typeface="Calibri" pitchFamily="34" charset="0"/>
          <a:ea typeface="宋体" pitchFamily="2" charset="-122"/>
        </a:defRPr>
      </a:lvl2pPr>
      <a:lvl3pPr algn="ctr" rtl="0" eaLnBrk="1" fontAlgn="base" hangingPunct="1">
        <a:spcBef>
          <a:spcPct val="0"/>
        </a:spcBef>
        <a:spcAft>
          <a:spcPct val="0"/>
        </a:spcAft>
        <a:defRPr sz="3600">
          <a:solidFill>
            <a:schemeClr val="tx1"/>
          </a:solidFill>
          <a:latin typeface="Calibri" pitchFamily="34" charset="0"/>
          <a:ea typeface="宋体" pitchFamily="2" charset="-122"/>
        </a:defRPr>
      </a:lvl3pPr>
      <a:lvl4pPr algn="ctr" rtl="0" eaLnBrk="1" fontAlgn="base" hangingPunct="1">
        <a:spcBef>
          <a:spcPct val="0"/>
        </a:spcBef>
        <a:spcAft>
          <a:spcPct val="0"/>
        </a:spcAft>
        <a:defRPr sz="3600">
          <a:solidFill>
            <a:schemeClr val="tx1"/>
          </a:solidFill>
          <a:latin typeface="Calibri" pitchFamily="34" charset="0"/>
          <a:ea typeface="宋体" pitchFamily="2" charset="-122"/>
        </a:defRPr>
      </a:lvl4pPr>
      <a:lvl5pPr algn="ctr" rtl="0" eaLnBrk="1" fontAlgn="base" hangingPunct="1">
        <a:spcBef>
          <a:spcPct val="0"/>
        </a:spcBef>
        <a:spcAft>
          <a:spcPct val="0"/>
        </a:spcAft>
        <a:defRPr sz="3600">
          <a:solidFill>
            <a:schemeClr val="tx1"/>
          </a:solidFill>
          <a:latin typeface="Calibri" pitchFamily="34" charset="0"/>
          <a:ea typeface="宋体" pitchFamily="2" charset="-122"/>
        </a:defRPr>
      </a:lvl5pPr>
      <a:lvl6pPr marL="380985" algn="ctr" rtl="0" eaLnBrk="1" fontAlgn="base" hangingPunct="1">
        <a:spcBef>
          <a:spcPct val="0"/>
        </a:spcBef>
        <a:spcAft>
          <a:spcPct val="0"/>
        </a:spcAft>
        <a:defRPr sz="3667">
          <a:solidFill>
            <a:schemeClr val="tx1"/>
          </a:solidFill>
          <a:latin typeface="Calibri" pitchFamily="34" charset="0"/>
          <a:ea typeface="宋体" pitchFamily="2" charset="-122"/>
        </a:defRPr>
      </a:lvl6pPr>
      <a:lvl7pPr marL="761970" algn="ctr" rtl="0" eaLnBrk="1" fontAlgn="base" hangingPunct="1">
        <a:spcBef>
          <a:spcPct val="0"/>
        </a:spcBef>
        <a:spcAft>
          <a:spcPct val="0"/>
        </a:spcAft>
        <a:defRPr sz="3667">
          <a:solidFill>
            <a:schemeClr val="tx1"/>
          </a:solidFill>
          <a:latin typeface="Calibri" pitchFamily="34" charset="0"/>
          <a:ea typeface="宋体" pitchFamily="2" charset="-122"/>
        </a:defRPr>
      </a:lvl7pPr>
      <a:lvl8pPr marL="1142954" algn="ctr" rtl="0" eaLnBrk="1" fontAlgn="base" hangingPunct="1">
        <a:spcBef>
          <a:spcPct val="0"/>
        </a:spcBef>
        <a:spcAft>
          <a:spcPct val="0"/>
        </a:spcAft>
        <a:defRPr sz="3667">
          <a:solidFill>
            <a:schemeClr val="tx1"/>
          </a:solidFill>
          <a:latin typeface="Calibri" pitchFamily="34" charset="0"/>
          <a:ea typeface="宋体" pitchFamily="2" charset="-122"/>
        </a:defRPr>
      </a:lvl8pPr>
      <a:lvl9pPr marL="1523939" algn="ctr" rtl="0" eaLnBrk="1" fontAlgn="base" hangingPunct="1">
        <a:spcBef>
          <a:spcPct val="0"/>
        </a:spcBef>
        <a:spcAft>
          <a:spcPct val="0"/>
        </a:spcAft>
        <a:defRPr sz="3667">
          <a:solidFill>
            <a:schemeClr val="tx1"/>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kern="1200">
          <a:solidFill>
            <a:schemeClr val="tx1"/>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kern="1200">
          <a:solidFill>
            <a:schemeClr val="tx1"/>
          </a:solidFill>
          <a:latin typeface="+mn-lt"/>
          <a:ea typeface="+mn-ea"/>
          <a:cs typeface="+mn-cs"/>
        </a:defRPr>
      </a:lvl2pPr>
      <a:lvl3pPr marL="950913" indent="-188913"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331913" indent="-188913" algn="l" rtl="0" eaLnBrk="1" fontAlgn="base" hangingPunct="1">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1712913" indent="-188913" algn="l" rtl="0" eaLnBrk="1" fontAlgn="base" hangingPunct="1">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095416" indent="-190492" algn="l" defTabSz="761970" rtl="0" eaLnBrk="1" latinLnBrk="0" hangingPunct="1">
        <a:spcBef>
          <a:spcPct val="20000"/>
        </a:spcBef>
        <a:buFont typeface="Arial" panose="020B0604020202020204" pitchFamily="34" charset="0"/>
        <a:buChar char="•"/>
        <a:defRPr sz="1667" kern="1200">
          <a:solidFill>
            <a:schemeClr val="tx1"/>
          </a:solidFill>
          <a:latin typeface="+mn-lt"/>
          <a:ea typeface="+mn-ea"/>
          <a:cs typeface="+mn-cs"/>
        </a:defRPr>
      </a:lvl6pPr>
      <a:lvl7pPr marL="2476401" indent="-190492" algn="l" defTabSz="761970" rtl="0" eaLnBrk="1" latinLnBrk="0" hangingPunct="1">
        <a:spcBef>
          <a:spcPct val="20000"/>
        </a:spcBef>
        <a:buFont typeface="Arial" panose="020B0604020202020204" pitchFamily="34" charset="0"/>
        <a:buChar char="•"/>
        <a:defRPr sz="1667" kern="1200">
          <a:solidFill>
            <a:schemeClr val="tx1"/>
          </a:solidFill>
          <a:latin typeface="+mn-lt"/>
          <a:ea typeface="+mn-ea"/>
          <a:cs typeface="+mn-cs"/>
        </a:defRPr>
      </a:lvl7pPr>
      <a:lvl8pPr marL="2857386" indent="-190492" algn="l" defTabSz="761970" rtl="0" eaLnBrk="1" latinLnBrk="0" hangingPunct="1">
        <a:spcBef>
          <a:spcPct val="20000"/>
        </a:spcBef>
        <a:buFont typeface="Arial" panose="020B0604020202020204" pitchFamily="34" charset="0"/>
        <a:buChar char="•"/>
        <a:defRPr sz="1667" kern="1200">
          <a:solidFill>
            <a:schemeClr val="tx1"/>
          </a:solidFill>
          <a:latin typeface="+mn-lt"/>
          <a:ea typeface="+mn-ea"/>
          <a:cs typeface="+mn-cs"/>
        </a:defRPr>
      </a:lvl8pPr>
      <a:lvl9pPr marL="3238370" indent="-190492" algn="l" defTabSz="761970" rtl="0" eaLnBrk="1" latinLnBrk="0" hangingPunct="1">
        <a:spcBef>
          <a:spcPct val="20000"/>
        </a:spcBef>
        <a:buFont typeface="Arial" panose="020B0604020202020204" pitchFamily="34" charset="0"/>
        <a:buChar char="•"/>
        <a:defRPr sz="1667" kern="1200">
          <a:solidFill>
            <a:schemeClr val="tx1"/>
          </a:solidFill>
          <a:latin typeface="+mn-lt"/>
          <a:ea typeface="+mn-ea"/>
          <a:cs typeface="+mn-cs"/>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6626"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6627"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5124" name="日期占位符 4"/>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fld id="{1E5D8B86-6266-483F-AD26-B3A5ED3A1231}" type="datetime1">
              <a:rPr lang="zh-CN" altLang="en-US"/>
              <a:pPr>
                <a:defRPr/>
              </a:pPr>
              <a:t>2017/3/16</a:t>
            </a:fld>
            <a:endParaRPr lang="zh-CN" altLang="en-US"/>
          </a:p>
        </p:txBody>
      </p:sp>
      <p:sp>
        <p:nvSpPr>
          <p:cNvPr id="5125" name="页脚占位符 5"/>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endParaRPr lang="zh-CN" altLang="en-US"/>
          </a:p>
        </p:txBody>
      </p:sp>
      <p:sp>
        <p:nvSpPr>
          <p:cNvPr id="5126" name="灯片编号占位符 6"/>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latin typeface="Calibri" panose="020F0502020204030204" pitchFamily="34" charset="0"/>
              </a:defRPr>
            </a:lvl1pPr>
          </a:lstStyle>
          <a:p>
            <a:pPr>
              <a:defRPr/>
            </a:pPr>
            <a:fld id="{431C5D47-D7E0-4511-8C74-56875848A70C}" type="slidenum">
              <a:rPr lang="zh-CN" altLang="en-US"/>
              <a:pPr>
                <a:defRPr/>
              </a:pPr>
              <a:t>‹#›</a:t>
            </a:fld>
            <a:endParaRPr lang="zh-CN" altLang="en-US"/>
          </a:p>
        </p:txBody>
      </p:sp>
    </p:spTree>
    <p:extLst>
      <p:ext uri="{BB962C8B-B14F-4D97-AF65-F5344CB8AC3E}">
        <p14:creationId xmlns:p14="http://schemas.microsoft.com/office/powerpoint/2010/main" val="1039232576"/>
      </p:ext>
    </p:extLst>
  </p:cSld>
  <p:clrMap bg1="lt1" tx1="dk1" bg2="lt2" tx2="dk2" accent1="accent1" accent2="accent2" accent3="accent3" accent4="accent4" accent5="accent5" accent6="accent6" hlink="hlink" folHlink="folHlink"/>
  <p:sldLayoutIdLst>
    <p:sldLayoutId id="2147484006" r:id="rId1"/>
    <p:sldLayoutId id="2147484007" r:id="rId2"/>
    <p:sldLayoutId id="2147484008" r:id="rId3"/>
    <p:sldLayoutId id="2147484009" r:id="rId4"/>
    <p:sldLayoutId id="2147484010" r:id="rId5"/>
    <p:sldLayoutId id="2147484011" r:id="rId6"/>
    <p:sldLayoutId id="2147484012" r:id="rId7"/>
    <p:sldLayoutId id="2147484013" r:id="rId8"/>
    <p:sldLayoutId id="2147484014" r:id="rId9"/>
    <p:sldLayoutId id="2147484015" r:id="rId10"/>
    <p:sldLayoutId id="2147484016" r:id="rId11"/>
  </p:sldLayoutIdLst>
  <p:hf sldNum="0" hdr="0" ftr="0" dt="0"/>
  <p:txStyles>
    <p:title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3600">
          <a:solidFill>
            <a:schemeClr val="tx1"/>
          </a:solidFill>
          <a:latin typeface="Calibri" pitchFamily="34" charset="0"/>
          <a:ea typeface="宋体" pitchFamily="2" charset="-122"/>
        </a:defRPr>
      </a:lvl2pPr>
      <a:lvl3pPr algn="ctr" rtl="0" eaLnBrk="1" fontAlgn="base" hangingPunct="1">
        <a:spcBef>
          <a:spcPct val="0"/>
        </a:spcBef>
        <a:spcAft>
          <a:spcPct val="0"/>
        </a:spcAft>
        <a:defRPr sz="3600">
          <a:solidFill>
            <a:schemeClr val="tx1"/>
          </a:solidFill>
          <a:latin typeface="Calibri" pitchFamily="34" charset="0"/>
          <a:ea typeface="宋体" pitchFamily="2" charset="-122"/>
        </a:defRPr>
      </a:lvl3pPr>
      <a:lvl4pPr algn="ctr" rtl="0" eaLnBrk="1" fontAlgn="base" hangingPunct="1">
        <a:spcBef>
          <a:spcPct val="0"/>
        </a:spcBef>
        <a:spcAft>
          <a:spcPct val="0"/>
        </a:spcAft>
        <a:defRPr sz="3600">
          <a:solidFill>
            <a:schemeClr val="tx1"/>
          </a:solidFill>
          <a:latin typeface="Calibri" pitchFamily="34" charset="0"/>
          <a:ea typeface="宋体" pitchFamily="2" charset="-122"/>
        </a:defRPr>
      </a:lvl4pPr>
      <a:lvl5pPr algn="ctr" rtl="0" eaLnBrk="1" fontAlgn="base" hangingPunct="1">
        <a:spcBef>
          <a:spcPct val="0"/>
        </a:spcBef>
        <a:spcAft>
          <a:spcPct val="0"/>
        </a:spcAft>
        <a:defRPr sz="3600">
          <a:solidFill>
            <a:schemeClr val="tx1"/>
          </a:solidFill>
          <a:latin typeface="Calibri" pitchFamily="34" charset="0"/>
          <a:ea typeface="宋体" pitchFamily="2" charset="-122"/>
        </a:defRPr>
      </a:lvl5pPr>
      <a:lvl6pPr marL="380985" algn="ctr" rtl="0" eaLnBrk="1" fontAlgn="base" hangingPunct="1">
        <a:spcBef>
          <a:spcPct val="0"/>
        </a:spcBef>
        <a:spcAft>
          <a:spcPct val="0"/>
        </a:spcAft>
        <a:defRPr sz="3667">
          <a:solidFill>
            <a:schemeClr val="tx1"/>
          </a:solidFill>
          <a:latin typeface="Calibri" pitchFamily="34" charset="0"/>
          <a:ea typeface="宋体" pitchFamily="2" charset="-122"/>
        </a:defRPr>
      </a:lvl6pPr>
      <a:lvl7pPr marL="761970" algn="ctr" rtl="0" eaLnBrk="1" fontAlgn="base" hangingPunct="1">
        <a:spcBef>
          <a:spcPct val="0"/>
        </a:spcBef>
        <a:spcAft>
          <a:spcPct val="0"/>
        </a:spcAft>
        <a:defRPr sz="3667">
          <a:solidFill>
            <a:schemeClr val="tx1"/>
          </a:solidFill>
          <a:latin typeface="Calibri" pitchFamily="34" charset="0"/>
          <a:ea typeface="宋体" pitchFamily="2" charset="-122"/>
        </a:defRPr>
      </a:lvl7pPr>
      <a:lvl8pPr marL="1142954" algn="ctr" rtl="0" eaLnBrk="1" fontAlgn="base" hangingPunct="1">
        <a:spcBef>
          <a:spcPct val="0"/>
        </a:spcBef>
        <a:spcAft>
          <a:spcPct val="0"/>
        </a:spcAft>
        <a:defRPr sz="3667">
          <a:solidFill>
            <a:schemeClr val="tx1"/>
          </a:solidFill>
          <a:latin typeface="Calibri" pitchFamily="34" charset="0"/>
          <a:ea typeface="宋体" pitchFamily="2" charset="-122"/>
        </a:defRPr>
      </a:lvl8pPr>
      <a:lvl9pPr marL="1523939" algn="ctr" rtl="0" eaLnBrk="1" fontAlgn="base" hangingPunct="1">
        <a:spcBef>
          <a:spcPct val="0"/>
        </a:spcBef>
        <a:spcAft>
          <a:spcPct val="0"/>
        </a:spcAft>
        <a:defRPr sz="3667">
          <a:solidFill>
            <a:schemeClr val="tx1"/>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chemeClr val="tx1"/>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chemeClr val="tx1"/>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7650"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7651"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6148" name="日期占位符 6"/>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fld id="{D8FE414A-606E-492C-ACFF-334AB7F2823E}" type="datetime1">
              <a:rPr lang="zh-CN" altLang="en-US"/>
              <a:pPr>
                <a:defRPr/>
              </a:pPr>
              <a:t>2017/3/16</a:t>
            </a:fld>
            <a:endParaRPr lang="zh-CN" altLang="en-US"/>
          </a:p>
        </p:txBody>
      </p:sp>
      <p:sp>
        <p:nvSpPr>
          <p:cNvPr id="6149" name="页脚占位符 7"/>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endParaRPr lang="zh-CN" altLang="en-US"/>
          </a:p>
        </p:txBody>
      </p:sp>
      <p:sp>
        <p:nvSpPr>
          <p:cNvPr id="6150" name="灯片编号占位符 8"/>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latin typeface="Calibri" panose="020F0502020204030204" pitchFamily="34" charset="0"/>
              </a:defRPr>
            </a:lvl1pPr>
          </a:lstStyle>
          <a:p>
            <a:pPr>
              <a:defRPr/>
            </a:pPr>
            <a:fld id="{17D6ED29-7123-4E38-B0FD-DD36B537DD86}" type="slidenum">
              <a:rPr lang="zh-CN" altLang="en-US"/>
              <a:pPr>
                <a:defRPr/>
              </a:pPr>
              <a:t>‹#›</a:t>
            </a:fld>
            <a:endParaRPr lang="zh-CN" altLang="en-US"/>
          </a:p>
        </p:txBody>
      </p:sp>
    </p:spTree>
    <p:extLst>
      <p:ext uri="{BB962C8B-B14F-4D97-AF65-F5344CB8AC3E}">
        <p14:creationId xmlns:p14="http://schemas.microsoft.com/office/powerpoint/2010/main" val="1920623193"/>
      </p:ext>
    </p:extLst>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 id="2147484028" r:id="rId11"/>
  </p:sldLayoutIdLst>
  <p:hf sldNum="0" hdr="0" ftr="0" dt="0"/>
  <p:txStyles>
    <p:title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3600">
          <a:solidFill>
            <a:schemeClr val="tx1"/>
          </a:solidFill>
          <a:latin typeface="Calibri" pitchFamily="34" charset="0"/>
          <a:ea typeface="宋体" pitchFamily="2" charset="-122"/>
        </a:defRPr>
      </a:lvl2pPr>
      <a:lvl3pPr algn="ctr" rtl="0" eaLnBrk="1" fontAlgn="base" hangingPunct="1">
        <a:spcBef>
          <a:spcPct val="0"/>
        </a:spcBef>
        <a:spcAft>
          <a:spcPct val="0"/>
        </a:spcAft>
        <a:defRPr sz="3600">
          <a:solidFill>
            <a:schemeClr val="tx1"/>
          </a:solidFill>
          <a:latin typeface="Calibri" pitchFamily="34" charset="0"/>
          <a:ea typeface="宋体" pitchFamily="2" charset="-122"/>
        </a:defRPr>
      </a:lvl3pPr>
      <a:lvl4pPr algn="ctr" rtl="0" eaLnBrk="1" fontAlgn="base" hangingPunct="1">
        <a:spcBef>
          <a:spcPct val="0"/>
        </a:spcBef>
        <a:spcAft>
          <a:spcPct val="0"/>
        </a:spcAft>
        <a:defRPr sz="3600">
          <a:solidFill>
            <a:schemeClr val="tx1"/>
          </a:solidFill>
          <a:latin typeface="Calibri" pitchFamily="34" charset="0"/>
          <a:ea typeface="宋体" pitchFamily="2" charset="-122"/>
        </a:defRPr>
      </a:lvl4pPr>
      <a:lvl5pPr algn="ctr" rtl="0" eaLnBrk="1" fontAlgn="base" hangingPunct="1">
        <a:spcBef>
          <a:spcPct val="0"/>
        </a:spcBef>
        <a:spcAft>
          <a:spcPct val="0"/>
        </a:spcAft>
        <a:defRPr sz="3600">
          <a:solidFill>
            <a:schemeClr val="tx1"/>
          </a:solidFill>
          <a:latin typeface="Calibri" pitchFamily="34" charset="0"/>
          <a:ea typeface="宋体" pitchFamily="2" charset="-122"/>
        </a:defRPr>
      </a:lvl5pPr>
      <a:lvl6pPr marL="380985" algn="ctr" rtl="0" eaLnBrk="1" fontAlgn="base" hangingPunct="1">
        <a:spcBef>
          <a:spcPct val="0"/>
        </a:spcBef>
        <a:spcAft>
          <a:spcPct val="0"/>
        </a:spcAft>
        <a:defRPr sz="3667">
          <a:solidFill>
            <a:schemeClr val="tx1"/>
          </a:solidFill>
          <a:latin typeface="Calibri" pitchFamily="34" charset="0"/>
          <a:ea typeface="宋体" pitchFamily="2" charset="-122"/>
        </a:defRPr>
      </a:lvl6pPr>
      <a:lvl7pPr marL="761970" algn="ctr" rtl="0" eaLnBrk="1" fontAlgn="base" hangingPunct="1">
        <a:spcBef>
          <a:spcPct val="0"/>
        </a:spcBef>
        <a:spcAft>
          <a:spcPct val="0"/>
        </a:spcAft>
        <a:defRPr sz="3667">
          <a:solidFill>
            <a:schemeClr val="tx1"/>
          </a:solidFill>
          <a:latin typeface="Calibri" pitchFamily="34" charset="0"/>
          <a:ea typeface="宋体" pitchFamily="2" charset="-122"/>
        </a:defRPr>
      </a:lvl7pPr>
      <a:lvl8pPr marL="1142954" algn="ctr" rtl="0" eaLnBrk="1" fontAlgn="base" hangingPunct="1">
        <a:spcBef>
          <a:spcPct val="0"/>
        </a:spcBef>
        <a:spcAft>
          <a:spcPct val="0"/>
        </a:spcAft>
        <a:defRPr sz="3667">
          <a:solidFill>
            <a:schemeClr val="tx1"/>
          </a:solidFill>
          <a:latin typeface="Calibri" pitchFamily="34" charset="0"/>
          <a:ea typeface="宋体" pitchFamily="2" charset="-122"/>
        </a:defRPr>
      </a:lvl8pPr>
      <a:lvl9pPr marL="1523939" algn="ctr" rtl="0" eaLnBrk="1" fontAlgn="base" hangingPunct="1">
        <a:spcBef>
          <a:spcPct val="0"/>
        </a:spcBef>
        <a:spcAft>
          <a:spcPct val="0"/>
        </a:spcAft>
        <a:defRPr sz="3667">
          <a:solidFill>
            <a:schemeClr val="tx1"/>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chemeClr val="tx1"/>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chemeClr val="tx1"/>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8674"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8675"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7172" name="日期占位符 5"/>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fld id="{DD98B9C4-D36F-4CF9-B47F-D41014002A0A}" type="datetime1">
              <a:rPr lang="zh-CN" altLang="en-US"/>
              <a:pPr>
                <a:defRPr/>
              </a:pPr>
              <a:t>2017/3/16</a:t>
            </a:fld>
            <a:endParaRPr lang="zh-CN" altLang="en-US"/>
          </a:p>
        </p:txBody>
      </p:sp>
      <p:sp>
        <p:nvSpPr>
          <p:cNvPr id="7173" name="页脚占位符 6"/>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endParaRPr lang="zh-CN" altLang="en-US"/>
          </a:p>
        </p:txBody>
      </p:sp>
      <p:sp>
        <p:nvSpPr>
          <p:cNvPr id="7174" name="灯片编号占位符 7"/>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latin typeface="Calibri" panose="020F0502020204030204" pitchFamily="34" charset="0"/>
              </a:defRPr>
            </a:lvl1pPr>
          </a:lstStyle>
          <a:p>
            <a:pPr>
              <a:defRPr/>
            </a:pPr>
            <a:fld id="{A4B9D0E7-84F1-4886-9C6E-2FBD7EEF62AA}" type="slidenum">
              <a:rPr lang="zh-CN" altLang="en-US"/>
              <a:pPr>
                <a:defRPr/>
              </a:pPr>
              <a:t>‹#›</a:t>
            </a:fld>
            <a:endParaRPr lang="zh-CN" altLang="en-US"/>
          </a:p>
        </p:txBody>
      </p:sp>
    </p:spTree>
    <p:extLst>
      <p:ext uri="{BB962C8B-B14F-4D97-AF65-F5344CB8AC3E}">
        <p14:creationId xmlns:p14="http://schemas.microsoft.com/office/powerpoint/2010/main" val="2119908926"/>
      </p:ext>
    </p:extLst>
  </p:cSld>
  <p:clrMap bg1="lt1" tx1="dk1" bg2="lt2" tx2="dk2" accent1="accent1" accent2="accent2" accent3="accent3" accent4="accent4" accent5="accent5" accent6="accent6" hlink="hlink" folHlink="folHlink"/>
  <p:sldLayoutIdLst>
    <p:sldLayoutId id="2147484030" r:id="rId1"/>
    <p:sldLayoutId id="2147484031" r:id="rId2"/>
    <p:sldLayoutId id="2147484032" r:id="rId3"/>
    <p:sldLayoutId id="2147484033" r:id="rId4"/>
    <p:sldLayoutId id="2147484034" r:id="rId5"/>
    <p:sldLayoutId id="2147484035" r:id="rId6"/>
    <p:sldLayoutId id="2147484036" r:id="rId7"/>
    <p:sldLayoutId id="2147484037" r:id="rId8"/>
    <p:sldLayoutId id="2147484038" r:id="rId9"/>
    <p:sldLayoutId id="2147484039" r:id="rId10"/>
    <p:sldLayoutId id="2147484040" r:id="rId11"/>
  </p:sldLayoutIdLst>
  <p:hf sldNum="0" hdr="0" ftr="0" dt="0"/>
  <p:txStyles>
    <p:title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3600">
          <a:solidFill>
            <a:schemeClr val="tx1"/>
          </a:solidFill>
          <a:latin typeface="Calibri" pitchFamily="34" charset="0"/>
          <a:ea typeface="宋体" pitchFamily="2" charset="-122"/>
        </a:defRPr>
      </a:lvl2pPr>
      <a:lvl3pPr algn="ctr" rtl="0" eaLnBrk="1" fontAlgn="base" hangingPunct="1">
        <a:spcBef>
          <a:spcPct val="0"/>
        </a:spcBef>
        <a:spcAft>
          <a:spcPct val="0"/>
        </a:spcAft>
        <a:defRPr sz="3600">
          <a:solidFill>
            <a:schemeClr val="tx1"/>
          </a:solidFill>
          <a:latin typeface="Calibri" pitchFamily="34" charset="0"/>
          <a:ea typeface="宋体" pitchFamily="2" charset="-122"/>
        </a:defRPr>
      </a:lvl3pPr>
      <a:lvl4pPr algn="ctr" rtl="0" eaLnBrk="1" fontAlgn="base" hangingPunct="1">
        <a:spcBef>
          <a:spcPct val="0"/>
        </a:spcBef>
        <a:spcAft>
          <a:spcPct val="0"/>
        </a:spcAft>
        <a:defRPr sz="3600">
          <a:solidFill>
            <a:schemeClr val="tx1"/>
          </a:solidFill>
          <a:latin typeface="Calibri" pitchFamily="34" charset="0"/>
          <a:ea typeface="宋体" pitchFamily="2" charset="-122"/>
        </a:defRPr>
      </a:lvl4pPr>
      <a:lvl5pPr algn="ctr" rtl="0" eaLnBrk="1" fontAlgn="base" hangingPunct="1">
        <a:spcBef>
          <a:spcPct val="0"/>
        </a:spcBef>
        <a:spcAft>
          <a:spcPct val="0"/>
        </a:spcAft>
        <a:defRPr sz="3600">
          <a:solidFill>
            <a:schemeClr val="tx1"/>
          </a:solidFill>
          <a:latin typeface="Calibri" pitchFamily="34" charset="0"/>
          <a:ea typeface="宋体" pitchFamily="2" charset="-122"/>
        </a:defRPr>
      </a:lvl5pPr>
      <a:lvl6pPr marL="380985" algn="ctr" rtl="0" eaLnBrk="1" fontAlgn="base" hangingPunct="1">
        <a:spcBef>
          <a:spcPct val="0"/>
        </a:spcBef>
        <a:spcAft>
          <a:spcPct val="0"/>
        </a:spcAft>
        <a:defRPr sz="3667">
          <a:solidFill>
            <a:schemeClr val="tx1"/>
          </a:solidFill>
          <a:latin typeface="Calibri" pitchFamily="34" charset="0"/>
          <a:ea typeface="宋体" pitchFamily="2" charset="-122"/>
        </a:defRPr>
      </a:lvl6pPr>
      <a:lvl7pPr marL="761970" algn="ctr" rtl="0" eaLnBrk="1" fontAlgn="base" hangingPunct="1">
        <a:spcBef>
          <a:spcPct val="0"/>
        </a:spcBef>
        <a:spcAft>
          <a:spcPct val="0"/>
        </a:spcAft>
        <a:defRPr sz="3667">
          <a:solidFill>
            <a:schemeClr val="tx1"/>
          </a:solidFill>
          <a:latin typeface="Calibri" pitchFamily="34" charset="0"/>
          <a:ea typeface="宋体" pitchFamily="2" charset="-122"/>
        </a:defRPr>
      </a:lvl7pPr>
      <a:lvl8pPr marL="1142954" algn="ctr" rtl="0" eaLnBrk="1" fontAlgn="base" hangingPunct="1">
        <a:spcBef>
          <a:spcPct val="0"/>
        </a:spcBef>
        <a:spcAft>
          <a:spcPct val="0"/>
        </a:spcAft>
        <a:defRPr sz="3667">
          <a:solidFill>
            <a:schemeClr val="tx1"/>
          </a:solidFill>
          <a:latin typeface="Calibri" pitchFamily="34" charset="0"/>
          <a:ea typeface="宋体" pitchFamily="2" charset="-122"/>
        </a:defRPr>
      </a:lvl8pPr>
      <a:lvl9pPr marL="1523939" algn="ctr" rtl="0" eaLnBrk="1" fontAlgn="base" hangingPunct="1">
        <a:spcBef>
          <a:spcPct val="0"/>
        </a:spcBef>
        <a:spcAft>
          <a:spcPct val="0"/>
        </a:spcAft>
        <a:defRPr sz="3667">
          <a:solidFill>
            <a:schemeClr val="tx1"/>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chemeClr val="tx1"/>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chemeClr val="tx1"/>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29698"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29700"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9702"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8199"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7BD250EA-CC11-437F-B66E-666B96CB5551}" type="datetime1">
              <a:rPr lang="zh-CN" altLang="en-US"/>
              <a:pPr>
                <a:defRPr/>
              </a:pPr>
              <a:t>2017/3/16</a:t>
            </a:fld>
            <a:endParaRPr lang="zh-CN" altLang="en-US"/>
          </a:p>
        </p:txBody>
      </p:sp>
      <p:sp>
        <p:nvSpPr>
          <p:cNvPr id="8200"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8201"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2F08A765-66E1-401A-8B6B-837F96C5BA28}" type="slidenum">
              <a:rPr lang="en-US" altLang="zh-CN"/>
              <a:pPr>
                <a:defRPr/>
              </a:pPr>
              <a:t>‹#›</a:t>
            </a:fld>
            <a:endParaRPr lang="zh-CN" altLang="en-US"/>
          </a:p>
        </p:txBody>
      </p:sp>
    </p:spTree>
    <p:extLst>
      <p:ext uri="{BB962C8B-B14F-4D97-AF65-F5344CB8AC3E}">
        <p14:creationId xmlns:p14="http://schemas.microsoft.com/office/powerpoint/2010/main" val="1552918487"/>
      </p:ext>
    </p:extLst>
  </p:cSld>
  <p:clrMap bg1="lt1" tx1="dk1" bg2="lt2" tx2="dk2" accent1="accent1" accent2="accent2" accent3="accent3" accent4="accent4" accent5="accent5" accent6="accent6" hlink="hlink" folHlink="folHlink"/>
  <p:sldLayoutIdLst>
    <p:sldLayoutId id="2147484042" r:id="rId1"/>
    <p:sldLayoutId id="2147484043" r:id="rId2"/>
    <p:sldLayoutId id="2147484044" r:id="rId3"/>
    <p:sldLayoutId id="2147484045" r:id="rId4"/>
    <p:sldLayoutId id="2147484046" r:id="rId5"/>
    <p:sldLayoutId id="2147484047" r:id="rId6"/>
    <p:sldLayoutId id="2147484048" r:id="rId7"/>
    <p:sldLayoutId id="2147484049" r:id="rId8"/>
    <p:sldLayoutId id="2147484050" r:id="rId9"/>
    <p:sldLayoutId id="2147484051" r:id="rId10"/>
    <p:sldLayoutId id="2147484052"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5"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fld id="{89819C9C-13DA-4E55-AA4A-7AD06C39547A}" type="datetime1">
              <a:rPr lang="zh-CN" altLang="en-US"/>
              <a:pPr>
                <a:defRPr/>
              </a:pPr>
              <a:t>2017/3/16</a:t>
            </a:fld>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latin typeface="Calibri" panose="020F0502020204030204" pitchFamily="34" charset="0"/>
              </a:defRPr>
            </a:lvl1pPr>
          </a:lstStyle>
          <a:p>
            <a:pPr>
              <a:defRPr/>
            </a:pPr>
            <a:fld id="{A7C195E5-D84A-468A-BAAE-49D4183D506E}" type="slidenum">
              <a:rPr lang="zh-CN" altLang="en-US"/>
              <a:pPr>
                <a:defRPr/>
              </a:pPr>
              <a:t>‹#›</a:t>
            </a:fld>
            <a:endParaRPr lang="zh-CN" altLang="en-US"/>
          </a:p>
        </p:txBody>
      </p:sp>
    </p:spTree>
    <p:extLst>
      <p:ext uri="{BB962C8B-B14F-4D97-AF65-F5344CB8AC3E}">
        <p14:creationId xmlns:p14="http://schemas.microsoft.com/office/powerpoint/2010/main" val="3755174195"/>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hf sldNum="0" hdr="0" ftr="0" dt="0"/>
  <p:txStyles>
    <p:title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3600">
          <a:solidFill>
            <a:schemeClr val="tx1"/>
          </a:solidFill>
          <a:latin typeface="Calibri" pitchFamily="34" charset="0"/>
          <a:ea typeface="宋体" pitchFamily="2" charset="-122"/>
        </a:defRPr>
      </a:lvl2pPr>
      <a:lvl3pPr algn="ctr" rtl="0" eaLnBrk="1" fontAlgn="base" hangingPunct="1">
        <a:spcBef>
          <a:spcPct val="0"/>
        </a:spcBef>
        <a:spcAft>
          <a:spcPct val="0"/>
        </a:spcAft>
        <a:defRPr sz="3600">
          <a:solidFill>
            <a:schemeClr val="tx1"/>
          </a:solidFill>
          <a:latin typeface="Calibri" pitchFamily="34" charset="0"/>
          <a:ea typeface="宋体" pitchFamily="2" charset="-122"/>
        </a:defRPr>
      </a:lvl3pPr>
      <a:lvl4pPr algn="ctr" rtl="0" eaLnBrk="1" fontAlgn="base" hangingPunct="1">
        <a:spcBef>
          <a:spcPct val="0"/>
        </a:spcBef>
        <a:spcAft>
          <a:spcPct val="0"/>
        </a:spcAft>
        <a:defRPr sz="3600">
          <a:solidFill>
            <a:schemeClr val="tx1"/>
          </a:solidFill>
          <a:latin typeface="Calibri" pitchFamily="34" charset="0"/>
          <a:ea typeface="宋体" pitchFamily="2" charset="-122"/>
        </a:defRPr>
      </a:lvl4pPr>
      <a:lvl5pPr algn="ctr" rtl="0" eaLnBrk="1" fontAlgn="base" hangingPunct="1">
        <a:spcBef>
          <a:spcPct val="0"/>
        </a:spcBef>
        <a:spcAft>
          <a:spcPct val="0"/>
        </a:spcAft>
        <a:defRPr sz="3600">
          <a:solidFill>
            <a:schemeClr val="tx1"/>
          </a:solidFill>
          <a:latin typeface="Calibri" pitchFamily="34" charset="0"/>
          <a:ea typeface="宋体" pitchFamily="2" charset="-122"/>
        </a:defRPr>
      </a:lvl5pPr>
      <a:lvl6pPr marL="380985" algn="ctr" rtl="0" eaLnBrk="1" fontAlgn="base" hangingPunct="1">
        <a:spcBef>
          <a:spcPct val="0"/>
        </a:spcBef>
        <a:spcAft>
          <a:spcPct val="0"/>
        </a:spcAft>
        <a:defRPr sz="3667">
          <a:solidFill>
            <a:schemeClr val="tx1"/>
          </a:solidFill>
          <a:latin typeface="Calibri" pitchFamily="34" charset="0"/>
          <a:ea typeface="宋体" pitchFamily="2" charset="-122"/>
        </a:defRPr>
      </a:lvl6pPr>
      <a:lvl7pPr marL="761970" algn="ctr" rtl="0" eaLnBrk="1" fontAlgn="base" hangingPunct="1">
        <a:spcBef>
          <a:spcPct val="0"/>
        </a:spcBef>
        <a:spcAft>
          <a:spcPct val="0"/>
        </a:spcAft>
        <a:defRPr sz="3667">
          <a:solidFill>
            <a:schemeClr val="tx1"/>
          </a:solidFill>
          <a:latin typeface="Calibri" pitchFamily="34" charset="0"/>
          <a:ea typeface="宋体" pitchFamily="2" charset="-122"/>
        </a:defRPr>
      </a:lvl7pPr>
      <a:lvl8pPr marL="1142954" algn="ctr" rtl="0" eaLnBrk="1" fontAlgn="base" hangingPunct="1">
        <a:spcBef>
          <a:spcPct val="0"/>
        </a:spcBef>
        <a:spcAft>
          <a:spcPct val="0"/>
        </a:spcAft>
        <a:defRPr sz="3667">
          <a:solidFill>
            <a:schemeClr val="tx1"/>
          </a:solidFill>
          <a:latin typeface="Calibri" pitchFamily="34" charset="0"/>
          <a:ea typeface="宋体" pitchFamily="2" charset="-122"/>
        </a:defRPr>
      </a:lvl8pPr>
      <a:lvl9pPr marL="1523939" algn="ctr" rtl="0" eaLnBrk="1" fontAlgn="base" hangingPunct="1">
        <a:spcBef>
          <a:spcPct val="0"/>
        </a:spcBef>
        <a:spcAft>
          <a:spcPct val="0"/>
        </a:spcAft>
        <a:defRPr sz="3667">
          <a:solidFill>
            <a:schemeClr val="tx1"/>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chemeClr val="tx1"/>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chemeClr val="tx1"/>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0722"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30724"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26"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9223"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4A78E856-4CA4-4A82-A6BA-5533B51FD347}" type="datetime1">
              <a:rPr lang="zh-CN" altLang="en-US"/>
              <a:pPr>
                <a:defRPr/>
              </a:pPr>
              <a:t>2017/3/16</a:t>
            </a:fld>
            <a:endParaRPr lang="zh-CN" altLang="en-US"/>
          </a:p>
        </p:txBody>
      </p:sp>
      <p:sp>
        <p:nvSpPr>
          <p:cNvPr id="9224"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9225"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369307C1-65EB-4588-8D30-4939E1CBFFE4}" type="slidenum">
              <a:rPr lang="en-US" altLang="zh-CN"/>
              <a:pPr>
                <a:defRPr/>
              </a:pPr>
              <a:t>‹#›</a:t>
            </a:fld>
            <a:endParaRPr lang="zh-CN" altLang="en-US"/>
          </a:p>
        </p:txBody>
      </p:sp>
    </p:spTree>
    <p:extLst>
      <p:ext uri="{BB962C8B-B14F-4D97-AF65-F5344CB8AC3E}">
        <p14:creationId xmlns:p14="http://schemas.microsoft.com/office/powerpoint/2010/main" val="769688947"/>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56" r:id="rId3"/>
    <p:sldLayoutId id="2147484057" r:id="rId4"/>
    <p:sldLayoutId id="2147484058" r:id="rId5"/>
    <p:sldLayoutId id="2147484059" r:id="rId6"/>
    <p:sldLayoutId id="2147484060" r:id="rId7"/>
    <p:sldLayoutId id="2147484061" r:id="rId8"/>
    <p:sldLayoutId id="2147484062" r:id="rId9"/>
    <p:sldLayoutId id="2147484063" r:id="rId10"/>
    <p:sldLayoutId id="2147484064"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1746"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31748"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1750"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47"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15AB7B69-B87B-4907-80D9-D7588FBBB466}" type="datetime1">
              <a:rPr lang="zh-CN" altLang="en-US"/>
              <a:pPr>
                <a:defRPr/>
              </a:pPr>
              <a:t>2017/3/16</a:t>
            </a:fld>
            <a:endParaRPr lang="zh-CN" altLang="en-US"/>
          </a:p>
        </p:txBody>
      </p:sp>
      <p:sp>
        <p:nvSpPr>
          <p:cNvPr id="10248"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0249"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3D046829-EAC3-4AF0-9C42-A105088E70BD}" type="slidenum">
              <a:rPr lang="en-US" altLang="zh-CN"/>
              <a:pPr>
                <a:defRPr/>
              </a:pPr>
              <a:t>‹#›</a:t>
            </a:fld>
            <a:endParaRPr lang="zh-CN" altLang="en-US"/>
          </a:p>
        </p:txBody>
      </p:sp>
    </p:spTree>
    <p:extLst>
      <p:ext uri="{BB962C8B-B14F-4D97-AF65-F5344CB8AC3E}">
        <p14:creationId xmlns:p14="http://schemas.microsoft.com/office/powerpoint/2010/main" val="315630019"/>
      </p:ext>
    </p:extLst>
  </p:cSld>
  <p:clrMap bg1="lt1" tx1="dk1" bg2="lt2" tx2="dk2" accent1="accent1" accent2="accent2" accent3="accent3" accent4="accent4" accent5="accent5" accent6="accent6" hlink="hlink" folHlink="folHlink"/>
  <p:sldLayoutIdLst>
    <p:sldLayoutId id="2147484066" r:id="rId1"/>
    <p:sldLayoutId id="2147484067" r:id="rId2"/>
    <p:sldLayoutId id="2147484068" r:id="rId3"/>
    <p:sldLayoutId id="2147484069" r:id="rId4"/>
    <p:sldLayoutId id="2147484070" r:id="rId5"/>
    <p:sldLayoutId id="2147484071" r:id="rId6"/>
    <p:sldLayoutId id="2147484072" r:id="rId7"/>
    <p:sldLayoutId id="2147484073" r:id="rId8"/>
    <p:sldLayoutId id="2147484074" r:id="rId9"/>
    <p:sldLayoutId id="2147484075" r:id="rId10"/>
    <p:sldLayoutId id="2147484076"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2770"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32772"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2774"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1271"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EF0E018E-1299-402F-A530-994C25873992}" type="datetime1">
              <a:rPr lang="zh-CN" altLang="en-US"/>
              <a:pPr>
                <a:defRPr/>
              </a:pPr>
              <a:t>2017/3/16</a:t>
            </a:fld>
            <a:endParaRPr lang="zh-CN" altLang="en-US"/>
          </a:p>
        </p:txBody>
      </p:sp>
      <p:sp>
        <p:nvSpPr>
          <p:cNvPr id="11272"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1273"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C85A51A0-27CA-4B5A-9534-4FD5B811C372}" type="slidenum">
              <a:rPr lang="en-US" altLang="zh-CN"/>
              <a:pPr>
                <a:defRPr/>
              </a:pPr>
              <a:t>‹#›</a:t>
            </a:fld>
            <a:endParaRPr lang="zh-CN" altLang="en-US"/>
          </a:p>
        </p:txBody>
      </p:sp>
    </p:spTree>
    <p:extLst>
      <p:ext uri="{BB962C8B-B14F-4D97-AF65-F5344CB8AC3E}">
        <p14:creationId xmlns:p14="http://schemas.microsoft.com/office/powerpoint/2010/main" val="3136947757"/>
      </p:ext>
    </p:extLst>
  </p:cSld>
  <p:clrMap bg1="lt1" tx1="dk1" bg2="lt2" tx2="dk2" accent1="accent1" accent2="accent2" accent3="accent3" accent4="accent4" accent5="accent5" accent6="accent6" hlink="hlink" folHlink="folHlink"/>
  <p:sldLayoutIdLst>
    <p:sldLayoutId id="2147484078" r:id="rId1"/>
    <p:sldLayoutId id="2147484079" r:id="rId2"/>
    <p:sldLayoutId id="2147484080" r:id="rId3"/>
    <p:sldLayoutId id="2147484081" r:id="rId4"/>
    <p:sldLayoutId id="2147484082" r:id="rId5"/>
    <p:sldLayoutId id="2147484083" r:id="rId6"/>
    <p:sldLayoutId id="2147484084" r:id="rId7"/>
    <p:sldLayoutId id="2147484085" r:id="rId8"/>
    <p:sldLayoutId id="2147484086" r:id="rId9"/>
    <p:sldLayoutId id="2147484087" r:id="rId10"/>
    <p:sldLayoutId id="2147484088"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3794"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33796"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3798"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2295"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BA479D95-FA7D-483C-95F3-9172B46BABA1}" type="datetime1">
              <a:rPr lang="zh-CN" altLang="en-US"/>
              <a:pPr>
                <a:defRPr/>
              </a:pPr>
              <a:t>2017/3/16</a:t>
            </a:fld>
            <a:endParaRPr lang="zh-CN" altLang="en-US"/>
          </a:p>
        </p:txBody>
      </p:sp>
      <p:sp>
        <p:nvSpPr>
          <p:cNvPr id="12296"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2297"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765734B1-015D-4C94-982D-A6C7DB4BB3E4}" type="slidenum">
              <a:rPr lang="en-US" altLang="zh-CN"/>
              <a:pPr>
                <a:defRPr/>
              </a:pPr>
              <a:t>‹#›</a:t>
            </a:fld>
            <a:endParaRPr lang="zh-CN" altLang="en-US"/>
          </a:p>
        </p:txBody>
      </p:sp>
    </p:spTree>
    <p:extLst>
      <p:ext uri="{BB962C8B-B14F-4D97-AF65-F5344CB8AC3E}">
        <p14:creationId xmlns:p14="http://schemas.microsoft.com/office/powerpoint/2010/main" val="1944472150"/>
      </p:ext>
    </p:extLst>
  </p:cSld>
  <p:clrMap bg1="lt1" tx1="dk1" bg2="lt2" tx2="dk2" accent1="accent1" accent2="accent2" accent3="accent3" accent4="accent4" accent5="accent5" accent6="accent6" hlink="hlink" folHlink="folHlink"/>
  <p:sldLayoutIdLst>
    <p:sldLayoutId id="2147484090" r:id="rId1"/>
    <p:sldLayoutId id="2147484091" r:id="rId2"/>
    <p:sldLayoutId id="2147484092" r:id="rId3"/>
    <p:sldLayoutId id="2147484093" r:id="rId4"/>
    <p:sldLayoutId id="2147484094" r:id="rId5"/>
    <p:sldLayoutId id="2147484095" r:id="rId6"/>
    <p:sldLayoutId id="2147484096" r:id="rId7"/>
    <p:sldLayoutId id="2147484097" r:id="rId8"/>
    <p:sldLayoutId id="2147484098" r:id="rId9"/>
    <p:sldLayoutId id="2147484099" r:id="rId10"/>
    <p:sldLayoutId id="2147484100"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4818"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34820"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4822"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3319"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95415045-9AC2-4BFA-B6FD-4B19569F0C51}" type="datetime1">
              <a:rPr lang="zh-CN" altLang="en-US"/>
              <a:pPr>
                <a:defRPr/>
              </a:pPr>
              <a:t>2017/3/16</a:t>
            </a:fld>
            <a:endParaRPr lang="zh-CN" altLang="en-US"/>
          </a:p>
        </p:txBody>
      </p:sp>
      <p:sp>
        <p:nvSpPr>
          <p:cNvPr id="13320"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3321"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899F1E68-9547-4DEE-BF85-A7CAE76977D4}" type="slidenum">
              <a:rPr lang="en-US" altLang="zh-CN"/>
              <a:pPr>
                <a:defRPr/>
              </a:pPr>
              <a:t>‹#›</a:t>
            </a:fld>
            <a:endParaRPr lang="zh-CN" altLang="en-US"/>
          </a:p>
        </p:txBody>
      </p:sp>
    </p:spTree>
    <p:extLst>
      <p:ext uri="{BB962C8B-B14F-4D97-AF65-F5344CB8AC3E}">
        <p14:creationId xmlns:p14="http://schemas.microsoft.com/office/powerpoint/2010/main" val="2520719467"/>
      </p:ext>
    </p:extLst>
  </p:cSld>
  <p:clrMap bg1="lt1" tx1="dk1" bg2="lt2" tx2="dk2" accent1="accent1" accent2="accent2" accent3="accent3" accent4="accent4" accent5="accent5" accent6="accent6" hlink="hlink" folHlink="folHlink"/>
  <p:sldLayoutIdLst>
    <p:sldLayoutId id="2147484102" r:id="rId1"/>
    <p:sldLayoutId id="2147484103" r:id="rId2"/>
    <p:sldLayoutId id="2147484104" r:id="rId3"/>
    <p:sldLayoutId id="2147484105" r:id="rId4"/>
    <p:sldLayoutId id="2147484106" r:id="rId5"/>
    <p:sldLayoutId id="2147484107" r:id="rId6"/>
    <p:sldLayoutId id="2147484108" r:id="rId7"/>
    <p:sldLayoutId id="2147484109" r:id="rId8"/>
    <p:sldLayoutId id="2147484110" r:id="rId9"/>
    <p:sldLayoutId id="2147484111" r:id="rId10"/>
    <p:sldLayoutId id="2147484112"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5842"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35844"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5"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5846"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4343"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A154F4C1-B5D6-4AB0-AF31-83F3C2C24B2F}" type="datetime1">
              <a:rPr lang="zh-CN" altLang="en-US"/>
              <a:pPr>
                <a:defRPr/>
              </a:pPr>
              <a:t>2017/3/16</a:t>
            </a:fld>
            <a:endParaRPr lang="zh-CN" altLang="en-US"/>
          </a:p>
        </p:txBody>
      </p:sp>
      <p:sp>
        <p:nvSpPr>
          <p:cNvPr id="14344"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4345"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8FFF89F9-1BCF-4BDD-994C-0F38F2E62872}" type="slidenum">
              <a:rPr lang="en-US" altLang="zh-CN"/>
              <a:pPr>
                <a:defRPr/>
              </a:pPr>
              <a:t>‹#›</a:t>
            </a:fld>
            <a:endParaRPr lang="zh-CN" altLang="en-US"/>
          </a:p>
        </p:txBody>
      </p:sp>
    </p:spTree>
    <p:extLst>
      <p:ext uri="{BB962C8B-B14F-4D97-AF65-F5344CB8AC3E}">
        <p14:creationId xmlns:p14="http://schemas.microsoft.com/office/powerpoint/2010/main" val="1416914301"/>
      </p:ext>
    </p:extLst>
  </p:cSld>
  <p:clrMap bg1="lt1" tx1="dk1" bg2="lt2" tx2="dk2" accent1="accent1" accent2="accent2" accent3="accent3" accent4="accent4" accent5="accent5" accent6="accent6" hlink="hlink" folHlink="folHlink"/>
  <p:sldLayoutIdLst>
    <p:sldLayoutId id="2147484114" r:id="rId1"/>
    <p:sldLayoutId id="2147484115" r:id="rId2"/>
    <p:sldLayoutId id="2147484116" r:id="rId3"/>
    <p:sldLayoutId id="2147484117" r:id="rId4"/>
    <p:sldLayoutId id="2147484118" r:id="rId5"/>
    <p:sldLayoutId id="2147484119" r:id="rId6"/>
    <p:sldLayoutId id="2147484120" r:id="rId7"/>
    <p:sldLayoutId id="2147484121" r:id="rId8"/>
    <p:sldLayoutId id="2147484122" r:id="rId9"/>
    <p:sldLayoutId id="2147484123" r:id="rId10"/>
    <p:sldLayoutId id="2147484124"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6866"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36868"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6870"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5367"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9F34B15D-7FB2-4B7E-8538-10F95AA2D177}" type="datetime1">
              <a:rPr lang="zh-CN" altLang="en-US"/>
              <a:pPr>
                <a:defRPr/>
              </a:pPr>
              <a:t>2017/3/16</a:t>
            </a:fld>
            <a:endParaRPr lang="zh-CN" altLang="en-US"/>
          </a:p>
        </p:txBody>
      </p:sp>
      <p:sp>
        <p:nvSpPr>
          <p:cNvPr id="15368"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5369"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4F9BE534-E301-4FAB-9B18-05B53120B9D6}" type="slidenum">
              <a:rPr lang="en-US" altLang="zh-CN"/>
              <a:pPr>
                <a:defRPr/>
              </a:pPr>
              <a:t>‹#›</a:t>
            </a:fld>
            <a:endParaRPr lang="zh-CN" altLang="en-US"/>
          </a:p>
        </p:txBody>
      </p:sp>
    </p:spTree>
    <p:extLst>
      <p:ext uri="{BB962C8B-B14F-4D97-AF65-F5344CB8AC3E}">
        <p14:creationId xmlns:p14="http://schemas.microsoft.com/office/powerpoint/2010/main" val="2501193709"/>
      </p:ext>
    </p:extLst>
  </p:cSld>
  <p:clrMap bg1="lt1" tx1="dk1" bg2="lt2" tx2="dk2" accent1="accent1" accent2="accent2" accent3="accent3" accent4="accent4" accent5="accent5" accent6="accent6" hlink="hlink" folHlink="folHlink"/>
  <p:sldLayoutIdLst>
    <p:sldLayoutId id="2147484126" r:id="rId1"/>
    <p:sldLayoutId id="2147484127" r:id="rId2"/>
    <p:sldLayoutId id="2147484128" r:id="rId3"/>
    <p:sldLayoutId id="2147484129" r:id="rId4"/>
    <p:sldLayoutId id="2147484130" r:id="rId5"/>
    <p:sldLayoutId id="2147484131" r:id="rId6"/>
    <p:sldLayoutId id="2147484132" r:id="rId7"/>
    <p:sldLayoutId id="2147484133" r:id="rId8"/>
    <p:sldLayoutId id="2147484134" r:id="rId9"/>
    <p:sldLayoutId id="2147484135" r:id="rId10"/>
    <p:sldLayoutId id="2147484136"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7890"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37892"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3"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7894"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6391"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5FDA6EC4-F688-4093-835F-1D97FBAEEA56}" type="datetime1">
              <a:rPr lang="zh-CN" altLang="en-US"/>
              <a:pPr>
                <a:defRPr/>
              </a:pPr>
              <a:t>2017/3/16</a:t>
            </a:fld>
            <a:endParaRPr lang="zh-CN" altLang="en-US"/>
          </a:p>
        </p:txBody>
      </p:sp>
      <p:sp>
        <p:nvSpPr>
          <p:cNvPr id="16392"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6393"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04C2F75D-5B2A-49B9-BAB2-28BA795EA7DE}" type="slidenum">
              <a:rPr lang="en-US" altLang="zh-CN"/>
              <a:pPr>
                <a:defRPr/>
              </a:pPr>
              <a:t>‹#›</a:t>
            </a:fld>
            <a:endParaRPr lang="zh-CN" altLang="en-US"/>
          </a:p>
        </p:txBody>
      </p:sp>
    </p:spTree>
    <p:extLst>
      <p:ext uri="{BB962C8B-B14F-4D97-AF65-F5344CB8AC3E}">
        <p14:creationId xmlns:p14="http://schemas.microsoft.com/office/powerpoint/2010/main" val="3037296762"/>
      </p:ext>
    </p:extLst>
  </p:cSld>
  <p:clrMap bg1="lt1" tx1="dk1" bg2="lt2" tx2="dk2" accent1="accent1" accent2="accent2" accent3="accent3" accent4="accent4" accent5="accent5" accent6="accent6" hlink="hlink" folHlink="folHlink"/>
  <p:sldLayoutIdLst>
    <p:sldLayoutId id="2147484138" r:id="rId1"/>
    <p:sldLayoutId id="2147484139" r:id="rId2"/>
    <p:sldLayoutId id="2147484140" r:id="rId3"/>
    <p:sldLayoutId id="2147484141" r:id="rId4"/>
    <p:sldLayoutId id="2147484142" r:id="rId5"/>
    <p:sldLayoutId id="2147484143" r:id="rId6"/>
    <p:sldLayoutId id="2147484144" r:id="rId7"/>
    <p:sldLayoutId id="2147484145" r:id="rId8"/>
    <p:sldLayoutId id="2147484146" r:id="rId9"/>
    <p:sldLayoutId id="2147484147" r:id="rId10"/>
    <p:sldLayoutId id="2147484148"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8914"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38916"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7"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8918"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7415"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47F227EE-3CA5-437F-ADC6-3CD00A8334E1}" type="datetime1">
              <a:rPr lang="zh-CN" altLang="en-US"/>
              <a:pPr>
                <a:defRPr/>
              </a:pPr>
              <a:t>2017/3/16</a:t>
            </a:fld>
            <a:endParaRPr lang="zh-CN" altLang="en-US"/>
          </a:p>
        </p:txBody>
      </p:sp>
      <p:sp>
        <p:nvSpPr>
          <p:cNvPr id="17416"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7417"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C761309C-CD10-4D8D-82AD-320C3F1CB72D}" type="slidenum">
              <a:rPr lang="en-US" altLang="zh-CN"/>
              <a:pPr>
                <a:defRPr/>
              </a:pPr>
              <a:t>‹#›</a:t>
            </a:fld>
            <a:endParaRPr lang="zh-CN" altLang="en-US"/>
          </a:p>
        </p:txBody>
      </p:sp>
    </p:spTree>
    <p:extLst>
      <p:ext uri="{BB962C8B-B14F-4D97-AF65-F5344CB8AC3E}">
        <p14:creationId xmlns:p14="http://schemas.microsoft.com/office/powerpoint/2010/main" val="2725055136"/>
      </p:ext>
    </p:extLst>
  </p:cSld>
  <p:clrMap bg1="lt1" tx1="dk1" bg2="lt2" tx2="dk2" accent1="accent1" accent2="accent2" accent3="accent3" accent4="accent4" accent5="accent5" accent6="accent6" hlink="hlink" folHlink="folHlink"/>
  <p:sldLayoutIdLst>
    <p:sldLayoutId id="2147484150" r:id="rId1"/>
    <p:sldLayoutId id="2147484151" r:id="rId2"/>
    <p:sldLayoutId id="2147484152" r:id="rId3"/>
    <p:sldLayoutId id="2147484153" r:id="rId4"/>
    <p:sldLayoutId id="2147484154" r:id="rId5"/>
    <p:sldLayoutId id="2147484155" r:id="rId6"/>
    <p:sldLayoutId id="2147484156" r:id="rId7"/>
    <p:sldLayoutId id="2147484157" r:id="rId8"/>
    <p:sldLayoutId id="2147484158" r:id="rId9"/>
    <p:sldLayoutId id="2147484159" r:id="rId10"/>
    <p:sldLayoutId id="2147484160"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9938"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39"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39940"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1"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9942"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8439"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fld id="{5A999C78-D4EF-4493-8CC8-BB4F740BF1CE}" type="datetime1">
              <a:rPr lang="zh-CN" altLang="en-US"/>
              <a:pPr>
                <a:defRPr/>
              </a:pPr>
              <a:t>2017/3/16</a:t>
            </a:fld>
            <a:endParaRPr lang="zh-CN" altLang="en-US"/>
          </a:p>
        </p:txBody>
      </p:sp>
      <p:sp>
        <p:nvSpPr>
          <p:cNvPr id="18440"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Arial" pitchFamily="34" charset="0"/>
              </a:defRPr>
            </a:lvl1pPr>
          </a:lstStyle>
          <a:p>
            <a:pPr>
              <a:defRPr/>
            </a:pPr>
            <a:endParaRPr lang="zh-CN" altLang="en-US"/>
          </a:p>
        </p:txBody>
      </p:sp>
      <p:sp>
        <p:nvSpPr>
          <p:cNvPr id="18441"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5945070E-8CDF-4073-A25F-9711155EB19A}" type="slidenum">
              <a:rPr lang="en-US" altLang="zh-CN"/>
              <a:pPr>
                <a:defRPr/>
              </a:pPr>
              <a:t>‹#›</a:t>
            </a:fld>
            <a:endParaRPr lang="zh-CN" altLang="en-US"/>
          </a:p>
        </p:txBody>
      </p:sp>
    </p:spTree>
    <p:extLst>
      <p:ext uri="{BB962C8B-B14F-4D97-AF65-F5344CB8AC3E}">
        <p14:creationId xmlns:p14="http://schemas.microsoft.com/office/powerpoint/2010/main" val="891218610"/>
      </p:ext>
    </p:extLst>
  </p:cSld>
  <p:clrMap bg1="lt1" tx1="dk1" bg2="lt2" tx2="dk2" accent1="accent1" accent2="accent2" accent3="accent3" accent4="accent4" accent5="accent5" accent6="accent6" hlink="hlink" folHlink="folHlink"/>
  <p:sldLayoutIdLst>
    <p:sldLayoutId id="2147484162" r:id="rId1"/>
    <p:sldLayoutId id="2147484163" r:id="rId2"/>
    <p:sldLayoutId id="2147484164" r:id="rId3"/>
    <p:sldLayoutId id="2147484165" r:id="rId4"/>
    <p:sldLayoutId id="2147484166" r:id="rId5"/>
    <p:sldLayoutId id="2147484167" r:id="rId6"/>
    <p:sldLayoutId id="2147484168" r:id="rId7"/>
    <p:sldLayoutId id="2147484169" r:id="rId8"/>
    <p:sldLayoutId id="2147484170" r:id="rId9"/>
    <p:sldLayoutId id="2147484171" r:id="rId10"/>
    <p:sldLayoutId id="2147484172"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3" descr="C:\Users\admin\Pictures\图片119.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标题占位符 1"/>
          <p:cNvSpPr>
            <a:spLocks noGrp="1" noChangeArrowheads="1"/>
          </p:cNvSpPr>
          <p:nvPr>
            <p:ph type="title"/>
          </p:nvPr>
        </p:nvSpPr>
        <p:spPr bwMode="auto">
          <a:xfrm>
            <a:off x="457200" y="620713"/>
            <a:ext cx="82296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4100"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3"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Tahoma" pitchFamily="34" charset="0"/>
              </a:defRPr>
            </a:lvl1pPr>
          </a:lstStyle>
          <a:p>
            <a:pPr>
              <a:defRPr/>
            </a:pPr>
            <a:fld id="{5B85236A-D6B7-44E5-94F2-C08966713F7B}" type="datetime1">
              <a:rPr lang="zh-CN" altLang="en-US"/>
              <a:pPr>
                <a:defRPr/>
              </a:pPr>
              <a:t>2017/3/16</a:t>
            </a:fld>
            <a:endParaRPr lang="zh-CN" altLang="en-US"/>
          </a:p>
        </p:txBody>
      </p:sp>
      <p:sp>
        <p:nvSpPr>
          <p:cNvPr id="2054"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Tahoma" pitchFamily="34" charset="0"/>
              </a:defRPr>
            </a:lvl1pPr>
          </a:lstStyle>
          <a:p>
            <a:pPr>
              <a:defRPr/>
            </a:pPr>
            <a:endParaRPr lang="zh-CN" altLang="en-US"/>
          </a:p>
        </p:txBody>
      </p:sp>
      <p:sp>
        <p:nvSpPr>
          <p:cNvPr id="2055"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latin typeface="Tahoma" panose="020B0604030504040204" pitchFamily="34" charset="0"/>
              </a:defRPr>
            </a:lvl1pPr>
          </a:lstStyle>
          <a:p>
            <a:pPr>
              <a:defRPr/>
            </a:pPr>
            <a:fld id="{5A8D9F72-224F-4071-B077-3B401579AD62}" type="slidenum">
              <a:rPr lang="en-US" altLang="zh-CN"/>
              <a:pPr>
                <a:defRPr/>
              </a:pPr>
              <a:t>‹#›</a:t>
            </a:fld>
            <a:endParaRPr lang="zh-CN" altLang="en-US"/>
          </a:p>
        </p:txBody>
      </p:sp>
      <p:pic>
        <p:nvPicPr>
          <p:cNvPr id="4104"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67500" y="158750"/>
            <a:ext cx="233045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99" dir="2700000" algn="ctr" rotWithShape="0">
                    <a:schemeClr val="bg2">
                      <a:alpha val="70998"/>
                    </a:schemeClr>
                  </a:outerShdw>
                </a:effectLst>
              </a14:hiddenEffects>
            </a:ext>
          </a:extLst>
        </p:spPr>
      </p:pic>
      <p:pic>
        <p:nvPicPr>
          <p:cNvPr id="4105" name="Picture 7" descr="logo-圆"/>
          <p:cNvPicPr>
            <a:picLocks noChangeAspect="1" noChangeArrowheads="1"/>
          </p:cNvPicPr>
          <p:nvPr/>
        </p:nvPicPr>
        <p:blipFill>
          <a:blip r:embed="rId15">
            <a:lum bright="6000"/>
            <a:grayscl/>
            <a:biLevel thresh="50000"/>
            <a:extLst>
              <a:ext uri="{28A0092B-C50C-407E-A947-70E740481C1C}">
                <a14:useLocalDpi xmlns:a14="http://schemas.microsoft.com/office/drawing/2010/main" val="0"/>
              </a:ext>
            </a:extLst>
          </a:blip>
          <a:srcRect/>
          <a:stretch>
            <a:fillRect/>
          </a:stretch>
        </p:blipFill>
        <p:spPr bwMode="auto">
          <a:xfrm>
            <a:off x="8291513" y="6037263"/>
            <a:ext cx="73183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033212"/>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hf sldNum="0" hdr="0" ftr="0" dt="0"/>
  <p:txStyles>
    <p:titleStyle>
      <a:lvl1pPr algn="ctr" rtl="0" eaLnBrk="1" fontAlgn="base" hangingPunct="1">
        <a:spcBef>
          <a:spcPct val="0"/>
        </a:spcBef>
        <a:spcAft>
          <a:spcPct val="0"/>
        </a:spcAft>
        <a:defRPr sz="3600" b="1">
          <a:solidFill>
            <a:srgbClr val="0000CC"/>
          </a:solidFill>
          <a:latin typeface="+mj-lt"/>
          <a:ea typeface="+mj-ea"/>
          <a:cs typeface="+mj-cs"/>
        </a:defRPr>
      </a:lvl1pPr>
      <a:lvl2pPr algn="ctr" rtl="0" eaLnBrk="1" fontAlgn="base" hangingPunct="1">
        <a:spcBef>
          <a:spcPct val="0"/>
        </a:spcBef>
        <a:spcAft>
          <a:spcPct val="0"/>
        </a:spcAft>
        <a:defRPr sz="3600" b="1">
          <a:solidFill>
            <a:srgbClr val="0000CC"/>
          </a:solidFill>
          <a:latin typeface="Calibri" pitchFamily="34" charset="0"/>
          <a:ea typeface="宋体" pitchFamily="2" charset="-122"/>
        </a:defRPr>
      </a:lvl2pPr>
      <a:lvl3pPr algn="ctr" rtl="0" eaLnBrk="1" fontAlgn="base" hangingPunct="1">
        <a:spcBef>
          <a:spcPct val="0"/>
        </a:spcBef>
        <a:spcAft>
          <a:spcPct val="0"/>
        </a:spcAft>
        <a:defRPr sz="3600" b="1">
          <a:solidFill>
            <a:srgbClr val="0000CC"/>
          </a:solidFill>
          <a:latin typeface="Calibri" pitchFamily="34" charset="0"/>
          <a:ea typeface="宋体" pitchFamily="2" charset="-122"/>
        </a:defRPr>
      </a:lvl3pPr>
      <a:lvl4pPr algn="ctr" rtl="0" eaLnBrk="1" fontAlgn="base" hangingPunct="1">
        <a:spcBef>
          <a:spcPct val="0"/>
        </a:spcBef>
        <a:spcAft>
          <a:spcPct val="0"/>
        </a:spcAft>
        <a:defRPr sz="3600" b="1">
          <a:solidFill>
            <a:srgbClr val="0000CC"/>
          </a:solidFill>
          <a:latin typeface="Calibri" pitchFamily="34" charset="0"/>
          <a:ea typeface="宋体" pitchFamily="2" charset="-122"/>
        </a:defRPr>
      </a:lvl4pPr>
      <a:lvl5pPr algn="ctr" rtl="0" eaLnBrk="1" fontAlgn="base" hangingPunct="1">
        <a:spcBef>
          <a:spcPct val="0"/>
        </a:spcBef>
        <a:spcAft>
          <a:spcPct val="0"/>
        </a:spcAft>
        <a:defRPr sz="3600" b="1">
          <a:solidFill>
            <a:srgbClr val="0000CC"/>
          </a:solidFill>
          <a:latin typeface="Calibri" pitchFamily="34" charset="0"/>
          <a:ea typeface="宋体" pitchFamily="2" charset="-122"/>
        </a:defRPr>
      </a:lvl5pPr>
      <a:lvl6pPr marL="380985" algn="ctr" rtl="0" eaLnBrk="1" fontAlgn="base" hangingPunct="1">
        <a:spcBef>
          <a:spcPct val="0"/>
        </a:spcBef>
        <a:spcAft>
          <a:spcPct val="0"/>
        </a:spcAft>
        <a:defRPr sz="3667" b="1">
          <a:solidFill>
            <a:srgbClr val="0000CC"/>
          </a:solidFill>
          <a:latin typeface="Calibri" pitchFamily="34" charset="0"/>
          <a:ea typeface="宋体" pitchFamily="2" charset="-122"/>
        </a:defRPr>
      </a:lvl6pPr>
      <a:lvl7pPr marL="761970" algn="ctr" rtl="0" eaLnBrk="1" fontAlgn="base" hangingPunct="1">
        <a:spcBef>
          <a:spcPct val="0"/>
        </a:spcBef>
        <a:spcAft>
          <a:spcPct val="0"/>
        </a:spcAft>
        <a:defRPr sz="3667" b="1">
          <a:solidFill>
            <a:srgbClr val="0000CC"/>
          </a:solidFill>
          <a:latin typeface="Calibri" pitchFamily="34" charset="0"/>
          <a:ea typeface="宋体" pitchFamily="2" charset="-122"/>
        </a:defRPr>
      </a:lvl7pPr>
      <a:lvl8pPr marL="1142954" algn="ctr" rtl="0" eaLnBrk="1" fontAlgn="base" hangingPunct="1">
        <a:spcBef>
          <a:spcPct val="0"/>
        </a:spcBef>
        <a:spcAft>
          <a:spcPct val="0"/>
        </a:spcAft>
        <a:defRPr sz="3667" b="1">
          <a:solidFill>
            <a:srgbClr val="0000CC"/>
          </a:solidFill>
          <a:latin typeface="Calibri" pitchFamily="34" charset="0"/>
          <a:ea typeface="宋体" pitchFamily="2" charset="-122"/>
        </a:defRPr>
      </a:lvl8pPr>
      <a:lvl9pPr marL="1523939" algn="ctr" rtl="0" eaLnBrk="1" fontAlgn="base" hangingPunct="1">
        <a:spcBef>
          <a:spcPct val="0"/>
        </a:spcBef>
        <a:spcAft>
          <a:spcPct val="0"/>
        </a:spcAft>
        <a:defRPr sz="3667" b="1">
          <a:solidFill>
            <a:srgbClr val="0000CC"/>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rgbClr val="0000CC"/>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rgbClr val="0000CC"/>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rgbClr val="0000CC"/>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rgbClr val="0000CC"/>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rgbClr val="0000CC"/>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pSp>
        <p:nvGrpSpPr>
          <p:cNvPr id="5122" name="Group 45"/>
          <p:cNvGrpSpPr>
            <a:grpSpLocks noChangeAspect="1"/>
          </p:cNvGrpSpPr>
          <p:nvPr/>
        </p:nvGrpSpPr>
        <p:grpSpPr bwMode="auto">
          <a:xfrm>
            <a:off x="285750" y="6000750"/>
            <a:ext cx="4891088" cy="739775"/>
            <a:chOff x="0" y="0"/>
            <a:chExt cx="5193" cy="771"/>
          </a:xfrm>
        </p:grpSpPr>
        <p:pic>
          <p:nvPicPr>
            <p:cNvPr id="5128" name="Picture 37" descr="4"/>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3127" y="42"/>
              <a:ext cx="2065"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38" descr="4"/>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1" y="-2"/>
              <a:ext cx="2382" cy="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41" descr="111"/>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2376" y="-2"/>
              <a:ext cx="751" cy="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23"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5124"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4104"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fld id="{6D70CDF6-B0B2-4F16-9CA5-E7CF24609BB2}" type="datetime1">
              <a:rPr lang="zh-CN" altLang="en-US"/>
              <a:pPr>
                <a:defRPr/>
              </a:pPr>
              <a:t>2017/3/16</a:t>
            </a:fld>
            <a:endParaRPr lang="zh-CN" altLang="en-US"/>
          </a:p>
        </p:txBody>
      </p:sp>
      <p:sp>
        <p:nvSpPr>
          <p:cNvPr id="4105"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endParaRPr lang="zh-CN" altLang="en-US"/>
          </a:p>
        </p:txBody>
      </p:sp>
      <p:sp>
        <p:nvSpPr>
          <p:cNvPr id="4106"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latin typeface="Calibri" panose="020F0502020204030204" pitchFamily="34" charset="0"/>
              </a:defRPr>
            </a:lvl1pPr>
          </a:lstStyle>
          <a:p>
            <a:pPr>
              <a:defRPr/>
            </a:pPr>
            <a:fld id="{308D6D39-69CF-48B5-865E-11B0A6A108F4}" type="slidenum">
              <a:rPr lang="zh-CN" altLang="en-US"/>
              <a:pPr>
                <a:defRPr/>
              </a:pPr>
              <a:t>‹#›</a:t>
            </a:fld>
            <a:endParaRPr lang="zh-CN" altLang="en-US"/>
          </a:p>
        </p:txBody>
      </p:sp>
    </p:spTree>
    <p:extLst>
      <p:ext uri="{BB962C8B-B14F-4D97-AF65-F5344CB8AC3E}">
        <p14:creationId xmlns:p14="http://schemas.microsoft.com/office/powerpoint/2010/main" val="3266917291"/>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1" r:id="rId15"/>
  </p:sldLayoutIdLst>
  <p:hf sldNum="0" hdr="0" ftr="0" dt="0"/>
  <p:txStyles>
    <p:title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3600">
          <a:solidFill>
            <a:schemeClr val="tx1"/>
          </a:solidFill>
          <a:latin typeface="Calibri" pitchFamily="34" charset="0"/>
          <a:ea typeface="宋体" pitchFamily="2" charset="-122"/>
        </a:defRPr>
      </a:lvl2pPr>
      <a:lvl3pPr algn="ctr" rtl="0" eaLnBrk="1" fontAlgn="base" hangingPunct="1">
        <a:spcBef>
          <a:spcPct val="0"/>
        </a:spcBef>
        <a:spcAft>
          <a:spcPct val="0"/>
        </a:spcAft>
        <a:defRPr sz="3600">
          <a:solidFill>
            <a:schemeClr val="tx1"/>
          </a:solidFill>
          <a:latin typeface="Calibri" pitchFamily="34" charset="0"/>
          <a:ea typeface="宋体" pitchFamily="2" charset="-122"/>
        </a:defRPr>
      </a:lvl3pPr>
      <a:lvl4pPr algn="ctr" rtl="0" eaLnBrk="1" fontAlgn="base" hangingPunct="1">
        <a:spcBef>
          <a:spcPct val="0"/>
        </a:spcBef>
        <a:spcAft>
          <a:spcPct val="0"/>
        </a:spcAft>
        <a:defRPr sz="3600">
          <a:solidFill>
            <a:schemeClr val="tx1"/>
          </a:solidFill>
          <a:latin typeface="Calibri" pitchFamily="34" charset="0"/>
          <a:ea typeface="宋体" pitchFamily="2" charset="-122"/>
        </a:defRPr>
      </a:lvl4pPr>
      <a:lvl5pPr algn="ctr" rtl="0" eaLnBrk="1" fontAlgn="base" hangingPunct="1">
        <a:spcBef>
          <a:spcPct val="0"/>
        </a:spcBef>
        <a:spcAft>
          <a:spcPct val="0"/>
        </a:spcAft>
        <a:defRPr sz="3600">
          <a:solidFill>
            <a:schemeClr val="tx1"/>
          </a:solidFill>
          <a:latin typeface="Calibri" pitchFamily="34" charset="0"/>
          <a:ea typeface="宋体" pitchFamily="2" charset="-122"/>
        </a:defRPr>
      </a:lvl5pPr>
      <a:lvl6pPr marL="380985" algn="ctr" rtl="0" eaLnBrk="1" fontAlgn="base" hangingPunct="1">
        <a:spcBef>
          <a:spcPct val="0"/>
        </a:spcBef>
        <a:spcAft>
          <a:spcPct val="0"/>
        </a:spcAft>
        <a:defRPr sz="3667">
          <a:solidFill>
            <a:schemeClr val="tx1"/>
          </a:solidFill>
          <a:latin typeface="Calibri" pitchFamily="34" charset="0"/>
          <a:ea typeface="宋体" pitchFamily="2" charset="-122"/>
        </a:defRPr>
      </a:lvl6pPr>
      <a:lvl7pPr marL="761970" algn="ctr" rtl="0" eaLnBrk="1" fontAlgn="base" hangingPunct="1">
        <a:spcBef>
          <a:spcPct val="0"/>
        </a:spcBef>
        <a:spcAft>
          <a:spcPct val="0"/>
        </a:spcAft>
        <a:defRPr sz="3667">
          <a:solidFill>
            <a:schemeClr val="tx1"/>
          </a:solidFill>
          <a:latin typeface="Calibri" pitchFamily="34" charset="0"/>
          <a:ea typeface="宋体" pitchFamily="2" charset="-122"/>
        </a:defRPr>
      </a:lvl7pPr>
      <a:lvl8pPr marL="1142954" algn="ctr" rtl="0" eaLnBrk="1" fontAlgn="base" hangingPunct="1">
        <a:spcBef>
          <a:spcPct val="0"/>
        </a:spcBef>
        <a:spcAft>
          <a:spcPct val="0"/>
        </a:spcAft>
        <a:defRPr sz="3667">
          <a:solidFill>
            <a:schemeClr val="tx1"/>
          </a:solidFill>
          <a:latin typeface="Calibri" pitchFamily="34" charset="0"/>
          <a:ea typeface="宋体" pitchFamily="2" charset="-122"/>
        </a:defRPr>
      </a:lvl8pPr>
      <a:lvl9pPr marL="1523939" algn="ctr" rtl="0" eaLnBrk="1" fontAlgn="base" hangingPunct="1">
        <a:spcBef>
          <a:spcPct val="0"/>
        </a:spcBef>
        <a:spcAft>
          <a:spcPct val="0"/>
        </a:spcAft>
        <a:defRPr sz="3667">
          <a:solidFill>
            <a:schemeClr val="tx1"/>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chemeClr val="tx1"/>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chemeClr val="tx1"/>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14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14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spcBef>
                <a:spcPct val="20000"/>
              </a:spcBef>
              <a:buClr>
                <a:schemeClr val="folHlink"/>
              </a:buClr>
              <a:buSzPct val="60000"/>
              <a:buFont typeface="Arial" charset="0"/>
              <a:buNone/>
              <a:defRPr sz="1000">
                <a:solidFill>
                  <a:schemeClr val="tx1">
                    <a:tint val="75000"/>
                  </a:schemeClr>
                </a:solidFill>
                <a:latin typeface="Arial" charset="0"/>
              </a:defRPr>
            </a:lvl1pPr>
          </a:lstStyle>
          <a:p>
            <a:pPr>
              <a:defRPr/>
            </a:pPr>
            <a:fld id="{D18EDF37-97EE-4F27-97F1-834C825B3AD9}" type="datetime1">
              <a:rPr lang="zh-CN" altLang="en-US"/>
              <a:pPr>
                <a:defRPr/>
              </a:pPr>
              <a:t>2017/3/16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spcBef>
                <a:spcPct val="20000"/>
              </a:spcBef>
              <a:buClr>
                <a:schemeClr val="folHlink"/>
              </a:buClr>
              <a:buSzPct val="60000"/>
              <a:buFont typeface="Arial" charset="0"/>
              <a:buNone/>
              <a:defRPr sz="1000">
                <a:solidFill>
                  <a:schemeClr val="tx1">
                    <a:tint val="75000"/>
                  </a:schemeClr>
                </a:solidFill>
                <a:latin typeface="Arial" charset="0"/>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defRPr>
            </a:lvl1pPr>
          </a:lstStyle>
          <a:p>
            <a:pPr>
              <a:defRPr/>
            </a:pPr>
            <a:fld id="{C6859219-1EDA-4667-9CE3-079A0A446F60}" type="slidenum">
              <a:rPr lang="zh-CN" altLang="en-US"/>
              <a:pPr>
                <a:defRPr/>
              </a:pPr>
              <a:t>‹#›</a:t>
            </a:fld>
            <a:endParaRPr lang="zh-CN" altLang="en-US"/>
          </a:p>
        </p:txBody>
      </p:sp>
    </p:spTree>
    <p:extLst>
      <p:ext uri="{BB962C8B-B14F-4D97-AF65-F5344CB8AC3E}">
        <p14:creationId xmlns:p14="http://schemas.microsoft.com/office/powerpoint/2010/main" val="2885188123"/>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hf sldNum="0" hdr="0" ftr="0" dt="0"/>
  <p:txStyles>
    <p:titleStyle>
      <a:lvl1pPr algn="ctr" rtl="0" eaLnBrk="1" fontAlgn="base" hangingPunct="1">
        <a:spcBef>
          <a:spcPct val="0"/>
        </a:spcBef>
        <a:spcAft>
          <a:spcPct val="0"/>
        </a:spcAft>
        <a:defRPr sz="3600" kern="1200">
          <a:solidFill>
            <a:schemeClr val="tx1"/>
          </a:solidFill>
          <a:latin typeface="+mj-lt"/>
          <a:ea typeface="+mj-ea"/>
          <a:cs typeface="+mj-cs"/>
        </a:defRPr>
      </a:lvl1pPr>
      <a:lvl2pPr algn="ctr" rtl="0" eaLnBrk="1" fontAlgn="base" hangingPunct="1">
        <a:spcBef>
          <a:spcPct val="0"/>
        </a:spcBef>
        <a:spcAft>
          <a:spcPct val="0"/>
        </a:spcAft>
        <a:defRPr sz="3600">
          <a:solidFill>
            <a:schemeClr val="tx1"/>
          </a:solidFill>
          <a:latin typeface="Calibri" pitchFamily="34" charset="0"/>
          <a:ea typeface="宋体" pitchFamily="2" charset="-122"/>
        </a:defRPr>
      </a:lvl2pPr>
      <a:lvl3pPr algn="ctr" rtl="0" eaLnBrk="1" fontAlgn="base" hangingPunct="1">
        <a:spcBef>
          <a:spcPct val="0"/>
        </a:spcBef>
        <a:spcAft>
          <a:spcPct val="0"/>
        </a:spcAft>
        <a:defRPr sz="3600">
          <a:solidFill>
            <a:schemeClr val="tx1"/>
          </a:solidFill>
          <a:latin typeface="Calibri" pitchFamily="34" charset="0"/>
          <a:ea typeface="宋体" pitchFamily="2" charset="-122"/>
        </a:defRPr>
      </a:lvl3pPr>
      <a:lvl4pPr algn="ctr" rtl="0" eaLnBrk="1" fontAlgn="base" hangingPunct="1">
        <a:spcBef>
          <a:spcPct val="0"/>
        </a:spcBef>
        <a:spcAft>
          <a:spcPct val="0"/>
        </a:spcAft>
        <a:defRPr sz="3600">
          <a:solidFill>
            <a:schemeClr val="tx1"/>
          </a:solidFill>
          <a:latin typeface="Calibri" pitchFamily="34" charset="0"/>
          <a:ea typeface="宋体" pitchFamily="2" charset="-122"/>
        </a:defRPr>
      </a:lvl4pPr>
      <a:lvl5pPr algn="ctr" rtl="0" eaLnBrk="1" fontAlgn="base" hangingPunct="1">
        <a:spcBef>
          <a:spcPct val="0"/>
        </a:spcBef>
        <a:spcAft>
          <a:spcPct val="0"/>
        </a:spcAft>
        <a:defRPr sz="3600">
          <a:solidFill>
            <a:schemeClr val="tx1"/>
          </a:solidFill>
          <a:latin typeface="Calibri" pitchFamily="34" charset="0"/>
          <a:ea typeface="宋体" pitchFamily="2" charset="-122"/>
        </a:defRPr>
      </a:lvl5pPr>
      <a:lvl6pPr marL="380985" algn="ctr" rtl="0" eaLnBrk="1" fontAlgn="base" hangingPunct="1">
        <a:spcBef>
          <a:spcPct val="0"/>
        </a:spcBef>
        <a:spcAft>
          <a:spcPct val="0"/>
        </a:spcAft>
        <a:defRPr sz="3667">
          <a:solidFill>
            <a:schemeClr val="tx1"/>
          </a:solidFill>
          <a:latin typeface="Calibri" pitchFamily="34" charset="0"/>
          <a:ea typeface="宋体" pitchFamily="2" charset="-122"/>
        </a:defRPr>
      </a:lvl6pPr>
      <a:lvl7pPr marL="761970" algn="ctr" rtl="0" eaLnBrk="1" fontAlgn="base" hangingPunct="1">
        <a:spcBef>
          <a:spcPct val="0"/>
        </a:spcBef>
        <a:spcAft>
          <a:spcPct val="0"/>
        </a:spcAft>
        <a:defRPr sz="3667">
          <a:solidFill>
            <a:schemeClr val="tx1"/>
          </a:solidFill>
          <a:latin typeface="Calibri" pitchFamily="34" charset="0"/>
          <a:ea typeface="宋体" pitchFamily="2" charset="-122"/>
        </a:defRPr>
      </a:lvl7pPr>
      <a:lvl8pPr marL="1142954" algn="ctr" rtl="0" eaLnBrk="1" fontAlgn="base" hangingPunct="1">
        <a:spcBef>
          <a:spcPct val="0"/>
        </a:spcBef>
        <a:spcAft>
          <a:spcPct val="0"/>
        </a:spcAft>
        <a:defRPr sz="3667">
          <a:solidFill>
            <a:schemeClr val="tx1"/>
          </a:solidFill>
          <a:latin typeface="Calibri" pitchFamily="34" charset="0"/>
          <a:ea typeface="宋体" pitchFamily="2" charset="-122"/>
        </a:defRPr>
      </a:lvl8pPr>
      <a:lvl9pPr marL="1523939" algn="ctr" rtl="0" eaLnBrk="1" fontAlgn="base" hangingPunct="1">
        <a:spcBef>
          <a:spcPct val="0"/>
        </a:spcBef>
        <a:spcAft>
          <a:spcPct val="0"/>
        </a:spcAft>
        <a:defRPr sz="3667">
          <a:solidFill>
            <a:schemeClr val="tx1"/>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kern="1200">
          <a:solidFill>
            <a:schemeClr val="tx1"/>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kern="1200">
          <a:solidFill>
            <a:schemeClr val="tx1"/>
          </a:solidFill>
          <a:latin typeface="+mn-lt"/>
          <a:ea typeface="+mn-ea"/>
          <a:cs typeface="+mn-cs"/>
        </a:defRPr>
      </a:lvl2pPr>
      <a:lvl3pPr marL="950913" indent="-188913"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331913" indent="-188913" algn="l" rtl="0" eaLnBrk="1" fontAlgn="base" hangingPunct="1">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1712913" indent="-188913" algn="l" rtl="0" eaLnBrk="1" fontAlgn="base" hangingPunct="1">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095416" indent="-190492" algn="l" defTabSz="761970" rtl="0" eaLnBrk="1" latinLnBrk="0" hangingPunct="1">
        <a:spcBef>
          <a:spcPct val="20000"/>
        </a:spcBef>
        <a:buFont typeface="Arial" panose="020B0604020202020204" pitchFamily="34" charset="0"/>
        <a:buChar char="•"/>
        <a:defRPr sz="1667" kern="1200">
          <a:solidFill>
            <a:schemeClr val="tx1"/>
          </a:solidFill>
          <a:latin typeface="+mn-lt"/>
          <a:ea typeface="+mn-ea"/>
          <a:cs typeface="+mn-cs"/>
        </a:defRPr>
      </a:lvl6pPr>
      <a:lvl7pPr marL="2476401" indent="-190492" algn="l" defTabSz="761970" rtl="0" eaLnBrk="1" latinLnBrk="0" hangingPunct="1">
        <a:spcBef>
          <a:spcPct val="20000"/>
        </a:spcBef>
        <a:buFont typeface="Arial" panose="020B0604020202020204" pitchFamily="34" charset="0"/>
        <a:buChar char="•"/>
        <a:defRPr sz="1667" kern="1200">
          <a:solidFill>
            <a:schemeClr val="tx1"/>
          </a:solidFill>
          <a:latin typeface="+mn-lt"/>
          <a:ea typeface="+mn-ea"/>
          <a:cs typeface="+mn-cs"/>
        </a:defRPr>
      </a:lvl7pPr>
      <a:lvl8pPr marL="2857386" indent="-190492" algn="l" defTabSz="761970" rtl="0" eaLnBrk="1" latinLnBrk="0" hangingPunct="1">
        <a:spcBef>
          <a:spcPct val="20000"/>
        </a:spcBef>
        <a:buFont typeface="Arial" panose="020B0604020202020204" pitchFamily="34" charset="0"/>
        <a:buChar char="•"/>
        <a:defRPr sz="1667" kern="1200">
          <a:solidFill>
            <a:schemeClr val="tx1"/>
          </a:solidFill>
          <a:latin typeface="+mn-lt"/>
          <a:ea typeface="+mn-ea"/>
          <a:cs typeface="+mn-cs"/>
        </a:defRPr>
      </a:lvl8pPr>
      <a:lvl9pPr marL="3238370" indent="-190492" algn="l" defTabSz="761970" rtl="0" eaLnBrk="1" latinLnBrk="0" hangingPunct="1">
        <a:spcBef>
          <a:spcPct val="20000"/>
        </a:spcBef>
        <a:buFont typeface="Arial" panose="020B0604020202020204" pitchFamily="34" charset="0"/>
        <a:buChar char="•"/>
        <a:defRPr sz="1667" kern="1200">
          <a:solidFill>
            <a:schemeClr val="tx1"/>
          </a:solidFill>
          <a:latin typeface="+mn-lt"/>
          <a:ea typeface="+mn-ea"/>
          <a:cs typeface="+mn-cs"/>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7170"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7171"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5124" name="日期占位符 4"/>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fld id="{12C3D0E0-6C99-40B7-98D6-FBB76E576586}" type="datetime1">
              <a:rPr lang="zh-CN" altLang="en-US"/>
              <a:pPr>
                <a:defRPr/>
              </a:pPr>
              <a:t>2017/3/16</a:t>
            </a:fld>
            <a:endParaRPr lang="zh-CN" altLang="en-US"/>
          </a:p>
        </p:txBody>
      </p:sp>
      <p:sp>
        <p:nvSpPr>
          <p:cNvPr id="5125" name="页脚占位符 5"/>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endParaRPr lang="zh-CN" altLang="en-US"/>
          </a:p>
        </p:txBody>
      </p:sp>
      <p:sp>
        <p:nvSpPr>
          <p:cNvPr id="5126" name="灯片编号占位符 6"/>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latin typeface="Calibri" panose="020F0502020204030204" pitchFamily="34" charset="0"/>
              </a:defRPr>
            </a:lvl1pPr>
          </a:lstStyle>
          <a:p>
            <a:pPr>
              <a:defRPr/>
            </a:pPr>
            <a:fld id="{60BDE8EC-18C0-4218-A6A8-DFBA9CE989FB}" type="slidenum">
              <a:rPr lang="zh-CN" altLang="en-US"/>
              <a:pPr>
                <a:defRPr/>
              </a:pPr>
              <a:t>‹#›</a:t>
            </a:fld>
            <a:endParaRPr lang="zh-CN" altLang="en-US"/>
          </a:p>
        </p:txBody>
      </p:sp>
    </p:spTree>
    <p:extLst>
      <p:ext uri="{BB962C8B-B14F-4D97-AF65-F5344CB8AC3E}">
        <p14:creationId xmlns:p14="http://schemas.microsoft.com/office/powerpoint/2010/main" val="3508805717"/>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hf sldNum="0" hdr="0" ftr="0" dt="0"/>
  <p:txStyles>
    <p:title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3600">
          <a:solidFill>
            <a:schemeClr val="tx1"/>
          </a:solidFill>
          <a:latin typeface="Calibri" pitchFamily="34" charset="0"/>
          <a:ea typeface="宋体" pitchFamily="2" charset="-122"/>
        </a:defRPr>
      </a:lvl2pPr>
      <a:lvl3pPr algn="ctr" rtl="0" eaLnBrk="1" fontAlgn="base" hangingPunct="1">
        <a:spcBef>
          <a:spcPct val="0"/>
        </a:spcBef>
        <a:spcAft>
          <a:spcPct val="0"/>
        </a:spcAft>
        <a:defRPr sz="3600">
          <a:solidFill>
            <a:schemeClr val="tx1"/>
          </a:solidFill>
          <a:latin typeface="Calibri" pitchFamily="34" charset="0"/>
          <a:ea typeface="宋体" pitchFamily="2" charset="-122"/>
        </a:defRPr>
      </a:lvl3pPr>
      <a:lvl4pPr algn="ctr" rtl="0" eaLnBrk="1" fontAlgn="base" hangingPunct="1">
        <a:spcBef>
          <a:spcPct val="0"/>
        </a:spcBef>
        <a:spcAft>
          <a:spcPct val="0"/>
        </a:spcAft>
        <a:defRPr sz="3600">
          <a:solidFill>
            <a:schemeClr val="tx1"/>
          </a:solidFill>
          <a:latin typeface="Calibri" pitchFamily="34" charset="0"/>
          <a:ea typeface="宋体" pitchFamily="2" charset="-122"/>
        </a:defRPr>
      </a:lvl4pPr>
      <a:lvl5pPr algn="ctr" rtl="0" eaLnBrk="1" fontAlgn="base" hangingPunct="1">
        <a:spcBef>
          <a:spcPct val="0"/>
        </a:spcBef>
        <a:spcAft>
          <a:spcPct val="0"/>
        </a:spcAft>
        <a:defRPr sz="3600">
          <a:solidFill>
            <a:schemeClr val="tx1"/>
          </a:solidFill>
          <a:latin typeface="Calibri" pitchFamily="34" charset="0"/>
          <a:ea typeface="宋体" pitchFamily="2" charset="-122"/>
        </a:defRPr>
      </a:lvl5pPr>
      <a:lvl6pPr marL="380985" algn="ctr" rtl="0" eaLnBrk="1" fontAlgn="base" hangingPunct="1">
        <a:spcBef>
          <a:spcPct val="0"/>
        </a:spcBef>
        <a:spcAft>
          <a:spcPct val="0"/>
        </a:spcAft>
        <a:defRPr sz="3667">
          <a:solidFill>
            <a:schemeClr val="tx1"/>
          </a:solidFill>
          <a:latin typeface="Calibri" pitchFamily="34" charset="0"/>
          <a:ea typeface="宋体" pitchFamily="2" charset="-122"/>
        </a:defRPr>
      </a:lvl6pPr>
      <a:lvl7pPr marL="761970" algn="ctr" rtl="0" eaLnBrk="1" fontAlgn="base" hangingPunct="1">
        <a:spcBef>
          <a:spcPct val="0"/>
        </a:spcBef>
        <a:spcAft>
          <a:spcPct val="0"/>
        </a:spcAft>
        <a:defRPr sz="3667">
          <a:solidFill>
            <a:schemeClr val="tx1"/>
          </a:solidFill>
          <a:latin typeface="Calibri" pitchFamily="34" charset="0"/>
          <a:ea typeface="宋体" pitchFamily="2" charset="-122"/>
        </a:defRPr>
      </a:lvl7pPr>
      <a:lvl8pPr marL="1142954" algn="ctr" rtl="0" eaLnBrk="1" fontAlgn="base" hangingPunct="1">
        <a:spcBef>
          <a:spcPct val="0"/>
        </a:spcBef>
        <a:spcAft>
          <a:spcPct val="0"/>
        </a:spcAft>
        <a:defRPr sz="3667">
          <a:solidFill>
            <a:schemeClr val="tx1"/>
          </a:solidFill>
          <a:latin typeface="Calibri" pitchFamily="34" charset="0"/>
          <a:ea typeface="宋体" pitchFamily="2" charset="-122"/>
        </a:defRPr>
      </a:lvl8pPr>
      <a:lvl9pPr marL="1523939" algn="ctr" rtl="0" eaLnBrk="1" fontAlgn="base" hangingPunct="1">
        <a:spcBef>
          <a:spcPct val="0"/>
        </a:spcBef>
        <a:spcAft>
          <a:spcPct val="0"/>
        </a:spcAft>
        <a:defRPr sz="3667">
          <a:solidFill>
            <a:schemeClr val="tx1"/>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chemeClr val="tx1"/>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chemeClr val="tx1"/>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8195"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6148" name="日期占位符 6"/>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fld id="{37A30F0C-1325-49F1-BF97-ED65C5DB683E}" type="datetime1">
              <a:rPr lang="zh-CN" altLang="en-US"/>
              <a:pPr>
                <a:defRPr/>
              </a:pPr>
              <a:t>2017/3/16</a:t>
            </a:fld>
            <a:endParaRPr lang="zh-CN" altLang="en-US"/>
          </a:p>
        </p:txBody>
      </p:sp>
      <p:sp>
        <p:nvSpPr>
          <p:cNvPr id="6149" name="页脚占位符 7"/>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endParaRPr lang="zh-CN" altLang="en-US"/>
          </a:p>
        </p:txBody>
      </p:sp>
      <p:sp>
        <p:nvSpPr>
          <p:cNvPr id="6150" name="灯片编号占位符 8"/>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latin typeface="Calibri" panose="020F0502020204030204" pitchFamily="34" charset="0"/>
              </a:defRPr>
            </a:lvl1pPr>
          </a:lstStyle>
          <a:p>
            <a:pPr>
              <a:defRPr/>
            </a:pPr>
            <a:fld id="{DA594653-58C2-4F31-A8DB-B4332F7C3554}" type="slidenum">
              <a:rPr lang="zh-CN" altLang="en-US"/>
              <a:pPr>
                <a:defRPr/>
              </a:pPr>
              <a:t>‹#›</a:t>
            </a:fld>
            <a:endParaRPr lang="zh-CN" altLang="en-US"/>
          </a:p>
        </p:txBody>
      </p:sp>
    </p:spTree>
    <p:extLst>
      <p:ext uri="{BB962C8B-B14F-4D97-AF65-F5344CB8AC3E}">
        <p14:creationId xmlns:p14="http://schemas.microsoft.com/office/powerpoint/2010/main" val="2304515330"/>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hf sldNum="0" hdr="0" ftr="0" dt="0"/>
  <p:txStyles>
    <p:title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3600">
          <a:solidFill>
            <a:schemeClr val="tx1"/>
          </a:solidFill>
          <a:latin typeface="Calibri" pitchFamily="34" charset="0"/>
          <a:ea typeface="宋体" pitchFamily="2" charset="-122"/>
        </a:defRPr>
      </a:lvl2pPr>
      <a:lvl3pPr algn="ctr" rtl="0" eaLnBrk="1" fontAlgn="base" hangingPunct="1">
        <a:spcBef>
          <a:spcPct val="0"/>
        </a:spcBef>
        <a:spcAft>
          <a:spcPct val="0"/>
        </a:spcAft>
        <a:defRPr sz="3600">
          <a:solidFill>
            <a:schemeClr val="tx1"/>
          </a:solidFill>
          <a:latin typeface="Calibri" pitchFamily="34" charset="0"/>
          <a:ea typeface="宋体" pitchFamily="2" charset="-122"/>
        </a:defRPr>
      </a:lvl3pPr>
      <a:lvl4pPr algn="ctr" rtl="0" eaLnBrk="1" fontAlgn="base" hangingPunct="1">
        <a:spcBef>
          <a:spcPct val="0"/>
        </a:spcBef>
        <a:spcAft>
          <a:spcPct val="0"/>
        </a:spcAft>
        <a:defRPr sz="3600">
          <a:solidFill>
            <a:schemeClr val="tx1"/>
          </a:solidFill>
          <a:latin typeface="Calibri" pitchFamily="34" charset="0"/>
          <a:ea typeface="宋体" pitchFamily="2" charset="-122"/>
        </a:defRPr>
      </a:lvl4pPr>
      <a:lvl5pPr algn="ctr" rtl="0" eaLnBrk="1" fontAlgn="base" hangingPunct="1">
        <a:spcBef>
          <a:spcPct val="0"/>
        </a:spcBef>
        <a:spcAft>
          <a:spcPct val="0"/>
        </a:spcAft>
        <a:defRPr sz="3600">
          <a:solidFill>
            <a:schemeClr val="tx1"/>
          </a:solidFill>
          <a:latin typeface="Calibri" pitchFamily="34" charset="0"/>
          <a:ea typeface="宋体" pitchFamily="2" charset="-122"/>
        </a:defRPr>
      </a:lvl5pPr>
      <a:lvl6pPr marL="380985" algn="ctr" rtl="0" eaLnBrk="1" fontAlgn="base" hangingPunct="1">
        <a:spcBef>
          <a:spcPct val="0"/>
        </a:spcBef>
        <a:spcAft>
          <a:spcPct val="0"/>
        </a:spcAft>
        <a:defRPr sz="3667">
          <a:solidFill>
            <a:schemeClr val="tx1"/>
          </a:solidFill>
          <a:latin typeface="Calibri" pitchFamily="34" charset="0"/>
          <a:ea typeface="宋体" pitchFamily="2" charset="-122"/>
        </a:defRPr>
      </a:lvl6pPr>
      <a:lvl7pPr marL="761970" algn="ctr" rtl="0" eaLnBrk="1" fontAlgn="base" hangingPunct="1">
        <a:spcBef>
          <a:spcPct val="0"/>
        </a:spcBef>
        <a:spcAft>
          <a:spcPct val="0"/>
        </a:spcAft>
        <a:defRPr sz="3667">
          <a:solidFill>
            <a:schemeClr val="tx1"/>
          </a:solidFill>
          <a:latin typeface="Calibri" pitchFamily="34" charset="0"/>
          <a:ea typeface="宋体" pitchFamily="2" charset="-122"/>
        </a:defRPr>
      </a:lvl7pPr>
      <a:lvl8pPr marL="1142954" algn="ctr" rtl="0" eaLnBrk="1" fontAlgn="base" hangingPunct="1">
        <a:spcBef>
          <a:spcPct val="0"/>
        </a:spcBef>
        <a:spcAft>
          <a:spcPct val="0"/>
        </a:spcAft>
        <a:defRPr sz="3667">
          <a:solidFill>
            <a:schemeClr val="tx1"/>
          </a:solidFill>
          <a:latin typeface="Calibri" pitchFamily="34" charset="0"/>
          <a:ea typeface="宋体" pitchFamily="2" charset="-122"/>
        </a:defRPr>
      </a:lvl8pPr>
      <a:lvl9pPr marL="1523939" algn="ctr" rtl="0" eaLnBrk="1" fontAlgn="base" hangingPunct="1">
        <a:spcBef>
          <a:spcPct val="0"/>
        </a:spcBef>
        <a:spcAft>
          <a:spcPct val="0"/>
        </a:spcAft>
        <a:defRPr sz="3667">
          <a:solidFill>
            <a:schemeClr val="tx1"/>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chemeClr val="tx1"/>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chemeClr val="tx1"/>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9218"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9219"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7172" name="日期占位符 5"/>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fld id="{E2DBFE40-6E41-4CE1-99BE-3691658EF718}" type="datetime1">
              <a:rPr lang="zh-CN" altLang="en-US"/>
              <a:pPr>
                <a:defRPr/>
              </a:pPr>
              <a:t>2017/3/16</a:t>
            </a:fld>
            <a:endParaRPr lang="zh-CN" altLang="en-US"/>
          </a:p>
        </p:txBody>
      </p:sp>
      <p:sp>
        <p:nvSpPr>
          <p:cNvPr id="7173" name="页脚占位符 6"/>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spcBef>
                <a:spcPct val="20000"/>
              </a:spcBef>
              <a:buClr>
                <a:schemeClr val="folHlink"/>
              </a:buClr>
              <a:buSzPct val="60000"/>
              <a:buFont typeface="Arial" pitchFamily="34" charset="0"/>
              <a:buNone/>
              <a:defRPr sz="1000">
                <a:solidFill>
                  <a:srgbClr val="898989"/>
                </a:solidFill>
                <a:latin typeface="+mn-lt"/>
              </a:defRPr>
            </a:lvl1pPr>
          </a:lstStyle>
          <a:p>
            <a:pPr>
              <a:defRPr/>
            </a:pPr>
            <a:endParaRPr lang="zh-CN" altLang="en-US"/>
          </a:p>
        </p:txBody>
      </p:sp>
      <p:sp>
        <p:nvSpPr>
          <p:cNvPr id="7174" name="灯片编号占位符 7"/>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spcBef>
                <a:spcPct val="20000"/>
              </a:spcBef>
              <a:buClr>
                <a:schemeClr val="folHlink"/>
              </a:buClr>
              <a:buSzPct val="60000"/>
              <a:buFont typeface="Wingdings" panose="05000000000000000000" pitchFamily="2" charset="2"/>
              <a:buNone/>
              <a:defRPr sz="1000">
                <a:solidFill>
                  <a:srgbClr val="898989"/>
                </a:solidFill>
                <a:latin typeface="Calibri" panose="020F0502020204030204" pitchFamily="34" charset="0"/>
              </a:defRPr>
            </a:lvl1pPr>
          </a:lstStyle>
          <a:p>
            <a:pPr>
              <a:defRPr/>
            </a:pPr>
            <a:fld id="{9017AD25-E856-4A21-A812-3DDED67DB19E}" type="slidenum">
              <a:rPr lang="zh-CN" altLang="en-US"/>
              <a:pPr>
                <a:defRPr/>
              </a:pPr>
              <a:t>‹#›</a:t>
            </a:fld>
            <a:endParaRPr lang="zh-CN" altLang="en-US"/>
          </a:p>
        </p:txBody>
      </p:sp>
    </p:spTree>
    <p:extLst>
      <p:ext uri="{BB962C8B-B14F-4D97-AF65-F5344CB8AC3E}">
        <p14:creationId xmlns:p14="http://schemas.microsoft.com/office/powerpoint/2010/main" val="3903365815"/>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hf sldNum="0" hdr="0" ftr="0" dt="0"/>
  <p:txStyles>
    <p:title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3600">
          <a:solidFill>
            <a:schemeClr val="tx1"/>
          </a:solidFill>
          <a:latin typeface="Calibri" pitchFamily="34" charset="0"/>
          <a:ea typeface="宋体" pitchFamily="2" charset="-122"/>
        </a:defRPr>
      </a:lvl2pPr>
      <a:lvl3pPr algn="ctr" rtl="0" eaLnBrk="1" fontAlgn="base" hangingPunct="1">
        <a:spcBef>
          <a:spcPct val="0"/>
        </a:spcBef>
        <a:spcAft>
          <a:spcPct val="0"/>
        </a:spcAft>
        <a:defRPr sz="3600">
          <a:solidFill>
            <a:schemeClr val="tx1"/>
          </a:solidFill>
          <a:latin typeface="Calibri" pitchFamily="34" charset="0"/>
          <a:ea typeface="宋体" pitchFamily="2" charset="-122"/>
        </a:defRPr>
      </a:lvl3pPr>
      <a:lvl4pPr algn="ctr" rtl="0" eaLnBrk="1" fontAlgn="base" hangingPunct="1">
        <a:spcBef>
          <a:spcPct val="0"/>
        </a:spcBef>
        <a:spcAft>
          <a:spcPct val="0"/>
        </a:spcAft>
        <a:defRPr sz="3600">
          <a:solidFill>
            <a:schemeClr val="tx1"/>
          </a:solidFill>
          <a:latin typeface="Calibri" pitchFamily="34" charset="0"/>
          <a:ea typeface="宋体" pitchFamily="2" charset="-122"/>
        </a:defRPr>
      </a:lvl4pPr>
      <a:lvl5pPr algn="ctr" rtl="0" eaLnBrk="1" fontAlgn="base" hangingPunct="1">
        <a:spcBef>
          <a:spcPct val="0"/>
        </a:spcBef>
        <a:spcAft>
          <a:spcPct val="0"/>
        </a:spcAft>
        <a:defRPr sz="3600">
          <a:solidFill>
            <a:schemeClr val="tx1"/>
          </a:solidFill>
          <a:latin typeface="Calibri" pitchFamily="34" charset="0"/>
          <a:ea typeface="宋体" pitchFamily="2" charset="-122"/>
        </a:defRPr>
      </a:lvl5pPr>
      <a:lvl6pPr marL="380985" algn="ctr" rtl="0" eaLnBrk="1" fontAlgn="base" hangingPunct="1">
        <a:spcBef>
          <a:spcPct val="0"/>
        </a:spcBef>
        <a:spcAft>
          <a:spcPct val="0"/>
        </a:spcAft>
        <a:defRPr sz="3667">
          <a:solidFill>
            <a:schemeClr val="tx1"/>
          </a:solidFill>
          <a:latin typeface="Calibri" pitchFamily="34" charset="0"/>
          <a:ea typeface="宋体" pitchFamily="2" charset="-122"/>
        </a:defRPr>
      </a:lvl6pPr>
      <a:lvl7pPr marL="761970" algn="ctr" rtl="0" eaLnBrk="1" fontAlgn="base" hangingPunct="1">
        <a:spcBef>
          <a:spcPct val="0"/>
        </a:spcBef>
        <a:spcAft>
          <a:spcPct val="0"/>
        </a:spcAft>
        <a:defRPr sz="3667">
          <a:solidFill>
            <a:schemeClr val="tx1"/>
          </a:solidFill>
          <a:latin typeface="Calibri" pitchFamily="34" charset="0"/>
          <a:ea typeface="宋体" pitchFamily="2" charset="-122"/>
        </a:defRPr>
      </a:lvl7pPr>
      <a:lvl8pPr marL="1142954" algn="ctr" rtl="0" eaLnBrk="1" fontAlgn="base" hangingPunct="1">
        <a:spcBef>
          <a:spcPct val="0"/>
        </a:spcBef>
        <a:spcAft>
          <a:spcPct val="0"/>
        </a:spcAft>
        <a:defRPr sz="3667">
          <a:solidFill>
            <a:schemeClr val="tx1"/>
          </a:solidFill>
          <a:latin typeface="Calibri" pitchFamily="34" charset="0"/>
          <a:ea typeface="宋体" pitchFamily="2" charset="-122"/>
        </a:defRPr>
      </a:lvl8pPr>
      <a:lvl9pPr marL="1523939" algn="ctr" rtl="0" eaLnBrk="1" fontAlgn="base" hangingPunct="1">
        <a:spcBef>
          <a:spcPct val="0"/>
        </a:spcBef>
        <a:spcAft>
          <a:spcPct val="0"/>
        </a:spcAft>
        <a:defRPr sz="3667">
          <a:solidFill>
            <a:schemeClr val="tx1"/>
          </a:solidFill>
          <a:latin typeface="Calibri" pitchFamily="34" charset="0"/>
          <a:ea typeface="宋体" pitchFamily="2" charset="-122"/>
        </a:defRPr>
      </a:lvl9pPr>
    </p:titleStyle>
    <p:bodyStyle>
      <a:lvl1pPr marL="284163" indent="-284163" algn="l" rtl="0" eaLnBrk="1" fontAlgn="base" hangingPunct="1">
        <a:spcBef>
          <a:spcPct val="20000"/>
        </a:spcBef>
        <a:spcAft>
          <a:spcPct val="0"/>
        </a:spcAft>
        <a:buFont typeface="Arial" panose="020B0604020202020204" pitchFamily="34" charset="0"/>
        <a:buChar char="•"/>
        <a:defRPr sz="2600">
          <a:solidFill>
            <a:schemeClr val="tx1"/>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chemeClr val="tx1"/>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hyperlink" Target="http://www.google.co.uk/url?sa=i&amp;amp;rct=j&amp;amp;q=&amp;amp;esrc=s&amp;amp;frm=1&amp;amp;source=images&amp;amp;cd=&amp;amp;cad=rja&amp;amp;uact=8&amp;amp;ved=0CAcQjRxqFQoTCL3HoaCgksgCFUnUGgodcnUFZA&amp;amp;url=http://bepersonneltd.com/latest-news/2015/8/31/some-meetings-are-worth-having-but-others-are-not&amp;amp;bvm=bv.103627116,d.d2s&amp;amp;psig=AFQjCNF94NR639Arzw___IShXkgxmpg3hw&amp;amp;ust=1443272749214937"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6.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7.jpeg"/></Relationships>
</file>

<file path=ppt/slides/_rels/slide30.x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2.wmf"/></Relationships>
</file>

<file path=ppt/slides/_rels/slide31.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s>
</file>

<file path=ppt/slides/_rels/slide3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5.xml"/><Relationship Id="rId1" Type="http://schemas.openxmlformats.org/officeDocument/2006/relationships/slideLayout" Target="../slideLayouts/slideLayout14.xml"/><Relationship Id="rId5" Type="http://schemas.openxmlformats.org/officeDocument/2006/relationships/image" Target="../media/image68.jpeg"/><Relationship Id="rId4" Type="http://schemas.openxmlformats.org/officeDocument/2006/relationships/image" Target="../media/image67.jpeg"/></Relationships>
</file>

<file path=ppt/slides/_rels/slide3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6.xml"/><Relationship Id="rId1" Type="http://schemas.openxmlformats.org/officeDocument/2006/relationships/slideLayout" Target="../slideLayouts/slideLayout14.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3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image" Target="../media/image74.png"/></Relationships>
</file>

<file path=ppt/slides/_rels/slide3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8.xml"/><Relationship Id="rId1" Type="http://schemas.openxmlformats.org/officeDocument/2006/relationships/slideLayout" Target="../slideLayouts/slideLayout14.xml"/><Relationship Id="rId5" Type="http://schemas.openxmlformats.org/officeDocument/2006/relationships/image" Target="../media/image77.png"/><Relationship Id="rId4" Type="http://schemas.openxmlformats.org/officeDocument/2006/relationships/image" Target="../media/image76.png"/></Relationships>
</file>

<file path=ppt/slides/_rels/slide3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21.jpeg"/><Relationship Id="rId5" Type="http://schemas.openxmlformats.org/officeDocument/2006/relationships/diagramQuickStyle" Target="../diagrams/quickStyle2.xml"/><Relationship Id="rId10" Type="http://schemas.openxmlformats.org/officeDocument/2006/relationships/image" Target="../media/image20.png"/><Relationship Id="rId4" Type="http://schemas.openxmlformats.org/officeDocument/2006/relationships/diagramLayout" Target="../diagrams/layout2.xml"/><Relationship Id="rId9" Type="http://schemas.openxmlformats.org/officeDocument/2006/relationships/image" Target="../media/image19.png"/></Relationships>
</file>

<file path=ppt/slides/_rels/slide4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diagramQuickStyle" Target="../diagrams/quickStyle4.xml"/><Relationship Id="rId3" Type="http://schemas.openxmlformats.org/officeDocument/2006/relationships/image" Target="../media/image81.png"/><Relationship Id="rId7" Type="http://schemas.openxmlformats.org/officeDocument/2006/relationships/image" Target="../media/image85.jpeg"/><Relationship Id="rId12" Type="http://schemas.openxmlformats.org/officeDocument/2006/relationships/diagramLayout" Target="../diagrams/layout4.xml"/><Relationship Id="rId2" Type="http://schemas.openxmlformats.org/officeDocument/2006/relationships/notesSlide" Target="../notesSlides/notesSlide32.xml"/><Relationship Id="rId1" Type="http://schemas.openxmlformats.org/officeDocument/2006/relationships/slideLayout" Target="../slideLayouts/slideLayout14.xml"/><Relationship Id="rId6" Type="http://schemas.openxmlformats.org/officeDocument/2006/relationships/image" Target="../media/image84.png"/><Relationship Id="rId11" Type="http://schemas.openxmlformats.org/officeDocument/2006/relationships/diagramData" Target="../diagrams/data4.xml"/><Relationship Id="rId5" Type="http://schemas.openxmlformats.org/officeDocument/2006/relationships/image" Target="../media/image83.png"/><Relationship Id="rId15" Type="http://schemas.microsoft.com/office/2007/relationships/diagramDrawing" Target="../diagrams/drawing4.xml"/><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wmf"/><Relationship Id="rId14" Type="http://schemas.openxmlformats.org/officeDocument/2006/relationships/diagramColors" Target="../diagrams/colors4.xml"/></Relationships>
</file>

<file path=ppt/slides/_rels/slide4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image" Target="../media/image87.wmf"/><Relationship Id="rId5" Type="http://schemas.openxmlformats.org/officeDocument/2006/relationships/image" Target="../media/image91.jpeg"/><Relationship Id="rId4" Type="http://schemas.openxmlformats.org/officeDocument/2006/relationships/image" Target="../media/image90.png"/></Relationships>
</file>

<file path=ppt/slides/_rels/slide4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4.xml"/><Relationship Id="rId1" Type="http://schemas.openxmlformats.org/officeDocument/2006/relationships/slideLayout" Target="../slideLayouts/slideLayout14.xml"/><Relationship Id="rId4" Type="http://schemas.openxmlformats.org/officeDocument/2006/relationships/image" Target="../media/image93.png"/></Relationships>
</file>

<file path=ppt/slides/_rels/slide4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5.xml"/><Relationship Id="rId1" Type="http://schemas.openxmlformats.org/officeDocument/2006/relationships/slideLayout" Target="../slideLayouts/slideLayout14.xml"/><Relationship Id="rId4" Type="http://schemas.openxmlformats.org/officeDocument/2006/relationships/image" Target="../media/image95.png"/></Relationships>
</file>

<file path=ppt/slides/_rels/slide4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97.png"/><Relationship Id="rId7" Type="http://schemas.openxmlformats.org/officeDocument/2006/relationships/image" Target="../media/image101.jpeg"/><Relationship Id="rId2" Type="http://schemas.openxmlformats.org/officeDocument/2006/relationships/notesSlide" Target="../notesSlides/notesSlide38.xml"/><Relationship Id="rId1" Type="http://schemas.openxmlformats.org/officeDocument/2006/relationships/slideLayout" Target="../slideLayouts/slideLayout14.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4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2699792" y="926870"/>
            <a:ext cx="3960440" cy="14401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3600">
                <a:solidFill>
                  <a:schemeClr val="tx1"/>
                </a:solidFill>
                <a:latin typeface="Calibri" pitchFamily="34" charset="0"/>
                <a:ea typeface="宋体" pitchFamily="2" charset="-122"/>
              </a:defRPr>
            </a:lvl2pPr>
            <a:lvl3pPr algn="ctr" rtl="0" eaLnBrk="1" fontAlgn="base" hangingPunct="1">
              <a:spcBef>
                <a:spcPct val="0"/>
              </a:spcBef>
              <a:spcAft>
                <a:spcPct val="0"/>
              </a:spcAft>
              <a:defRPr sz="3600">
                <a:solidFill>
                  <a:schemeClr val="tx1"/>
                </a:solidFill>
                <a:latin typeface="Calibri" pitchFamily="34" charset="0"/>
                <a:ea typeface="宋体" pitchFamily="2" charset="-122"/>
              </a:defRPr>
            </a:lvl3pPr>
            <a:lvl4pPr algn="ctr" rtl="0" eaLnBrk="1" fontAlgn="base" hangingPunct="1">
              <a:spcBef>
                <a:spcPct val="0"/>
              </a:spcBef>
              <a:spcAft>
                <a:spcPct val="0"/>
              </a:spcAft>
              <a:defRPr sz="3600">
                <a:solidFill>
                  <a:schemeClr val="tx1"/>
                </a:solidFill>
                <a:latin typeface="Calibri" pitchFamily="34" charset="0"/>
                <a:ea typeface="宋体" pitchFamily="2" charset="-122"/>
              </a:defRPr>
            </a:lvl4pPr>
            <a:lvl5pPr algn="ctr" rtl="0" eaLnBrk="1" fontAlgn="base" hangingPunct="1">
              <a:spcBef>
                <a:spcPct val="0"/>
              </a:spcBef>
              <a:spcAft>
                <a:spcPct val="0"/>
              </a:spcAft>
              <a:defRPr sz="3600">
                <a:solidFill>
                  <a:schemeClr val="tx1"/>
                </a:solidFill>
                <a:latin typeface="Calibri" pitchFamily="34" charset="0"/>
                <a:ea typeface="宋体" pitchFamily="2" charset="-122"/>
              </a:defRPr>
            </a:lvl5pPr>
            <a:lvl6pPr marL="380985" algn="ctr" rtl="0" eaLnBrk="1" fontAlgn="base" hangingPunct="1">
              <a:spcBef>
                <a:spcPct val="0"/>
              </a:spcBef>
              <a:spcAft>
                <a:spcPct val="0"/>
              </a:spcAft>
              <a:defRPr sz="3667">
                <a:solidFill>
                  <a:schemeClr val="tx1"/>
                </a:solidFill>
                <a:latin typeface="Calibri" pitchFamily="34" charset="0"/>
                <a:ea typeface="宋体" pitchFamily="2" charset="-122"/>
              </a:defRPr>
            </a:lvl6pPr>
            <a:lvl7pPr marL="761970" algn="ctr" rtl="0" eaLnBrk="1" fontAlgn="base" hangingPunct="1">
              <a:spcBef>
                <a:spcPct val="0"/>
              </a:spcBef>
              <a:spcAft>
                <a:spcPct val="0"/>
              </a:spcAft>
              <a:defRPr sz="3667">
                <a:solidFill>
                  <a:schemeClr val="tx1"/>
                </a:solidFill>
                <a:latin typeface="Calibri" pitchFamily="34" charset="0"/>
                <a:ea typeface="宋体" pitchFamily="2" charset="-122"/>
              </a:defRPr>
            </a:lvl7pPr>
            <a:lvl8pPr marL="1142954" algn="ctr" rtl="0" eaLnBrk="1" fontAlgn="base" hangingPunct="1">
              <a:spcBef>
                <a:spcPct val="0"/>
              </a:spcBef>
              <a:spcAft>
                <a:spcPct val="0"/>
              </a:spcAft>
              <a:defRPr sz="3667">
                <a:solidFill>
                  <a:schemeClr val="tx1"/>
                </a:solidFill>
                <a:latin typeface="Calibri" pitchFamily="34" charset="0"/>
                <a:ea typeface="宋体" pitchFamily="2" charset="-122"/>
              </a:defRPr>
            </a:lvl8pPr>
            <a:lvl9pPr marL="1523939" algn="ctr" rtl="0" eaLnBrk="1" fontAlgn="base" hangingPunct="1">
              <a:spcBef>
                <a:spcPct val="0"/>
              </a:spcBef>
              <a:spcAft>
                <a:spcPct val="0"/>
              </a:spcAft>
              <a:defRPr sz="3667">
                <a:solidFill>
                  <a:schemeClr val="tx1"/>
                </a:solidFill>
                <a:latin typeface="Calibri" pitchFamily="34" charset="0"/>
                <a:ea typeface="宋体" pitchFamily="2" charset="-122"/>
              </a:defRPr>
            </a:lvl9pPr>
          </a:lstStyle>
          <a:p>
            <a:pPr>
              <a:lnSpc>
                <a:spcPct val="150000"/>
              </a:lnSpc>
              <a:spcBef>
                <a:spcPct val="50000"/>
              </a:spcBef>
            </a:pPr>
            <a:r>
              <a:rPr lang="zh-CN" altLang="en-US" b="1" kern="0" dirty="0" smtClean="0">
                <a:latin typeface="微软雅黑" panose="020B0503020204020204" pitchFamily="34" charset="-122"/>
                <a:ea typeface="微软雅黑" panose="020B0503020204020204" pitchFamily="34" charset="-122"/>
                <a:cs typeface="华文仿宋" pitchFamily="2" charset="-122"/>
              </a:rPr>
              <a:t>质量、速度与安全</a:t>
            </a:r>
            <a:r>
              <a:rPr lang="en-US" altLang="zh-CN" b="1" kern="0" dirty="0" smtClean="0">
                <a:latin typeface="微软雅黑" panose="020B0503020204020204" pitchFamily="34" charset="-122"/>
                <a:ea typeface="微软雅黑" panose="020B0503020204020204" pitchFamily="34" charset="-122"/>
                <a:cs typeface="华文仿宋" pitchFamily="2" charset="-122"/>
              </a:rPr>
              <a:t/>
            </a:r>
            <a:br>
              <a:rPr lang="en-US" altLang="zh-CN" b="1" kern="0" dirty="0" smtClean="0">
                <a:latin typeface="微软雅黑" panose="020B0503020204020204" pitchFamily="34" charset="-122"/>
                <a:ea typeface="微软雅黑" panose="020B0503020204020204" pitchFamily="34" charset="-122"/>
                <a:cs typeface="华文仿宋" pitchFamily="2" charset="-122"/>
              </a:rPr>
            </a:br>
            <a:r>
              <a:rPr lang="en-US" altLang="zh-CN" sz="2800" b="1" kern="0" dirty="0" smtClean="0">
                <a:latin typeface="微软雅黑" panose="020B0503020204020204" pitchFamily="34" charset="-122"/>
                <a:ea typeface="微软雅黑" panose="020B0503020204020204" pitchFamily="34" charset="-122"/>
                <a:cs typeface="华文仿宋" pitchFamily="2" charset="-122"/>
              </a:rPr>
              <a:t>POCT</a:t>
            </a:r>
            <a:r>
              <a:rPr lang="zh-CN" altLang="en-US" sz="2800" b="1" kern="0" dirty="0" smtClean="0">
                <a:latin typeface="微软雅黑" panose="020B0503020204020204" pitchFamily="34" charset="-122"/>
                <a:ea typeface="微软雅黑" panose="020B0503020204020204" pitchFamily="34" charset="-122"/>
                <a:cs typeface="华文仿宋" pitchFamily="2" charset="-122"/>
              </a:rPr>
              <a:t>网络化管理</a:t>
            </a:r>
            <a:endParaRPr lang="zh-CN" altLang="en-US" sz="1600" b="1" kern="0" dirty="0">
              <a:latin typeface="微软雅黑" panose="020B0503020204020204" pitchFamily="34" charset="-122"/>
              <a:ea typeface="微软雅黑" panose="020B0503020204020204" pitchFamily="34" charset="-122"/>
              <a:cs typeface="华文仿宋" pitchFamily="2" charset="-122"/>
            </a:endParaRPr>
          </a:p>
        </p:txBody>
      </p:sp>
      <p:sp>
        <p:nvSpPr>
          <p:cNvPr id="5" name="副标题 4"/>
          <p:cNvSpPr txBox="1">
            <a:spLocks/>
          </p:cNvSpPr>
          <p:nvPr/>
        </p:nvSpPr>
        <p:spPr bwMode="auto">
          <a:xfrm>
            <a:off x="499331" y="4653134"/>
            <a:ext cx="8361362" cy="983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84163" indent="-284163" algn="l" rtl="0" eaLnBrk="1" fontAlgn="base" hangingPunct="1">
              <a:spcBef>
                <a:spcPct val="20000"/>
              </a:spcBef>
              <a:spcAft>
                <a:spcPct val="0"/>
              </a:spcAft>
              <a:buFont typeface="Arial" panose="020B0604020202020204" pitchFamily="34" charset="0"/>
              <a:buChar char="•"/>
              <a:defRPr sz="2600">
                <a:solidFill>
                  <a:schemeClr val="tx1"/>
                </a:solidFill>
                <a:latin typeface="+mn-lt"/>
                <a:ea typeface="+mn-ea"/>
                <a:cs typeface="+mn-cs"/>
              </a:defRPr>
            </a:lvl1pPr>
            <a:lvl2pPr marL="617538" indent="-236538" algn="l" rtl="0" eaLnBrk="1" fontAlgn="base" hangingPunct="1">
              <a:spcBef>
                <a:spcPct val="20000"/>
              </a:spcBef>
              <a:spcAft>
                <a:spcPct val="0"/>
              </a:spcAft>
              <a:buFont typeface="Arial" panose="020B0604020202020204" pitchFamily="34" charset="0"/>
              <a:buChar char="–"/>
              <a:defRPr sz="2300">
                <a:solidFill>
                  <a:schemeClr val="tx1"/>
                </a:solidFill>
                <a:latin typeface="+mn-lt"/>
                <a:ea typeface="+mn-ea"/>
              </a:defRPr>
            </a:lvl2pPr>
            <a:lvl3pPr marL="950913" indent="-188913"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3pPr>
            <a:lvl4pPr marL="1331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4pPr>
            <a:lvl5pPr marL="1712913" indent="-188913"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5pPr>
            <a:lvl6pPr marL="209541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6pPr>
            <a:lvl7pPr marL="2476401"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7pPr>
            <a:lvl8pPr marL="2857386"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8pPr>
            <a:lvl9pPr marL="3238370" indent="-190492" algn="l" rtl="0" eaLnBrk="1" fontAlgn="base" hangingPunct="1">
              <a:spcBef>
                <a:spcPct val="20000"/>
              </a:spcBef>
              <a:spcAft>
                <a:spcPct val="0"/>
              </a:spcAft>
              <a:buFont typeface="Arial" pitchFamily="34" charset="0"/>
              <a:buChar char="»"/>
              <a:defRPr sz="1667">
                <a:solidFill>
                  <a:schemeClr val="tx1"/>
                </a:solidFill>
                <a:latin typeface="+mn-lt"/>
                <a:ea typeface="+mn-ea"/>
              </a:defRPr>
            </a:lvl9pPr>
          </a:lstStyle>
          <a:p>
            <a:pPr marL="0" indent="0" algn="ctr">
              <a:lnSpc>
                <a:spcPts val="2200"/>
              </a:lnSpc>
              <a:buNone/>
            </a:pPr>
            <a:r>
              <a:rPr lang="zh-CN" altLang="en-US" sz="2000" kern="1200" dirty="0" smtClean="0">
                <a:solidFill>
                  <a:schemeClr val="bg1">
                    <a:lumMod val="50000"/>
                  </a:schemeClr>
                </a:solidFill>
                <a:latin typeface="微软雅黑" pitchFamily="34" charset="-122"/>
                <a:ea typeface="微软雅黑" pitchFamily="34" charset="-122"/>
              </a:rPr>
              <a:t>广东省临床检验中心</a:t>
            </a:r>
            <a:endParaRPr lang="en-US" altLang="zh-CN" sz="2000" kern="1200" dirty="0" smtClean="0">
              <a:solidFill>
                <a:schemeClr val="bg1">
                  <a:lumMod val="50000"/>
                </a:schemeClr>
              </a:solidFill>
              <a:latin typeface="微软雅黑" pitchFamily="34" charset="-122"/>
              <a:ea typeface="微软雅黑" pitchFamily="34" charset="-122"/>
            </a:endParaRPr>
          </a:p>
          <a:p>
            <a:pPr marL="0" indent="0" algn="ctr">
              <a:lnSpc>
                <a:spcPts val="2200"/>
              </a:lnSpc>
              <a:buNone/>
            </a:pPr>
            <a:r>
              <a:rPr lang="zh-CN" altLang="en-US" sz="2000" kern="1200" dirty="0" smtClean="0">
                <a:solidFill>
                  <a:schemeClr val="bg1">
                    <a:lumMod val="50000"/>
                  </a:schemeClr>
                </a:solidFill>
                <a:latin typeface="微软雅黑" pitchFamily="34" charset="-122"/>
                <a:ea typeface="微软雅黑" pitchFamily="34" charset="-122"/>
              </a:rPr>
              <a:t>邹伟民</a:t>
            </a:r>
            <a:endParaRPr lang="en-US" altLang="zh-CN" sz="2000" kern="1200" dirty="0">
              <a:solidFill>
                <a:schemeClr val="bg1">
                  <a:lumMod val="50000"/>
                </a:schemeClr>
              </a:solidFill>
              <a:latin typeface="微软雅黑" pitchFamily="34" charset="-122"/>
              <a:ea typeface="微软雅黑" pitchFamily="34" charset="-122"/>
            </a:endParaRPr>
          </a:p>
        </p:txBody>
      </p:sp>
      <p:grpSp>
        <p:nvGrpSpPr>
          <p:cNvPr id="6" name="组合 5"/>
          <p:cNvGrpSpPr/>
          <p:nvPr/>
        </p:nvGrpSpPr>
        <p:grpSpPr>
          <a:xfrm>
            <a:off x="2339752" y="2164758"/>
            <a:ext cx="4445063" cy="2327301"/>
            <a:chOff x="813150" y="2156491"/>
            <a:chExt cx="8622950" cy="3864897"/>
          </a:xfrm>
        </p:grpSpPr>
        <p:pic>
          <p:nvPicPr>
            <p:cNvPr id="7" name="Picture 6" descr="http://www.msy.com.au/pimages/belkin_cable.jpg"/>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l="479" t="5040" b="14320"/>
            <a:stretch>
              <a:fillRect/>
            </a:stretch>
          </p:blipFill>
          <p:spPr bwMode="auto">
            <a:xfrm>
              <a:off x="6356350" y="3716338"/>
              <a:ext cx="3079750"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http://www.msy.com.au/pimages/belkin_cable.jpg"/>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t="5040" r="479" b="14320"/>
            <a:stretch>
              <a:fillRect/>
            </a:stretch>
          </p:blipFill>
          <p:spPr bwMode="auto">
            <a:xfrm>
              <a:off x="813150" y="3581888"/>
              <a:ext cx="2933534" cy="241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https://static1.squarespace.com/static/514f61e4e4b045db94197f4e/518aa5dbe4b0556b5cbdc32f/55e4b988e4b0fe8647d69baf/1441053189709/?format=1000w">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26131" y="2156491"/>
              <a:ext cx="5370100" cy="3403301"/>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矩形 6"/>
          <p:cNvSpPr>
            <a:spLocks noChangeArrowheads="1"/>
          </p:cNvSpPr>
          <p:nvPr/>
        </p:nvSpPr>
        <p:spPr bwMode="auto">
          <a:xfrm>
            <a:off x="0" y="931863"/>
            <a:ext cx="7164388" cy="120650"/>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3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
        <p:nvSpPr>
          <p:cNvPr id="11" name="矩形 6"/>
          <p:cNvSpPr>
            <a:spLocks noChangeArrowheads="1"/>
          </p:cNvSpPr>
          <p:nvPr/>
        </p:nvSpPr>
        <p:spPr bwMode="auto">
          <a:xfrm>
            <a:off x="1979613" y="4496755"/>
            <a:ext cx="7164387" cy="119063"/>
          </a:xfrm>
          <a:prstGeom prst="rect">
            <a:avLst/>
          </a:prstGeom>
          <a:gradFill rotWithShape="1">
            <a:gsLst>
              <a:gs pos="0">
                <a:srgbClr val="DA0000"/>
              </a:gs>
              <a:gs pos="100000">
                <a:srgbClr val="FFFFFF"/>
              </a:gs>
            </a:gsLst>
            <a:lin ang="1080000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3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35725417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4492" y="332656"/>
            <a:ext cx="7366000" cy="492125"/>
          </a:xfrm>
        </p:spPr>
        <p:txBody>
          <a:bodyPr/>
          <a:lstStyle/>
          <a:p>
            <a:pPr>
              <a:defRPr/>
            </a:pPr>
            <a:r>
              <a:rPr lang="zh-CN" altLang="en-US" sz="4000" b="1" kern="1200" dirty="0">
                <a:latin typeface="微软雅黑" panose="020B0503020204020204" pitchFamily="34" charset="-122"/>
                <a:ea typeface="微软雅黑" panose="020B0503020204020204" pitchFamily="34" charset="-122"/>
              </a:rPr>
              <a:t>主要内容</a:t>
            </a:r>
            <a:endParaRPr lang="en-US" altLang="zh-CN" sz="4000" b="1" kern="1200" dirty="0">
              <a:latin typeface="微软雅黑" panose="020B0503020204020204" pitchFamily="34" charset="-122"/>
              <a:ea typeface="微软雅黑" panose="020B0503020204020204" pitchFamily="34" charset="-122"/>
              <a:cs typeface="+mn-cs"/>
            </a:endParaRPr>
          </a:p>
        </p:txBody>
      </p:sp>
      <p:sp>
        <p:nvSpPr>
          <p:cNvPr id="5" name="矩形 4"/>
          <p:cNvSpPr/>
          <p:nvPr/>
        </p:nvSpPr>
        <p:spPr>
          <a:xfrm>
            <a:off x="1187624" y="1340768"/>
            <a:ext cx="6858000" cy="3600986"/>
          </a:xfrm>
          <a:prstGeom prst="rect">
            <a:avLst/>
          </a:prstGeom>
          <a:ln w="25400">
            <a:solidFill>
              <a:schemeClr val="tx1"/>
            </a:solidFill>
          </a:ln>
        </p:spPr>
        <p:txBody>
          <a:bodyPr>
            <a:spAutoFit/>
          </a:bodyPr>
          <a:lstStyle/>
          <a:p>
            <a:pPr eaLnBrk="0" hangingPunct="0">
              <a:lnSpc>
                <a:spcPct val="200000"/>
              </a:lnSpc>
              <a:spcBef>
                <a:spcPct val="50000"/>
              </a:spcBef>
              <a:defRPr/>
            </a:pPr>
            <a:r>
              <a:rPr lang="zh-CN" altLang="en-US" sz="2400" b="1" dirty="0" smtClean="0">
                <a:latin typeface="微软雅黑" panose="020B0503020204020204" pitchFamily="34" charset="-122"/>
                <a:ea typeface="微软雅黑" panose="020B0503020204020204" pitchFamily="34" charset="-122"/>
              </a:rPr>
              <a:t>一、</a:t>
            </a:r>
            <a:r>
              <a:rPr lang="en-US" altLang="zh-CN" sz="2400" b="1" dirty="0" smtClean="0">
                <a:latin typeface="微软雅黑" panose="020B0503020204020204" pitchFamily="34" charset="-122"/>
                <a:ea typeface="微软雅黑" panose="020B0503020204020204" pitchFamily="34" charset="-122"/>
              </a:rPr>
              <a:t>POCT </a:t>
            </a:r>
            <a:r>
              <a:rPr lang="zh-CN" altLang="en-US" sz="2400" b="1" dirty="0" smtClean="0">
                <a:latin typeface="微软雅黑" panose="020B0503020204020204" pitchFamily="34" charset="-122"/>
                <a:ea typeface="微软雅黑" panose="020B0503020204020204" pitchFamily="34" charset="-122"/>
              </a:rPr>
              <a:t>发展现状</a:t>
            </a:r>
            <a:endParaRPr lang="en-US" altLang="zh-CN" sz="2400" b="1" dirty="0" smtClean="0">
              <a:latin typeface="微软雅黑" panose="020B0503020204020204" pitchFamily="34" charset="-122"/>
              <a:ea typeface="微软雅黑" panose="020B0503020204020204" pitchFamily="34" charset="-122"/>
            </a:endParaRPr>
          </a:p>
          <a:p>
            <a:pPr eaLnBrk="0" hangingPunct="0">
              <a:lnSpc>
                <a:spcPct val="200000"/>
              </a:lnSpc>
              <a:spcBef>
                <a:spcPct val="50000"/>
              </a:spcBef>
              <a:defRPr/>
            </a:pPr>
            <a:r>
              <a:rPr lang="zh-CN" altLang="en-US" sz="2400" b="1" dirty="0" smtClean="0">
                <a:solidFill>
                  <a:srgbClr val="FF0000"/>
                </a:solidFill>
                <a:latin typeface="微软雅黑" panose="020B0503020204020204" pitchFamily="34" charset="-122"/>
                <a:ea typeface="微软雅黑" panose="020B0503020204020204" pitchFamily="34" charset="-122"/>
              </a:rPr>
              <a:t>二、</a:t>
            </a:r>
            <a:r>
              <a:rPr lang="en-US" altLang="zh-CN" sz="2400" b="1" dirty="0" smtClean="0">
                <a:solidFill>
                  <a:srgbClr val="FF0000"/>
                </a:solidFill>
                <a:latin typeface="微软雅黑" panose="020B0503020204020204" pitchFamily="34" charset="-122"/>
                <a:ea typeface="微软雅黑" panose="020B0503020204020204" pitchFamily="34" charset="-122"/>
              </a:rPr>
              <a:t>POCT</a:t>
            </a:r>
            <a:r>
              <a:rPr lang="zh-CN" altLang="en-US" sz="2400" b="1" dirty="0" smtClean="0">
                <a:solidFill>
                  <a:srgbClr val="FF0000"/>
                </a:solidFill>
                <a:latin typeface="微软雅黑" panose="020B0503020204020204" pitchFamily="34" charset="-122"/>
                <a:ea typeface="微软雅黑" panose="020B0503020204020204" pitchFamily="34" charset="-122"/>
              </a:rPr>
              <a:t> 存在</a:t>
            </a:r>
            <a:r>
              <a:rPr lang="zh-CN" altLang="en-US" sz="2400" b="1" dirty="0">
                <a:solidFill>
                  <a:srgbClr val="FF0000"/>
                </a:solidFill>
                <a:latin typeface="微软雅黑" panose="020B0503020204020204" pitchFamily="34" charset="-122"/>
                <a:ea typeface="微软雅黑" panose="020B0503020204020204" pitchFamily="34" charset="-122"/>
              </a:rPr>
              <a:t>的问题</a:t>
            </a:r>
            <a:endParaRPr lang="en-US" altLang="zh-CN" sz="2400" b="1" dirty="0">
              <a:solidFill>
                <a:srgbClr val="FF0000"/>
              </a:solidFill>
              <a:latin typeface="微软雅黑" panose="020B0503020204020204" pitchFamily="34" charset="-122"/>
              <a:ea typeface="微软雅黑" panose="020B0503020204020204" pitchFamily="34" charset="-122"/>
            </a:endParaRPr>
          </a:p>
          <a:p>
            <a:pPr eaLnBrk="0" hangingPunct="0">
              <a:lnSpc>
                <a:spcPct val="200000"/>
              </a:lnSpc>
              <a:spcBef>
                <a:spcPct val="50000"/>
              </a:spcBef>
              <a:defRPr/>
            </a:pPr>
            <a:r>
              <a:rPr lang="zh-CN" altLang="en-US" sz="2400" b="1" dirty="0" smtClean="0">
                <a:latin typeface="微软雅黑" panose="020B0503020204020204" pitchFamily="34" charset="-122"/>
                <a:ea typeface="微软雅黑" panose="020B0503020204020204" pitchFamily="34" charset="-122"/>
              </a:rPr>
              <a:t>三、</a:t>
            </a:r>
            <a:r>
              <a:rPr lang="en-US" altLang="zh-CN" sz="2400" b="1" dirty="0" smtClean="0">
                <a:latin typeface="微软雅黑" panose="020B0503020204020204" pitchFamily="34" charset="-122"/>
                <a:ea typeface="微软雅黑" panose="020B0503020204020204" pitchFamily="34" charset="-122"/>
              </a:rPr>
              <a:t>POCT </a:t>
            </a:r>
            <a:r>
              <a:rPr lang="zh-CN" altLang="en-US" sz="2400" b="1" dirty="0" smtClean="0">
                <a:latin typeface="微软雅黑" panose="020B0503020204020204" pitchFamily="34" charset="-122"/>
                <a:ea typeface="微软雅黑" panose="020B0503020204020204" pitchFamily="34" charset="-122"/>
              </a:rPr>
              <a:t>国际及国内管理规范</a:t>
            </a:r>
            <a:endParaRPr lang="en-US" altLang="zh-CN" sz="2400" b="1" dirty="0" smtClean="0">
              <a:latin typeface="微软雅黑" panose="020B0503020204020204" pitchFamily="34" charset="-122"/>
              <a:ea typeface="微软雅黑" panose="020B0503020204020204" pitchFamily="34" charset="-122"/>
            </a:endParaRPr>
          </a:p>
          <a:p>
            <a:pPr eaLnBrk="0" hangingPunct="0">
              <a:lnSpc>
                <a:spcPct val="200000"/>
              </a:lnSpc>
              <a:spcBef>
                <a:spcPct val="50000"/>
              </a:spcBef>
              <a:defRPr/>
            </a:pPr>
            <a:r>
              <a:rPr lang="zh-CN" altLang="en-US" sz="2400" b="1" dirty="0" smtClean="0">
                <a:solidFill>
                  <a:srgbClr val="000000"/>
                </a:solidFill>
                <a:latin typeface="微软雅黑" panose="020B0503020204020204" pitchFamily="34" charset="-122"/>
                <a:ea typeface="微软雅黑" panose="020B0503020204020204" pitchFamily="34" charset="-122"/>
              </a:rPr>
              <a:t>三、联网</a:t>
            </a:r>
            <a:r>
              <a:rPr lang="en-US" altLang="zh-CN" sz="2400" b="1" dirty="0" smtClean="0">
                <a:solidFill>
                  <a:srgbClr val="000000"/>
                </a:solidFill>
                <a:latin typeface="微软雅黑" panose="020B0503020204020204" pitchFamily="34" charset="-122"/>
                <a:ea typeface="微软雅黑" panose="020B0503020204020204" pitchFamily="34" charset="-122"/>
              </a:rPr>
              <a:t>POCT</a:t>
            </a:r>
            <a:r>
              <a:rPr lang="zh-CN" altLang="en-US" sz="2400" b="1" dirty="0" smtClean="0">
                <a:solidFill>
                  <a:srgbClr val="000000"/>
                </a:solidFill>
                <a:latin typeface="微软雅黑" panose="020B0503020204020204" pitchFamily="34" charset="-122"/>
                <a:ea typeface="微软雅黑" panose="020B0503020204020204" pitchFamily="34" charset="-122"/>
              </a:rPr>
              <a:t>管理实现“质量、速度与安全”</a:t>
            </a:r>
            <a:endParaRPr lang="en-US" altLang="zh-CN" sz="2400" b="1" dirty="0">
              <a:solidFill>
                <a:srgbClr val="000000"/>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1015" y="908720"/>
            <a:ext cx="7739063"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zh-CN"/>
            </a:defPPr>
            <a:lvl1pPr algn="l" rtl="0" eaLnBrk="0" fontAlgn="base" hangingPunct="0">
              <a:spcBef>
                <a:spcPct val="0"/>
              </a:spcBef>
              <a:spcAft>
                <a:spcPct val="0"/>
              </a:spcAft>
              <a:defRPr sz="3200" b="1" kern="1200">
                <a:solidFill>
                  <a:schemeClr val="tx1"/>
                </a:solidFill>
                <a:latin typeface="Tahoma" panose="020B0604030504040204" pitchFamily="34" charset="0"/>
                <a:ea typeface="宋体" panose="02010600030101010101" pitchFamily="2" charset="-122"/>
                <a:cs typeface="+mn-cs"/>
              </a:defRPr>
            </a:lvl1pPr>
            <a:lvl2pPr marL="457200" algn="l" rtl="0" eaLnBrk="0" fontAlgn="base" hangingPunct="0">
              <a:spcBef>
                <a:spcPct val="0"/>
              </a:spcBef>
              <a:spcAft>
                <a:spcPct val="0"/>
              </a:spcAft>
              <a:defRPr sz="3200" b="1" kern="1200">
                <a:solidFill>
                  <a:schemeClr val="tx1"/>
                </a:solidFill>
                <a:latin typeface="Tahoma" panose="020B0604030504040204" pitchFamily="34" charset="0"/>
                <a:ea typeface="宋体" panose="02010600030101010101" pitchFamily="2" charset="-122"/>
                <a:cs typeface="+mn-cs"/>
              </a:defRPr>
            </a:lvl2pPr>
            <a:lvl3pPr marL="914400" algn="l" rtl="0" eaLnBrk="0" fontAlgn="base" hangingPunct="0">
              <a:spcBef>
                <a:spcPct val="0"/>
              </a:spcBef>
              <a:spcAft>
                <a:spcPct val="0"/>
              </a:spcAft>
              <a:defRPr sz="3200" b="1" kern="1200">
                <a:solidFill>
                  <a:schemeClr val="tx1"/>
                </a:solidFill>
                <a:latin typeface="Tahoma" panose="020B0604030504040204" pitchFamily="34" charset="0"/>
                <a:ea typeface="宋体" panose="02010600030101010101" pitchFamily="2" charset="-122"/>
                <a:cs typeface="+mn-cs"/>
              </a:defRPr>
            </a:lvl3pPr>
            <a:lvl4pPr marL="1371600" algn="l" rtl="0" eaLnBrk="0" fontAlgn="base" hangingPunct="0">
              <a:spcBef>
                <a:spcPct val="0"/>
              </a:spcBef>
              <a:spcAft>
                <a:spcPct val="0"/>
              </a:spcAft>
              <a:defRPr sz="3200" b="1" kern="1200">
                <a:solidFill>
                  <a:schemeClr val="tx1"/>
                </a:solidFill>
                <a:latin typeface="Tahoma" panose="020B0604030504040204" pitchFamily="34" charset="0"/>
                <a:ea typeface="宋体" panose="02010600030101010101" pitchFamily="2" charset="-122"/>
                <a:cs typeface="+mn-cs"/>
              </a:defRPr>
            </a:lvl4pPr>
            <a:lvl5pPr marL="1828800" algn="l" rtl="0" eaLnBrk="0" fontAlgn="base" hangingPunct="0">
              <a:spcBef>
                <a:spcPct val="0"/>
              </a:spcBef>
              <a:spcAft>
                <a:spcPct val="0"/>
              </a:spcAft>
              <a:defRPr sz="3200" b="1" kern="1200">
                <a:solidFill>
                  <a:schemeClr val="tx1"/>
                </a:solidFill>
                <a:latin typeface="Tahoma" panose="020B0604030504040204" pitchFamily="34" charset="0"/>
                <a:ea typeface="宋体" panose="02010600030101010101" pitchFamily="2" charset="-122"/>
                <a:cs typeface="+mn-cs"/>
              </a:defRPr>
            </a:lvl5pPr>
            <a:lvl6pPr marL="2286000" algn="l" defTabSz="914400" rtl="0" eaLnBrk="1" latinLnBrk="0" hangingPunct="1">
              <a:defRPr sz="3200" b="1" kern="1200">
                <a:solidFill>
                  <a:schemeClr val="tx1"/>
                </a:solidFill>
                <a:latin typeface="Tahoma" panose="020B0604030504040204" pitchFamily="34" charset="0"/>
                <a:ea typeface="宋体" panose="02010600030101010101" pitchFamily="2" charset="-122"/>
                <a:cs typeface="+mn-cs"/>
              </a:defRPr>
            </a:lvl6pPr>
            <a:lvl7pPr marL="2743200" algn="l" defTabSz="914400" rtl="0" eaLnBrk="1" latinLnBrk="0" hangingPunct="1">
              <a:defRPr sz="3200" b="1" kern="1200">
                <a:solidFill>
                  <a:schemeClr val="tx1"/>
                </a:solidFill>
                <a:latin typeface="Tahoma" panose="020B0604030504040204" pitchFamily="34" charset="0"/>
                <a:ea typeface="宋体" panose="02010600030101010101" pitchFamily="2" charset="-122"/>
                <a:cs typeface="+mn-cs"/>
              </a:defRPr>
            </a:lvl7pPr>
            <a:lvl8pPr marL="3200400" algn="l" defTabSz="914400" rtl="0" eaLnBrk="1" latinLnBrk="0" hangingPunct="1">
              <a:defRPr sz="3200" b="1" kern="1200">
                <a:solidFill>
                  <a:schemeClr val="tx1"/>
                </a:solidFill>
                <a:latin typeface="Tahoma" panose="020B0604030504040204" pitchFamily="34" charset="0"/>
                <a:ea typeface="宋体" panose="02010600030101010101" pitchFamily="2" charset="-122"/>
                <a:cs typeface="+mn-cs"/>
              </a:defRPr>
            </a:lvl8pPr>
            <a:lvl9pPr marL="3657600" algn="l" defTabSz="914400" rtl="0" eaLnBrk="1" latinLnBrk="0" hangingPunct="1">
              <a:defRPr sz="3200" b="1" kern="1200">
                <a:solidFill>
                  <a:schemeClr val="tx1"/>
                </a:solidFill>
                <a:latin typeface="Tahoma" panose="020B0604030504040204" pitchFamily="34" charset="0"/>
                <a:ea typeface="宋体" panose="02010600030101010101"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5598842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1725" y="145474"/>
            <a:ext cx="7695557" cy="1309687"/>
          </a:xfrm>
        </p:spPr>
        <p:txBody>
          <a:bodyPr/>
          <a:lstStyle/>
          <a:p>
            <a:pPr algn="r"/>
            <a:r>
              <a:rPr lang="en-US" altLang="zh-CN" sz="2800" b="1" dirty="0" smtClean="0">
                <a:latin typeface="微软雅黑" panose="020B0503020204020204" pitchFamily="34" charset="-122"/>
                <a:ea typeface="微软雅黑" panose="020B0503020204020204" pitchFamily="34" charset="-122"/>
                <a:cs typeface="SimSun"/>
              </a:rPr>
              <a:t>POCT</a:t>
            </a:r>
            <a:r>
              <a:rPr lang="zh-CN" altLang="en-US" sz="2800" b="1" dirty="0" smtClean="0">
                <a:latin typeface="微软雅黑" panose="020B0503020204020204" pitchFamily="34" charset="-122"/>
                <a:ea typeface="微软雅黑" panose="020B0503020204020204" pitchFamily="34" charset="-122"/>
                <a:cs typeface="SimSun"/>
              </a:rPr>
              <a:t>管理面临的挑战</a:t>
            </a:r>
            <a:r>
              <a:rPr lang="en-US" sz="2800" b="1" dirty="0">
                <a:latin typeface="微软雅黑" panose="020B0503020204020204" pitchFamily="34" charset="-122"/>
                <a:ea typeface="微软雅黑" panose="020B0503020204020204" pitchFamily="34" charset="-122"/>
                <a:cs typeface="SimSun"/>
              </a:rPr>
              <a:t/>
            </a:r>
            <a:br>
              <a:rPr lang="en-US" sz="2800" b="1" dirty="0">
                <a:latin typeface="微软雅黑" panose="020B0503020204020204" pitchFamily="34" charset="-122"/>
                <a:ea typeface="微软雅黑" panose="020B0503020204020204" pitchFamily="34" charset="-122"/>
                <a:cs typeface="SimSun"/>
              </a:rPr>
            </a:br>
            <a:r>
              <a:rPr lang="zh-CN" altLang="en-US" sz="2400" b="0" i="1" dirty="0">
                <a:latin typeface="微软雅黑" panose="020B0503020204020204" pitchFamily="34" charset="-122"/>
                <a:ea typeface="微软雅黑" panose="020B0503020204020204" pitchFamily="34" charset="-122"/>
              </a:rPr>
              <a:t>对过程，设备</a:t>
            </a:r>
            <a:r>
              <a:rPr lang="zh-CN" altLang="en-US" sz="2400" b="0" i="1" dirty="0" smtClean="0">
                <a:latin typeface="微软雅黑" panose="020B0503020204020204" pitchFamily="34" charset="-122"/>
                <a:ea typeface="微软雅黑" panose="020B0503020204020204" pitchFamily="34" charset="-122"/>
              </a:rPr>
              <a:t>，</a:t>
            </a:r>
            <a:r>
              <a:rPr lang="zh-CN" altLang="en-US" sz="2400" b="0" i="1" dirty="0">
                <a:latin typeface="微软雅黑" panose="020B0503020204020204" pitchFamily="34" charset="-122"/>
                <a:ea typeface="微软雅黑" panose="020B0503020204020204" pitchFamily="34" charset="-122"/>
              </a:rPr>
              <a:t>质控</a:t>
            </a:r>
            <a:r>
              <a:rPr lang="zh-CN" altLang="en-US" sz="2400" b="0" i="1" dirty="0" smtClean="0">
                <a:latin typeface="微软雅黑" panose="020B0503020204020204" pitchFamily="34" charset="-122"/>
                <a:ea typeface="微软雅黑" panose="020B0503020204020204" pitchFamily="34" charset="-122"/>
              </a:rPr>
              <a:t>的监管</a:t>
            </a:r>
            <a:endParaRPr lang="en-US" sz="2400" b="0" i="1" dirty="0">
              <a:latin typeface="微软雅黑" panose="020B0503020204020204" pitchFamily="34" charset="-122"/>
              <a:ea typeface="微软雅黑" panose="020B0503020204020204" pitchFamily="34" charset="-122"/>
            </a:endParaRPr>
          </a:p>
        </p:txBody>
      </p:sp>
      <p:pic>
        <p:nvPicPr>
          <p:cNvPr id="4"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3135037" y="2210876"/>
            <a:ext cx="2926800" cy="1916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3135397" y="1340895"/>
            <a:ext cx="2397600" cy="870109"/>
          </a:xfrm>
          <a:prstGeom prst="rect">
            <a:avLst/>
          </a:prstGeom>
          <a:gradFill>
            <a:gsLst>
              <a:gs pos="100000">
                <a:srgbClr val="BD576F">
                  <a:alpha val="50000"/>
                </a:srgbClr>
              </a:gs>
              <a:gs pos="0">
                <a:srgbClr val="BD576F"/>
              </a:gs>
            </a:gsLst>
            <a:lin ang="16200000" scaled="1"/>
          </a:gradFill>
          <a:ln w="25400">
            <a:solidFill>
              <a:srgbClr val="FFFFFF"/>
            </a:solidFill>
          </a:ln>
        </p:spPr>
        <p:txBody>
          <a:bodyPr vert="horz" wrap="square" lIns="91440" tIns="45720" rIns="91440" bIns="45720" numCol="1" rtlCol="0" anchor="ctr" anchorCtr="1"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设备管理</a:t>
            </a:r>
            <a:endParaRPr kumimoji="0" lang="en-US" sz="1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 name="Rectangle 5"/>
          <p:cNvSpPr/>
          <p:nvPr/>
        </p:nvSpPr>
        <p:spPr>
          <a:xfrm>
            <a:off x="1936597" y="1340894"/>
            <a:ext cx="1198800" cy="1266385"/>
          </a:xfrm>
          <a:prstGeom prst="rect">
            <a:avLst/>
          </a:prstGeom>
          <a:gradFill>
            <a:gsLst>
              <a:gs pos="100000">
                <a:srgbClr val="7B7A68">
                  <a:alpha val="50000"/>
                </a:srgbClr>
              </a:gs>
              <a:gs pos="0">
                <a:srgbClr val="7B7A68"/>
              </a:gs>
            </a:gsLst>
            <a:lin ang="16200000" scaled="1"/>
          </a:gradFill>
          <a:ln w="25400">
            <a:solidFill>
              <a:srgbClr val="FFFFFF"/>
            </a:solidFill>
          </a:ln>
        </p:spPr>
        <p:txBody>
          <a:bodyPr vert="vert270" wrap="square" lIns="91440" tIns="45720" rIns="91440" bIns="45720" numCol="1" rtlCol="0" anchor="ctr" anchorCtr="1" compatLnSpc="1">
            <a:prstTxWarp prst="textNoShape">
              <a:avLst/>
            </a:prstTxWarp>
            <a:norm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规章</a:t>
            </a:r>
            <a:endParaRPr kumimoji="0" lang="en-US"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6"/>
          <p:cNvSpPr/>
          <p:nvPr/>
        </p:nvSpPr>
        <p:spPr>
          <a:xfrm>
            <a:off x="376476" y="2607418"/>
            <a:ext cx="2758929" cy="456643"/>
          </a:xfrm>
          <a:prstGeom prst="rect">
            <a:avLst/>
          </a:prstGeom>
          <a:gradFill>
            <a:gsLst>
              <a:gs pos="100000">
                <a:srgbClr val="689DB2">
                  <a:alpha val="50000"/>
                </a:srgbClr>
              </a:gs>
              <a:gs pos="0">
                <a:srgbClr val="689DB2"/>
              </a:gs>
            </a:gsLst>
            <a:lin ang="16200000" scaled="1"/>
          </a:gradFill>
          <a:ln w="25400">
            <a:solidFill>
              <a:srgbClr val="FFFFFF"/>
            </a:solidFill>
          </a:ln>
        </p:spPr>
        <p:txBody>
          <a:bodyPr vert="horz" wrap="square" lIns="91440" tIns="45720" rIns="91440" bIns="45720" numCol="1" rtlCol="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用户资质</a:t>
            </a:r>
            <a:endParaRPr kumimoji="0" lang="en-US" sz="16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
          <p:cNvSpPr/>
          <p:nvPr/>
        </p:nvSpPr>
        <p:spPr>
          <a:xfrm>
            <a:off x="376472" y="3063808"/>
            <a:ext cx="2758929" cy="1072851"/>
          </a:xfrm>
          <a:prstGeom prst="rect">
            <a:avLst/>
          </a:prstGeom>
          <a:gradFill flip="none" rotWithShape="1">
            <a:gsLst>
              <a:gs pos="100000">
                <a:srgbClr val="BD576F">
                  <a:alpha val="50000"/>
                </a:srgbClr>
              </a:gs>
              <a:gs pos="0">
                <a:srgbClr val="BD576F"/>
              </a:gs>
            </a:gsLst>
            <a:lin ang="16200000" scaled="1"/>
            <a:tileRect/>
          </a:gradFill>
          <a:ln w="25400">
            <a:solidFill>
              <a:srgbClr val="FFFFFF"/>
            </a:solidFill>
          </a:ln>
        </p:spPr>
        <p:txBody>
          <a:bodyPr vert="horz" wrap="square" lIns="91440" tIns="45720" rIns="91440" bIns="45720" numCol="1" rtlCol="0" anchor="ctr" anchorCtr="1" compatLnSpc="1">
            <a:prstTxWarp prst="textNoShape">
              <a:avLst/>
            </a:prstTxWarp>
            <a:norm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文件管理</a:t>
            </a:r>
            <a:endParaRPr kumimoji="0" lang="en-US" sz="1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8"/>
          <p:cNvSpPr/>
          <p:nvPr/>
        </p:nvSpPr>
        <p:spPr>
          <a:xfrm>
            <a:off x="376472" y="1603053"/>
            <a:ext cx="1560129" cy="1004098"/>
          </a:xfrm>
          <a:prstGeom prst="rect">
            <a:avLst/>
          </a:prstGeom>
          <a:gradFill flip="none" rotWithShape="1">
            <a:gsLst>
              <a:gs pos="100000">
                <a:srgbClr val="88AE9E">
                  <a:alpha val="50000"/>
                </a:srgbClr>
              </a:gs>
              <a:gs pos="0">
                <a:srgbClr val="88AE9E"/>
              </a:gs>
            </a:gsLst>
            <a:lin ang="16200000" scaled="1"/>
            <a:tileRect/>
          </a:gradFill>
          <a:ln w="25400">
            <a:solidFill>
              <a:srgbClr val="FFFFFF"/>
            </a:solidFill>
          </a:ln>
        </p:spPr>
        <p:txBody>
          <a:bodyPr vert="vert270" wrap="square" lIns="91440" tIns="45720" rIns="91440" bIns="45720" numCol="1" rtlCol="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9"/>
          <p:cNvSpPr/>
          <p:nvPr/>
        </p:nvSpPr>
        <p:spPr>
          <a:xfrm>
            <a:off x="1356524" y="4127204"/>
            <a:ext cx="2368617" cy="607823"/>
          </a:xfrm>
          <a:prstGeom prst="rect">
            <a:avLst/>
          </a:prstGeom>
          <a:gradFill>
            <a:gsLst>
              <a:gs pos="100000">
                <a:srgbClr val="689DB2">
                  <a:alpha val="50000"/>
                </a:srgbClr>
              </a:gs>
              <a:gs pos="0">
                <a:srgbClr val="689DB2"/>
              </a:gs>
            </a:gsLst>
            <a:lin ang="16200000" scaled="1"/>
          </a:gradFill>
          <a:ln w="25400">
            <a:solidFill>
              <a:srgbClr val="FFFFFF"/>
            </a:solidFill>
          </a:ln>
        </p:spPr>
        <p:txBody>
          <a:bodyPr vert="horz" wrap="square" lIns="91440" tIns="45720" rIns="91440" bIns="45720" numCol="1" rtlCol="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用户能力</a:t>
            </a:r>
            <a:endParaRPr kumimoji="0" lang="en-US" sz="16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10"/>
          <p:cNvSpPr/>
          <p:nvPr/>
        </p:nvSpPr>
        <p:spPr>
          <a:xfrm>
            <a:off x="1356523" y="4734762"/>
            <a:ext cx="1189139" cy="746012"/>
          </a:xfrm>
          <a:prstGeom prst="rect">
            <a:avLst/>
          </a:prstGeom>
          <a:gradFill>
            <a:gsLst>
              <a:gs pos="100000">
                <a:srgbClr val="88AE9E">
                  <a:alpha val="50000"/>
                </a:srgbClr>
              </a:gs>
              <a:gs pos="0">
                <a:srgbClr val="88AE9E"/>
              </a:gs>
            </a:gsLst>
            <a:lin ang="16200000" scaled="1"/>
          </a:gradFill>
          <a:ln w="25400">
            <a:solidFill>
              <a:srgbClr val="FFFFFF"/>
            </a:solidFill>
          </a:ln>
        </p:spPr>
        <p:txBody>
          <a:bodyPr vert="vert270" wrap="square" lIns="91440" tIns="45720" rIns="91440" bIns="45720" numCol="1" rtlCol="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11"/>
          <p:cNvSpPr/>
          <p:nvPr/>
        </p:nvSpPr>
        <p:spPr>
          <a:xfrm>
            <a:off x="2545658" y="4734762"/>
            <a:ext cx="1179478" cy="746012"/>
          </a:xfrm>
          <a:prstGeom prst="rect">
            <a:avLst/>
          </a:prstGeom>
          <a:gradFill>
            <a:gsLst>
              <a:gs pos="100000">
                <a:srgbClr val="88AE9E">
                  <a:alpha val="50000"/>
                </a:srgbClr>
              </a:gs>
              <a:gs pos="0">
                <a:srgbClr val="88AE9E"/>
              </a:gs>
            </a:gsLst>
            <a:lin ang="16200000" scaled="1"/>
          </a:gradFill>
          <a:ln w="25400">
            <a:solidFill>
              <a:srgbClr val="FFFFFF"/>
            </a:solidFill>
          </a:ln>
        </p:spPr>
        <p:txBody>
          <a:bodyPr vert="horz" wrap="square" lIns="91440" tIns="45720" rIns="91440" bIns="45720" numCol="1" rtlCol="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12"/>
          <p:cNvSpPr/>
          <p:nvPr/>
        </p:nvSpPr>
        <p:spPr>
          <a:xfrm>
            <a:off x="3725142" y="4127204"/>
            <a:ext cx="2336341" cy="1353829"/>
          </a:xfrm>
          <a:prstGeom prst="rect">
            <a:avLst/>
          </a:prstGeom>
          <a:gradFill>
            <a:gsLst>
              <a:gs pos="100000">
                <a:srgbClr val="BD576F">
                  <a:alpha val="50000"/>
                </a:srgbClr>
              </a:gs>
              <a:gs pos="0">
                <a:srgbClr val="BD576F"/>
              </a:gs>
            </a:gsLst>
            <a:lin ang="16200000" scaled="1"/>
          </a:gradFill>
          <a:ln w="25400">
            <a:solidFill>
              <a:srgbClr val="FFFFFF"/>
            </a:solidFill>
          </a:ln>
        </p:spPr>
        <p:txBody>
          <a:bodyPr vert="horz" wrap="square" lIns="91440" tIns="45720" rIns="91440" bIns="45720" numCol="1" rtlCol="0" anchor="ctr" anchorCtr="1"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用户管理</a:t>
            </a:r>
            <a:endParaRPr kumimoji="0" lang="en-US" sz="1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13"/>
          <p:cNvSpPr/>
          <p:nvPr/>
        </p:nvSpPr>
        <p:spPr>
          <a:xfrm>
            <a:off x="6061480" y="3738367"/>
            <a:ext cx="1489010" cy="1742400"/>
          </a:xfrm>
          <a:prstGeom prst="rect">
            <a:avLst/>
          </a:prstGeom>
          <a:gradFill>
            <a:gsLst>
              <a:gs pos="100000">
                <a:srgbClr val="7B7A68">
                  <a:alpha val="50000"/>
                </a:srgbClr>
              </a:gs>
              <a:gs pos="0">
                <a:srgbClr val="7B7A68"/>
              </a:gs>
            </a:gsLst>
            <a:lin ang="16200000" scaled="1"/>
          </a:gradFill>
          <a:ln w="25400">
            <a:solidFill>
              <a:srgbClr val="FFFFFF"/>
            </a:solidFill>
          </a:ln>
        </p:spPr>
        <p:txBody>
          <a:bodyPr vert="vert270" wrap="square" lIns="91440" tIns="45720" rIns="91440" bIns="45720" numCol="1" rtlCol="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b="1" kern="0" dirty="0" smtClean="0">
                <a:solidFill>
                  <a:srgbClr val="FFFFFF"/>
                </a:solidFill>
                <a:latin typeface="微软雅黑" panose="020B0503020204020204" pitchFamily="34" charset="-122"/>
                <a:ea typeface="微软雅黑" panose="020B0503020204020204" pitchFamily="34" charset="-122"/>
              </a:rPr>
              <a:t>有效的患者编号</a:t>
            </a:r>
            <a:endParaRPr kumimoji="0" lang="en-US" sz="1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14"/>
          <p:cNvSpPr/>
          <p:nvPr/>
        </p:nvSpPr>
        <p:spPr>
          <a:xfrm>
            <a:off x="7550491" y="3738367"/>
            <a:ext cx="1269918" cy="871200"/>
          </a:xfrm>
          <a:prstGeom prst="rect">
            <a:avLst/>
          </a:prstGeom>
          <a:gradFill>
            <a:gsLst>
              <a:gs pos="100000">
                <a:srgbClr val="88AE9E">
                  <a:alpha val="50000"/>
                </a:srgbClr>
              </a:gs>
              <a:gs pos="0">
                <a:srgbClr val="88AE9E"/>
              </a:gs>
            </a:gsLst>
            <a:lin ang="16200000" scaled="1"/>
          </a:gradFill>
          <a:ln w="25400">
            <a:solidFill>
              <a:srgbClr val="FFFFFF"/>
            </a:solidFill>
          </a:ln>
        </p:spPr>
        <p:txBody>
          <a:bodyPr vert="vert270" wrap="square" lIns="91440" tIns="45720" rIns="91440" bIns="45720" numCol="1" rtlCol="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15"/>
          <p:cNvSpPr/>
          <p:nvPr/>
        </p:nvSpPr>
        <p:spPr>
          <a:xfrm>
            <a:off x="7550624" y="4609568"/>
            <a:ext cx="1269917" cy="871206"/>
          </a:xfrm>
          <a:prstGeom prst="rect">
            <a:avLst/>
          </a:prstGeom>
          <a:gradFill>
            <a:gsLst>
              <a:gs pos="100000">
                <a:srgbClr val="88AE9E">
                  <a:alpha val="50000"/>
                </a:srgbClr>
              </a:gs>
              <a:gs pos="0">
                <a:srgbClr val="88AE9E"/>
              </a:gs>
            </a:gsLst>
            <a:lin ang="16200000" scaled="1"/>
          </a:gradFill>
          <a:ln w="25400">
            <a:solidFill>
              <a:srgbClr val="FFFFFF"/>
            </a:solidFill>
          </a:ln>
        </p:spPr>
        <p:txBody>
          <a:bodyPr vert="vert270" wrap="square" lIns="91440" tIns="45720" rIns="91440" bIns="45720" numCol="1" rtlCol="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16"/>
          <p:cNvSpPr/>
          <p:nvPr/>
        </p:nvSpPr>
        <p:spPr>
          <a:xfrm>
            <a:off x="6061484" y="3273967"/>
            <a:ext cx="2758929" cy="464400"/>
          </a:xfrm>
          <a:prstGeom prst="rect">
            <a:avLst/>
          </a:prstGeom>
          <a:gradFill>
            <a:gsLst>
              <a:gs pos="100000">
                <a:srgbClr val="689DB2">
                  <a:alpha val="50000"/>
                </a:srgbClr>
              </a:gs>
              <a:gs pos="0">
                <a:srgbClr val="689DB2"/>
              </a:gs>
            </a:gsLst>
            <a:lin ang="16200000" scaled="1"/>
          </a:gradFill>
          <a:ln w="25400">
            <a:solidFill>
              <a:srgbClr val="FFFFFF"/>
            </a:solidFill>
          </a:ln>
        </p:spPr>
        <p:txBody>
          <a:bodyPr vert="horz" wrap="square" lIns="91440" tIns="45720" rIns="91440" bIns="45720" numCol="1" rtlCol="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人员培训</a:t>
            </a:r>
            <a:endParaRPr kumimoji="0" lang="en-US" sz="1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8" name="Rectangle 17"/>
          <p:cNvSpPr/>
          <p:nvPr/>
        </p:nvSpPr>
        <p:spPr>
          <a:xfrm>
            <a:off x="6061484" y="2201167"/>
            <a:ext cx="2758929" cy="1072800"/>
          </a:xfrm>
          <a:prstGeom prst="rect">
            <a:avLst/>
          </a:prstGeom>
          <a:gradFill>
            <a:gsLst>
              <a:gs pos="100000">
                <a:srgbClr val="BD576F">
                  <a:alpha val="50000"/>
                </a:srgbClr>
              </a:gs>
              <a:gs pos="0">
                <a:srgbClr val="BD576F"/>
              </a:gs>
            </a:gsLst>
            <a:lin ang="16200000" scaled="1"/>
          </a:gradFill>
          <a:ln w="25400">
            <a:solidFill>
              <a:srgbClr val="FFFFFF"/>
            </a:solidFill>
          </a:ln>
        </p:spPr>
        <p:txBody>
          <a:bodyPr vert="horz" wrap="square" lIns="91440" tIns="45720" rIns="91440" bIns="45720" numCol="1" rtlCol="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检测控制</a:t>
            </a:r>
            <a:endParaRPr kumimoji="0" lang="en-US" sz="1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9" name="Rectangle 18"/>
          <p:cNvSpPr/>
          <p:nvPr/>
        </p:nvSpPr>
        <p:spPr>
          <a:xfrm>
            <a:off x="5533001" y="1603267"/>
            <a:ext cx="2550888" cy="607823"/>
          </a:xfrm>
          <a:prstGeom prst="rect">
            <a:avLst/>
          </a:prstGeom>
          <a:gradFill>
            <a:gsLst>
              <a:gs pos="100000">
                <a:srgbClr val="689DB2">
                  <a:alpha val="50000"/>
                </a:srgbClr>
              </a:gs>
              <a:gs pos="0">
                <a:srgbClr val="689DB2"/>
              </a:gs>
            </a:gsLst>
            <a:lin ang="16200000" scaled="1"/>
          </a:gradFill>
          <a:ln w="25400">
            <a:solidFill>
              <a:srgbClr val="FFFFFF"/>
            </a:solidFill>
          </a:ln>
        </p:spPr>
        <p:txBody>
          <a:bodyPr vert="horz" wrap="square" lIns="91440" tIns="45720" rIns="91440" bIns="45720" numCol="1" rtlCol="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结果关联</a:t>
            </a:r>
            <a:endParaRPr kumimoji="0" lang="en-US" sz="14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0" name="Rectangle 19"/>
          <p:cNvSpPr/>
          <p:nvPr/>
        </p:nvSpPr>
        <p:spPr>
          <a:xfrm>
            <a:off x="8083891" y="1340768"/>
            <a:ext cx="736518" cy="870108"/>
          </a:xfrm>
          <a:prstGeom prst="rect">
            <a:avLst/>
          </a:prstGeom>
          <a:gradFill>
            <a:gsLst>
              <a:gs pos="100000">
                <a:srgbClr val="88AE9E">
                  <a:alpha val="50000"/>
                </a:srgbClr>
              </a:gs>
              <a:gs pos="0">
                <a:srgbClr val="88AE9E"/>
              </a:gs>
            </a:gsLst>
            <a:lin ang="16200000" scaled="1"/>
          </a:gradFill>
          <a:ln w="25400">
            <a:solidFill>
              <a:srgbClr val="FFFFFF"/>
            </a:solidFill>
          </a:ln>
        </p:spPr>
        <p:txBody>
          <a:bodyPr vert="vert270" wrap="square" lIns="91440" tIns="45720" rIns="91440" bIns="45720" numCol="1" rtlCol="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20"/>
          <p:cNvSpPr/>
          <p:nvPr/>
        </p:nvSpPr>
        <p:spPr>
          <a:xfrm>
            <a:off x="5532999" y="1340769"/>
            <a:ext cx="2017494" cy="262284"/>
          </a:xfrm>
          <a:prstGeom prst="rect">
            <a:avLst/>
          </a:prstGeom>
          <a:gradFill>
            <a:gsLst>
              <a:gs pos="100000">
                <a:srgbClr val="7B7A68">
                  <a:alpha val="50000"/>
                </a:srgbClr>
              </a:gs>
              <a:gs pos="0">
                <a:srgbClr val="7B7A68"/>
              </a:gs>
            </a:gsLst>
            <a:lin ang="16200000" scaled="1"/>
          </a:gradFill>
          <a:ln w="25400">
            <a:solidFill>
              <a:srgbClr val="FFFFFF"/>
            </a:solidFill>
          </a:ln>
        </p:spPr>
        <p:txBody>
          <a:bodyPr vert="horz" wrap="square" lIns="91440" tIns="45720" rIns="91440" bIns="45720" numCol="1" rtlCol="0" anchor="ctr" anchorCtr="1"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质控</a:t>
            </a:r>
            <a:endParaRPr kumimoji="0" lang="en-US" sz="14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21"/>
          <p:cNvSpPr/>
          <p:nvPr/>
        </p:nvSpPr>
        <p:spPr>
          <a:xfrm>
            <a:off x="376472" y="1340773"/>
            <a:ext cx="1560129" cy="262285"/>
          </a:xfrm>
          <a:prstGeom prst="rect">
            <a:avLst/>
          </a:prstGeom>
          <a:gradFill>
            <a:gsLst>
              <a:gs pos="100000">
                <a:srgbClr val="88AE9E">
                  <a:alpha val="50000"/>
                </a:srgbClr>
              </a:gs>
              <a:gs pos="0">
                <a:srgbClr val="88AE9E"/>
              </a:gs>
            </a:gsLst>
            <a:lin ang="16200000" scaled="1"/>
          </a:gradFill>
          <a:ln w="25400">
            <a:solidFill>
              <a:srgbClr val="FFFFFF"/>
            </a:solidFill>
          </a:ln>
        </p:spPr>
        <p:txBody>
          <a:bodyPr vert="vert270" wrap="square" lIns="91440" tIns="45720" rIns="91440" bIns="45720" numCol="1" rtlCol="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22"/>
          <p:cNvSpPr/>
          <p:nvPr/>
        </p:nvSpPr>
        <p:spPr>
          <a:xfrm>
            <a:off x="7550490" y="1340769"/>
            <a:ext cx="533400" cy="262284"/>
          </a:xfrm>
          <a:prstGeom prst="rect">
            <a:avLst/>
          </a:prstGeom>
          <a:gradFill>
            <a:gsLst>
              <a:gs pos="100000">
                <a:srgbClr val="88AE9E">
                  <a:alpha val="50000"/>
                </a:srgbClr>
              </a:gs>
              <a:gs pos="0">
                <a:srgbClr val="88AE9E"/>
              </a:gs>
            </a:gsLst>
            <a:lin ang="16200000" scaled="1"/>
          </a:gradFill>
          <a:ln w="25400">
            <a:solidFill>
              <a:srgbClr val="FFFFFF"/>
            </a:solidFill>
          </a:ln>
        </p:spPr>
        <p:txBody>
          <a:bodyPr vert="horz" wrap="square" lIns="91440" tIns="45720" rIns="91440" bIns="45720" numCol="1" rtlCol="0" anchor="ctr" anchorCtr="1" compatLnSpc="1">
            <a:prstTxWarp prst="textNoShape">
              <a:avLst/>
            </a:prstTxWarp>
            <a:normAutofit fontScale="77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23"/>
          <p:cNvSpPr/>
          <p:nvPr/>
        </p:nvSpPr>
        <p:spPr>
          <a:xfrm>
            <a:off x="376477" y="4127204"/>
            <a:ext cx="980050" cy="1353829"/>
          </a:xfrm>
          <a:prstGeom prst="rect">
            <a:avLst/>
          </a:prstGeom>
          <a:gradFill>
            <a:gsLst>
              <a:gs pos="100000">
                <a:srgbClr val="88AE9E">
                  <a:alpha val="50000"/>
                </a:srgbClr>
              </a:gs>
              <a:gs pos="0">
                <a:srgbClr val="88AE9E"/>
              </a:gs>
            </a:gsLst>
            <a:lin ang="16200000" scaled="1"/>
          </a:gradFill>
          <a:ln w="25400">
            <a:solidFill>
              <a:srgbClr val="FFFFFF"/>
            </a:solidFill>
          </a:ln>
        </p:spPr>
        <p:txBody>
          <a:bodyPr vert="vert270" wrap="square" lIns="91440" tIns="45720" rIns="91440" bIns="45720" numCol="1" rtlCol="0" anchor="ctr" anchorCtr="1" compatLnSpc="1">
            <a:prstTxWarp prst="textNoShape">
              <a:avLst/>
            </a:prstTxWarp>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6" name="矩形 25"/>
          <p:cNvSpPr>
            <a:spLocks noChangeArrowheads="1"/>
          </p:cNvSpPr>
          <p:nvPr/>
        </p:nvSpPr>
        <p:spPr bwMode="auto">
          <a:xfrm flipV="1">
            <a:off x="0" y="880107"/>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1730339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12541" y="332656"/>
            <a:ext cx="7366000" cy="504057"/>
          </a:xfrm>
        </p:spPr>
        <p:txBody>
          <a:bodyPr/>
          <a:lstStyle/>
          <a:p>
            <a:pPr algn="r"/>
            <a:r>
              <a:rPr lang="en-US" altLang="zh-CN" sz="2400" b="1" kern="1200" dirty="0" smtClean="0">
                <a:solidFill>
                  <a:schemeClr val="dk1"/>
                </a:solidFill>
                <a:latin typeface="微软雅黑" panose="020B0503020204020204" pitchFamily="34" charset="-122"/>
                <a:ea typeface="微软雅黑" panose="020B0503020204020204" pitchFamily="34" charset="-122"/>
                <a:cs typeface="+mn-cs"/>
              </a:rPr>
              <a:t>POCT </a:t>
            </a:r>
            <a:r>
              <a:rPr lang="zh-CN" altLang="en-US" sz="2400" b="1" kern="1200" dirty="0" smtClean="0">
                <a:solidFill>
                  <a:schemeClr val="dk1"/>
                </a:solidFill>
                <a:latin typeface="微软雅黑" panose="020B0503020204020204" pitchFamily="34" charset="-122"/>
                <a:ea typeface="微软雅黑" panose="020B0503020204020204" pitchFamily="34" charset="-122"/>
                <a:cs typeface="+mn-cs"/>
              </a:rPr>
              <a:t>现状</a:t>
            </a:r>
            <a:r>
              <a:rPr lang="en-US" altLang="zh-CN" sz="2400" b="1" kern="1200" dirty="0" smtClean="0">
                <a:solidFill>
                  <a:schemeClr val="dk1"/>
                </a:solidFill>
                <a:latin typeface="微软雅黑" panose="020B0503020204020204" pitchFamily="34" charset="-122"/>
                <a:ea typeface="微软雅黑" panose="020B0503020204020204" pitchFamily="34" charset="-122"/>
                <a:cs typeface="+mn-cs"/>
              </a:rPr>
              <a:t/>
            </a:r>
            <a:br>
              <a:rPr lang="en-US" altLang="zh-CN" sz="2400" b="1" kern="1200" dirty="0" smtClean="0">
                <a:solidFill>
                  <a:schemeClr val="dk1"/>
                </a:solidFill>
                <a:latin typeface="微软雅黑" panose="020B0503020204020204" pitchFamily="34" charset="-122"/>
                <a:ea typeface="微软雅黑" panose="020B0503020204020204" pitchFamily="34" charset="-122"/>
                <a:cs typeface="+mn-cs"/>
              </a:rPr>
            </a:br>
            <a:r>
              <a:rPr lang="zh-CN" altLang="en-US" sz="2400" i="1" kern="1200" dirty="0" smtClean="0">
                <a:solidFill>
                  <a:schemeClr val="dk1"/>
                </a:solidFill>
                <a:latin typeface="微软雅黑" panose="020B0503020204020204" pitchFamily="34" charset="-122"/>
                <a:ea typeface="微软雅黑" panose="020B0503020204020204" pitchFamily="34" charset="-122"/>
                <a:cs typeface="+mn-cs"/>
              </a:rPr>
              <a:t>管理体系不健全</a:t>
            </a:r>
            <a:endParaRPr lang="en-US" altLang="zh-CN" sz="2400" i="1" kern="1200" dirty="0">
              <a:solidFill>
                <a:schemeClr val="dk1"/>
              </a:solidFill>
              <a:latin typeface="微软雅黑" panose="020B0503020204020204" pitchFamily="34" charset="-122"/>
              <a:ea typeface="微软雅黑" panose="020B0503020204020204" pitchFamily="34" charset="-122"/>
              <a:cs typeface="+mn-cs"/>
            </a:endParaRPr>
          </a:p>
        </p:txBody>
      </p:sp>
      <p:cxnSp>
        <p:nvCxnSpPr>
          <p:cNvPr id="5" name="直接箭头连接符 4"/>
          <p:cNvCxnSpPr/>
          <p:nvPr/>
        </p:nvCxnSpPr>
        <p:spPr bwMode="auto">
          <a:xfrm flipV="1">
            <a:off x="755576" y="3349111"/>
            <a:ext cx="7560840" cy="28453"/>
          </a:xfrm>
          <a:prstGeom prst="straightConnector1">
            <a:avLst/>
          </a:prstGeom>
          <a:noFill/>
          <a:ln w="38100" cap="flat" cmpd="sng" algn="ctr">
            <a:solidFill>
              <a:schemeClr val="tx1"/>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8" name="直接连接符 7"/>
          <p:cNvCxnSpPr/>
          <p:nvPr/>
        </p:nvCxnSpPr>
        <p:spPr bwMode="auto">
          <a:xfrm>
            <a:off x="1907704" y="1289332"/>
            <a:ext cx="792088" cy="2088232"/>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10" name="直接连接符 9"/>
          <p:cNvCxnSpPr/>
          <p:nvPr/>
        </p:nvCxnSpPr>
        <p:spPr bwMode="auto">
          <a:xfrm>
            <a:off x="3995936" y="1260879"/>
            <a:ext cx="792088" cy="2088232"/>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11" name="直接连接符 10"/>
          <p:cNvCxnSpPr/>
          <p:nvPr/>
        </p:nvCxnSpPr>
        <p:spPr bwMode="auto">
          <a:xfrm>
            <a:off x="6156176" y="1222934"/>
            <a:ext cx="792088" cy="2088232"/>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16" name="直接连接符 15"/>
          <p:cNvCxnSpPr/>
          <p:nvPr/>
        </p:nvCxnSpPr>
        <p:spPr bwMode="auto">
          <a:xfrm flipH="1">
            <a:off x="2843808" y="3385948"/>
            <a:ext cx="1080120" cy="186577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17" name="直接连接符 16"/>
          <p:cNvCxnSpPr/>
          <p:nvPr/>
        </p:nvCxnSpPr>
        <p:spPr bwMode="auto">
          <a:xfrm flipH="1">
            <a:off x="4932040" y="3383174"/>
            <a:ext cx="1080120" cy="186577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18" name="直接连接符 17"/>
          <p:cNvCxnSpPr/>
          <p:nvPr/>
        </p:nvCxnSpPr>
        <p:spPr bwMode="auto">
          <a:xfrm flipH="1">
            <a:off x="855471" y="3349111"/>
            <a:ext cx="1080120" cy="1865777"/>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19" name="直接连接符 18"/>
          <p:cNvCxnSpPr/>
          <p:nvPr/>
        </p:nvCxnSpPr>
        <p:spPr bwMode="auto">
          <a:xfrm>
            <a:off x="2123728" y="1721380"/>
            <a:ext cx="936104"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12" name="直接连接符 11"/>
          <p:cNvCxnSpPr/>
          <p:nvPr/>
        </p:nvCxnSpPr>
        <p:spPr bwMode="auto">
          <a:xfrm>
            <a:off x="1340024" y="2225436"/>
            <a:ext cx="936104"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13" name="直接连接符 12"/>
          <p:cNvCxnSpPr/>
          <p:nvPr/>
        </p:nvCxnSpPr>
        <p:spPr bwMode="auto">
          <a:xfrm>
            <a:off x="2447764" y="2729492"/>
            <a:ext cx="936104"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14" name="直接连接符 13"/>
          <p:cNvCxnSpPr/>
          <p:nvPr/>
        </p:nvCxnSpPr>
        <p:spPr bwMode="auto">
          <a:xfrm>
            <a:off x="3383868" y="2225436"/>
            <a:ext cx="936104"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15" name="直接连接符 14"/>
          <p:cNvCxnSpPr/>
          <p:nvPr/>
        </p:nvCxnSpPr>
        <p:spPr bwMode="auto">
          <a:xfrm>
            <a:off x="5544108" y="2212137"/>
            <a:ext cx="936104"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20" name="直接连接符 19"/>
          <p:cNvCxnSpPr/>
          <p:nvPr/>
        </p:nvCxnSpPr>
        <p:spPr bwMode="auto">
          <a:xfrm>
            <a:off x="4139952" y="1649372"/>
            <a:ext cx="936104"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21" name="直接连接符 20"/>
          <p:cNvCxnSpPr/>
          <p:nvPr/>
        </p:nvCxnSpPr>
        <p:spPr bwMode="auto">
          <a:xfrm>
            <a:off x="4572000" y="2729492"/>
            <a:ext cx="936104"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22" name="直接连接符 21"/>
          <p:cNvCxnSpPr/>
          <p:nvPr/>
        </p:nvCxnSpPr>
        <p:spPr bwMode="auto">
          <a:xfrm>
            <a:off x="683568" y="3927426"/>
            <a:ext cx="936104"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23" name="直接连接符 22"/>
          <p:cNvCxnSpPr/>
          <p:nvPr/>
        </p:nvCxnSpPr>
        <p:spPr bwMode="auto">
          <a:xfrm>
            <a:off x="1079612" y="4889732"/>
            <a:ext cx="936104"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24" name="直接连接符 23"/>
          <p:cNvCxnSpPr/>
          <p:nvPr/>
        </p:nvCxnSpPr>
        <p:spPr bwMode="auto">
          <a:xfrm>
            <a:off x="2346078" y="4457684"/>
            <a:ext cx="936104"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25" name="直接连接符 24"/>
          <p:cNvCxnSpPr/>
          <p:nvPr/>
        </p:nvCxnSpPr>
        <p:spPr bwMode="auto">
          <a:xfrm>
            <a:off x="3633588" y="3953628"/>
            <a:ext cx="936104"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26" name="直接连接符 25"/>
          <p:cNvCxnSpPr/>
          <p:nvPr/>
        </p:nvCxnSpPr>
        <p:spPr bwMode="auto">
          <a:xfrm>
            <a:off x="4463988" y="4457684"/>
            <a:ext cx="936104"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27" name="直接连接符 26"/>
          <p:cNvCxnSpPr/>
          <p:nvPr/>
        </p:nvCxnSpPr>
        <p:spPr bwMode="auto">
          <a:xfrm>
            <a:off x="5688124" y="3978036"/>
            <a:ext cx="936104"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28" name="直接连接符 27"/>
          <p:cNvCxnSpPr/>
          <p:nvPr/>
        </p:nvCxnSpPr>
        <p:spPr bwMode="auto">
          <a:xfrm>
            <a:off x="5108959" y="4961740"/>
            <a:ext cx="936104"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29" name="直接连接符 28"/>
          <p:cNvCxnSpPr/>
          <p:nvPr/>
        </p:nvCxnSpPr>
        <p:spPr bwMode="auto">
          <a:xfrm>
            <a:off x="3059832" y="4961740"/>
            <a:ext cx="936104"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cxnSp>
        <p:nvCxnSpPr>
          <p:cNvPr id="30" name="直接连接符 29"/>
          <p:cNvCxnSpPr/>
          <p:nvPr/>
        </p:nvCxnSpPr>
        <p:spPr bwMode="auto">
          <a:xfrm>
            <a:off x="6732240" y="2729492"/>
            <a:ext cx="936104"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tx1"/>
          </a:lnRef>
          <a:fillRef idx="0">
            <a:schemeClr val="accent1"/>
          </a:fillRef>
          <a:effectRef idx="0">
            <a:schemeClr val="accent1"/>
          </a:effectRef>
          <a:fontRef idx="minor">
            <a:schemeClr val="tx1"/>
          </a:fontRef>
        </p:style>
      </p:cxnSp>
      <p:sp>
        <p:nvSpPr>
          <p:cNvPr id="4" name="TextBox 3"/>
          <p:cNvSpPr txBox="1"/>
          <p:nvPr/>
        </p:nvSpPr>
        <p:spPr>
          <a:xfrm>
            <a:off x="2051720" y="1459770"/>
            <a:ext cx="1332148"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质控观念薄弱</a:t>
            </a:r>
            <a:endParaRPr lang="en-US" altLang="zh-CN" sz="1100" b="1" dirty="0">
              <a:latin typeface="微软雅黑" panose="020B0503020204020204" pitchFamily="34" charset="-122"/>
              <a:ea typeface="微软雅黑" panose="020B0503020204020204" pitchFamily="34" charset="-122"/>
            </a:endParaRPr>
          </a:p>
        </p:txBody>
      </p:sp>
      <p:sp>
        <p:nvSpPr>
          <p:cNvPr id="31" name="TextBox 30"/>
          <p:cNvSpPr txBox="1"/>
          <p:nvPr/>
        </p:nvSpPr>
        <p:spPr>
          <a:xfrm>
            <a:off x="1241630" y="1963826"/>
            <a:ext cx="1332148"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缺乏检测培训</a:t>
            </a:r>
            <a:endParaRPr lang="en-US" altLang="zh-CN" sz="1100" b="1" dirty="0">
              <a:latin typeface="微软雅黑" panose="020B0503020204020204" pitchFamily="34" charset="-122"/>
              <a:ea typeface="微软雅黑" panose="020B0503020204020204" pitchFamily="34" charset="-122"/>
            </a:endParaRPr>
          </a:p>
        </p:txBody>
      </p:sp>
      <p:sp>
        <p:nvSpPr>
          <p:cNvPr id="32" name="TextBox 31"/>
          <p:cNvSpPr txBox="1"/>
          <p:nvPr/>
        </p:nvSpPr>
        <p:spPr>
          <a:xfrm>
            <a:off x="2393758" y="2463609"/>
            <a:ext cx="1332148"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未授权上岗</a:t>
            </a:r>
            <a:endParaRPr lang="en-US" altLang="zh-CN" sz="1100" b="1" dirty="0">
              <a:latin typeface="微软雅黑" panose="020B0503020204020204" pitchFamily="34" charset="-122"/>
              <a:ea typeface="微软雅黑" panose="020B0503020204020204" pitchFamily="34" charset="-122"/>
            </a:endParaRPr>
          </a:p>
        </p:txBody>
      </p:sp>
      <p:sp>
        <p:nvSpPr>
          <p:cNvPr id="33" name="TextBox 32"/>
          <p:cNvSpPr txBox="1"/>
          <p:nvPr/>
        </p:nvSpPr>
        <p:spPr>
          <a:xfrm>
            <a:off x="3329862" y="1963826"/>
            <a:ext cx="1332148"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缺乏维护保养</a:t>
            </a:r>
            <a:endParaRPr lang="en-US" altLang="zh-CN" sz="1100" b="1" dirty="0">
              <a:latin typeface="微软雅黑" panose="020B0503020204020204" pitchFamily="34" charset="-122"/>
              <a:ea typeface="微软雅黑" panose="020B0503020204020204" pitchFamily="34" charset="-122"/>
            </a:endParaRPr>
          </a:p>
        </p:txBody>
      </p:sp>
      <p:sp>
        <p:nvSpPr>
          <p:cNvPr id="34" name="TextBox 33"/>
          <p:cNvSpPr txBox="1"/>
          <p:nvPr/>
        </p:nvSpPr>
        <p:spPr>
          <a:xfrm>
            <a:off x="4121950" y="1402342"/>
            <a:ext cx="1332148"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仪器多分布广</a:t>
            </a:r>
            <a:endParaRPr lang="en-US" altLang="zh-CN" sz="1100" b="1" dirty="0">
              <a:latin typeface="微软雅黑" panose="020B0503020204020204" pitchFamily="34" charset="-122"/>
              <a:ea typeface="微软雅黑" panose="020B0503020204020204" pitchFamily="34" charset="-122"/>
            </a:endParaRPr>
          </a:p>
        </p:txBody>
      </p:sp>
      <p:sp>
        <p:nvSpPr>
          <p:cNvPr id="35" name="TextBox 34"/>
          <p:cNvSpPr txBox="1"/>
          <p:nvPr/>
        </p:nvSpPr>
        <p:spPr>
          <a:xfrm>
            <a:off x="5526721" y="1948995"/>
            <a:ext cx="1332148"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无出入库管理</a:t>
            </a:r>
            <a:endParaRPr lang="en-US" altLang="zh-CN" sz="1100" b="1" dirty="0">
              <a:latin typeface="微软雅黑" panose="020B0503020204020204" pitchFamily="34" charset="-122"/>
              <a:ea typeface="微软雅黑" panose="020B0503020204020204" pitchFamily="34" charset="-122"/>
            </a:endParaRPr>
          </a:p>
        </p:txBody>
      </p:sp>
      <p:sp>
        <p:nvSpPr>
          <p:cNvPr id="36" name="TextBox 35"/>
          <p:cNvSpPr txBox="1"/>
          <p:nvPr/>
        </p:nvSpPr>
        <p:spPr>
          <a:xfrm>
            <a:off x="4569692" y="2452650"/>
            <a:ext cx="1332148"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未做校准</a:t>
            </a:r>
            <a:endParaRPr lang="en-US" altLang="zh-CN" sz="1100" b="1" dirty="0">
              <a:latin typeface="微软雅黑" panose="020B0503020204020204" pitchFamily="34" charset="-122"/>
              <a:ea typeface="微软雅黑" panose="020B0503020204020204" pitchFamily="34" charset="-122"/>
            </a:endParaRPr>
          </a:p>
        </p:txBody>
      </p:sp>
      <p:sp>
        <p:nvSpPr>
          <p:cNvPr id="37" name="TextBox 36"/>
          <p:cNvSpPr txBox="1"/>
          <p:nvPr/>
        </p:nvSpPr>
        <p:spPr>
          <a:xfrm>
            <a:off x="6725496" y="2451118"/>
            <a:ext cx="1332148"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无质控品</a:t>
            </a:r>
            <a:endParaRPr lang="en-US" altLang="zh-CN" sz="1100" b="1" dirty="0">
              <a:latin typeface="微软雅黑" panose="020B0503020204020204" pitchFamily="34" charset="-122"/>
              <a:ea typeface="微软雅黑" panose="020B0503020204020204" pitchFamily="34" charset="-122"/>
            </a:endParaRPr>
          </a:p>
        </p:txBody>
      </p:sp>
      <p:sp>
        <p:nvSpPr>
          <p:cNvPr id="38" name="TextBox 37"/>
          <p:cNvSpPr txBox="1"/>
          <p:nvPr/>
        </p:nvSpPr>
        <p:spPr>
          <a:xfrm>
            <a:off x="734984" y="3665816"/>
            <a:ext cx="1332148"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无管理机构</a:t>
            </a:r>
            <a:endParaRPr lang="en-US" altLang="zh-CN" sz="1100" b="1" dirty="0">
              <a:latin typeface="微软雅黑" panose="020B0503020204020204" pitchFamily="34" charset="-122"/>
              <a:ea typeface="微软雅黑" panose="020B0503020204020204" pitchFamily="34" charset="-122"/>
            </a:endParaRPr>
          </a:p>
        </p:txBody>
      </p:sp>
      <p:sp>
        <p:nvSpPr>
          <p:cNvPr id="39" name="TextBox 38"/>
          <p:cNvSpPr txBox="1"/>
          <p:nvPr/>
        </p:nvSpPr>
        <p:spPr>
          <a:xfrm>
            <a:off x="1083693" y="4626590"/>
            <a:ext cx="1332148"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无培训机构</a:t>
            </a:r>
            <a:endParaRPr lang="en-US" altLang="zh-CN" sz="1100" b="1" dirty="0">
              <a:latin typeface="微软雅黑" panose="020B0503020204020204" pitchFamily="34" charset="-122"/>
              <a:ea typeface="微软雅黑" panose="020B0503020204020204" pitchFamily="34" charset="-122"/>
            </a:endParaRPr>
          </a:p>
        </p:txBody>
      </p:sp>
      <p:sp>
        <p:nvSpPr>
          <p:cNvPr id="40" name="TextBox 39"/>
          <p:cNvSpPr txBox="1"/>
          <p:nvPr/>
        </p:nvSpPr>
        <p:spPr>
          <a:xfrm>
            <a:off x="2456231" y="4215439"/>
            <a:ext cx="1332148"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未参加</a:t>
            </a:r>
            <a:r>
              <a:rPr lang="en-US" altLang="zh-CN" sz="1100" b="1" dirty="0" smtClean="0">
                <a:latin typeface="微软雅黑" panose="020B0503020204020204" pitchFamily="34" charset="-122"/>
                <a:ea typeface="微软雅黑" panose="020B0503020204020204" pitchFamily="34" charset="-122"/>
              </a:rPr>
              <a:t>EQA</a:t>
            </a:r>
            <a:endParaRPr lang="en-US" altLang="zh-CN" sz="1100" b="1" dirty="0">
              <a:latin typeface="微软雅黑" panose="020B0503020204020204" pitchFamily="34" charset="-122"/>
              <a:ea typeface="微软雅黑" panose="020B0503020204020204" pitchFamily="34" charset="-122"/>
            </a:endParaRPr>
          </a:p>
        </p:txBody>
      </p:sp>
      <p:sp>
        <p:nvSpPr>
          <p:cNvPr id="41" name="TextBox 40"/>
          <p:cNvSpPr txBox="1"/>
          <p:nvPr/>
        </p:nvSpPr>
        <p:spPr>
          <a:xfrm>
            <a:off x="3707904" y="3665816"/>
            <a:ext cx="1332148"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未做比对</a:t>
            </a:r>
            <a:endParaRPr lang="en-US" altLang="zh-CN" sz="1100" b="1" dirty="0">
              <a:latin typeface="微软雅黑" panose="020B0503020204020204" pitchFamily="34" charset="-122"/>
              <a:ea typeface="微软雅黑" panose="020B0503020204020204" pitchFamily="34" charset="-122"/>
            </a:endParaRPr>
          </a:p>
        </p:txBody>
      </p:sp>
      <p:sp>
        <p:nvSpPr>
          <p:cNvPr id="42" name="TextBox 41"/>
          <p:cNvSpPr txBox="1"/>
          <p:nvPr/>
        </p:nvSpPr>
        <p:spPr>
          <a:xfrm>
            <a:off x="3122305" y="4700130"/>
            <a:ext cx="1332148"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未做</a:t>
            </a:r>
            <a:r>
              <a:rPr lang="en-US" altLang="zh-CN" sz="1100" b="1" dirty="0" smtClean="0">
                <a:latin typeface="微软雅黑" panose="020B0503020204020204" pitchFamily="34" charset="-122"/>
                <a:ea typeface="微软雅黑" panose="020B0503020204020204" pitchFamily="34" charset="-122"/>
              </a:rPr>
              <a:t>IQC</a:t>
            </a:r>
            <a:endParaRPr lang="en-US" altLang="zh-CN" sz="1100" b="1" dirty="0">
              <a:latin typeface="微软雅黑" panose="020B0503020204020204" pitchFamily="34" charset="-122"/>
              <a:ea typeface="微软雅黑" panose="020B0503020204020204" pitchFamily="34" charset="-122"/>
            </a:endParaRPr>
          </a:p>
        </p:txBody>
      </p:sp>
      <p:sp>
        <p:nvSpPr>
          <p:cNvPr id="43" name="TextBox 42"/>
          <p:cNvSpPr txBox="1"/>
          <p:nvPr/>
        </p:nvSpPr>
        <p:spPr>
          <a:xfrm>
            <a:off x="5698225" y="3714894"/>
            <a:ext cx="1332148"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无参考区间</a:t>
            </a:r>
            <a:endParaRPr lang="en-US" altLang="zh-CN" sz="1100" b="1" dirty="0">
              <a:latin typeface="微软雅黑" panose="020B0503020204020204" pitchFamily="34" charset="-122"/>
              <a:ea typeface="微软雅黑" panose="020B0503020204020204" pitchFamily="34" charset="-122"/>
            </a:endParaRPr>
          </a:p>
        </p:txBody>
      </p:sp>
      <p:sp>
        <p:nvSpPr>
          <p:cNvPr id="44" name="TextBox 43"/>
          <p:cNvSpPr txBox="1"/>
          <p:nvPr/>
        </p:nvSpPr>
        <p:spPr>
          <a:xfrm>
            <a:off x="4624539" y="4215439"/>
            <a:ext cx="1332148"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格式不规范</a:t>
            </a:r>
            <a:endParaRPr lang="en-US" altLang="zh-CN" sz="1100" b="1" dirty="0">
              <a:latin typeface="微软雅黑" panose="020B0503020204020204" pitchFamily="34" charset="-122"/>
              <a:ea typeface="微软雅黑" panose="020B0503020204020204" pitchFamily="34" charset="-122"/>
            </a:endParaRPr>
          </a:p>
        </p:txBody>
      </p:sp>
      <p:sp>
        <p:nvSpPr>
          <p:cNvPr id="45" name="TextBox 44"/>
          <p:cNvSpPr txBox="1"/>
          <p:nvPr/>
        </p:nvSpPr>
        <p:spPr>
          <a:xfrm>
            <a:off x="5290613" y="4732978"/>
            <a:ext cx="1332148" cy="261610"/>
          </a:xfrm>
          <a:prstGeom prst="rect">
            <a:avLst/>
          </a:prstGeom>
          <a:noFill/>
        </p:spPr>
        <p:txBody>
          <a:bodyPr wrap="square" rtlCol="0">
            <a:spAutoFit/>
          </a:bodyPr>
          <a:lstStyle/>
          <a:p>
            <a:r>
              <a:rPr lang="zh-CN" altLang="en-US" sz="1100" b="1" dirty="0" smtClean="0">
                <a:latin typeface="微软雅黑" panose="020B0503020204020204" pitchFamily="34" charset="-122"/>
                <a:ea typeface="微软雅黑" panose="020B0503020204020204" pitchFamily="34" charset="-122"/>
              </a:rPr>
              <a:t>无审核</a:t>
            </a:r>
            <a:endParaRPr lang="en-US" altLang="zh-CN" sz="1100" b="1" dirty="0">
              <a:latin typeface="微软雅黑" panose="020B0503020204020204" pitchFamily="34" charset="-122"/>
              <a:ea typeface="微软雅黑" panose="020B0503020204020204" pitchFamily="34" charset="-122"/>
            </a:endParaRPr>
          </a:p>
        </p:txBody>
      </p:sp>
      <p:sp>
        <p:nvSpPr>
          <p:cNvPr id="46" name="TextBox 45"/>
          <p:cNvSpPr txBox="1"/>
          <p:nvPr/>
        </p:nvSpPr>
        <p:spPr>
          <a:xfrm>
            <a:off x="1619672" y="994996"/>
            <a:ext cx="684076" cy="323165"/>
          </a:xfrm>
          <a:prstGeom prst="rect">
            <a:avLst/>
          </a:prstGeom>
          <a:noFill/>
        </p:spPr>
        <p:txBody>
          <a:bodyPr wrap="square" rtlCol="0">
            <a:spAutoFit/>
          </a:bodyPr>
          <a:lstStyle/>
          <a:p>
            <a:r>
              <a:rPr lang="zh-CN" altLang="en-US" sz="1500" b="1" dirty="0" smtClean="0">
                <a:solidFill>
                  <a:srgbClr val="FF0000"/>
                </a:solidFill>
                <a:latin typeface="微软雅黑" panose="020B0503020204020204" pitchFamily="34" charset="-122"/>
                <a:ea typeface="微软雅黑" panose="020B0503020204020204" pitchFamily="34" charset="-122"/>
              </a:rPr>
              <a:t>人员</a:t>
            </a:r>
            <a:endParaRPr lang="en-US" altLang="zh-CN" sz="1500" b="1" dirty="0">
              <a:solidFill>
                <a:srgbClr val="FF0000"/>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3778337" y="987862"/>
            <a:ext cx="676116" cy="323165"/>
          </a:xfrm>
          <a:prstGeom prst="rect">
            <a:avLst/>
          </a:prstGeom>
          <a:noFill/>
        </p:spPr>
        <p:txBody>
          <a:bodyPr wrap="square" rtlCol="0">
            <a:spAutoFit/>
          </a:bodyPr>
          <a:lstStyle/>
          <a:p>
            <a:r>
              <a:rPr lang="zh-CN" altLang="en-US" sz="1500" b="1" dirty="0" smtClean="0">
                <a:solidFill>
                  <a:srgbClr val="FF0000"/>
                </a:solidFill>
                <a:latin typeface="微软雅黑" panose="020B0503020204020204" pitchFamily="34" charset="-122"/>
                <a:ea typeface="微软雅黑" panose="020B0503020204020204" pitchFamily="34" charset="-122"/>
              </a:rPr>
              <a:t>仪器</a:t>
            </a:r>
            <a:endParaRPr lang="en-US" altLang="zh-CN" sz="1500" b="1" dirty="0">
              <a:solidFill>
                <a:srgbClr val="FF0000"/>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901840" y="980728"/>
            <a:ext cx="650380" cy="323165"/>
          </a:xfrm>
          <a:prstGeom prst="rect">
            <a:avLst/>
          </a:prstGeom>
          <a:noFill/>
        </p:spPr>
        <p:txBody>
          <a:bodyPr wrap="square" rtlCol="0">
            <a:spAutoFit/>
          </a:bodyPr>
          <a:lstStyle/>
          <a:p>
            <a:r>
              <a:rPr lang="zh-CN" altLang="en-US" sz="1500" b="1" dirty="0" smtClean="0">
                <a:solidFill>
                  <a:srgbClr val="FF0000"/>
                </a:solidFill>
                <a:latin typeface="微软雅黑" panose="020B0503020204020204" pitchFamily="34" charset="-122"/>
                <a:ea typeface="微软雅黑" panose="020B0503020204020204" pitchFamily="34" charset="-122"/>
              </a:rPr>
              <a:t>物料</a:t>
            </a:r>
            <a:endParaRPr lang="en-US" altLang="zh-CN" sz="1500" b="1" dirty="0">
              <a:solidFill>
                <a:srgbClr val="FF0000"/>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630732" y="5276770"/>
            <a:ext cx="770325" cy="323165"/>
          </a:xfrm>
          <a:prstGeom prst="rect">
            <a:avLst/>
          </a:prstGeom>
          <a:noFill/>
        </p:spPr>
        <p:txBody>
          <a:bodyPr wrap="square" rtlCol="0">
            <a:spAutoFit/>
          </a:bodyPr>
          <a:lstStyle/>
          <a:p>
            <a:r>
              <a:rPr lang="zh-CN" altLang="en-US" sz="1500" b="1" dirty="0" smtClean="0">
                <a:solidFill>
                  <a:srgbClr val="FF0000"/>
                </a:solidFill>
                <a:latin typeface="微软雅黑" panose="020B0503020204020204" pitchFamily="34" charset="-122"/>
                <a:ea typeface="微软雅黑" panose="020B0503020204020204" pitchFamily="34" charset="-122"/>
              </a:rPr>
              <a:t>管理</a:t>
            </a:r>
            <a:endParaRPr lang="en-US" altLang="zh-CN" sz="1500" b="1" dirty="0">
              <a:solidFill>
                <a:srgbClr val="FF0000"/>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562102" y="5272378"/>
            <a:ext cx="720080" cy="323165"/>
          </a:xfrm>
          <a:prstGeom prst="rect">
            <a:avLst/>
          </a:prstGeom>
          <a:noFill/>
        </p:spPr>
        <p:txBody>
          <a:bodyPr wrap="square" rtlCol="0">
            <a:spAutoFit/>
          </a:bodyPr>
          <a:lstStyle/>
          <a:p>
            <a:r>
              <a:rPr lang="zh-CN" altLang="en-US" sz="1500" b="1" dirty="0" smtClean="0">
                <a:solidFill>
                  <a:srgbClr val="FF0000"/>
                </a:solidFill>
                <a:latin typeface="微软雅黑" panose="020B0503020204020204" pitchFamily="34" charset="-122"/>
                <a:ea typeface="微软雅黑" panose="020B0503020204020204" pitchFamily="34" charset="-122"/>
              </a:rPr>
              <a:t>质量</a:t>
            </a:r>
            <a:endParaRPr lang="en-US" altLang="zh-CN" sz="1500" b="1" dirty="0">
              <a:solidFill>
                <a:srgbClr val="FF0000"/>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4572000" y="5281804"/>
            <a:ext cx="1224136" cy="323165"/>
          </a:xfrm>
          <a:prstGeom prst="rect">
            <a:avLst/>
          </a:prstGeom>
          <a:noFill/>
        </p:spPr>
        <p:txBody>
          <a:bodyPr wrap="square" rtlCol="0">
            <a:spAutoFit/>
          </a:bodyPr>
          <a:lstStyle/>
          <a:p>
            <a:r>
              <a:rPr lang="zh-CN" altLang="en-US" sz="1500" b="1" dirty="0" smtClean="0">
                <a:solidFill>
                  <a:srgbClr val="FF0000"/>
                </a:solidFill>
                <a:latin typeface="微软雅黑" panose="020B0503020204020204" pitchFamily="34" charset="-122"/>
                <a:ea typeface="微软雅黑" panose="020B0503020204020204" pitchFamily="34" charset="-122"/>
              </a:rPr>
              <a:t>检验报告</a:t>
            </a:r>
            <a:endParaRPr lang="en-US" altLang="zh-CN" sz="1500" b="1" dirty="0">
              <a:solidFill>
                <a:srgbClr val="FF0000"/>
              </a:solidFill>
              <a:latin typeface="微软雅黑" panose="020B0503020204020204" pitchFamily="34" charset="-122"/>
              <a:ea typeface="微软雅黑" panose="020B0503020204020204" pitchFamily="34" charset="-122"/>
            </a:endParaRPr>
          </a:p>
        </p:txBody>
      </p:sp>
      <p:sp>
        <p:nvSpPr>
          <p:cNvPr id="53" name="矩形 52"/>
          <p:cNvSpPr>
            <a:spLocks noChangeArrowheads="1"/>
          </p:cNvSpPr>
          <p:nvPr/>
        </p:nvSpPr>
        <p:spPr bwMode="auto">
          <a:xfrm flipV="1">
            <a:off x="3802" y="868089"/>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2323690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xfrm>
            <a:off x="457200" y="149379"/>
            <a:ext cx="8229600" cy="1143000"/>
          </a:xfrm>
        </p:spPr>
        <p:txBody>
          <a:bodyPr/>
          <a:lstStyle/>
          <a:p>
            <a:pPr algn="r" eaLnBrk="1" hangingPunct="1"/>
            <a:r>
              <a:rPr lang="en-US" altLang="zh-CN" sz="2000" b="1" kern="1200" dirty="0" smtClean="0">
                <a:solidFill>
                  <a:schemeClr val="dk1"/>
                </a:solidFill>
                <a:latin typeface="微软雅黑" panose="020B0503020204020204" pitchFamily="34" charset="-122"/>
                <a:ea typeface="微软雅黑" panose="020B0503020204020204" pitchFamily="34" charset="-122"/>
                <a:cs typeface="+mn-cs"/>
              </a:rPr>
              <a:t> </a:t>
            </a:r>
            <a:r>
              <a:rPr lang="en-US" altLang="zh-CN" sz="2800" b="1" kern="1200" dirty="0" smtClean="0">
                <a:solidFill>
                  <a:schemeClr val="dk1"/>
                </a:solidFill>
                <a:latin typeface="微软雅黑" panose="020B0503020204020204" pitchFamily="34" charset="-122"/>
                <a:ea typeface="微软雅黑" panose="020B0503020204020204" pitchFamily="34" charset="-122"/>
                <a:cs typeface="+mn-cs"/>
              </a:rPr>
              <a:t>POCT </a:t>
            </a:r>
            <a:r>
              <a:rPr lang="zh-CN" altLang="en-US" sz="2800" b="1" kern="1200" dirty="0" smtClean="0">
                <a:solidFill>
                  <a:schemeClr val="dk1"/>
                </a:solidFill>
                <a:latin typeface="微软雅黑" panose="020B0503020204020204" pitchFamily="34" charset="-122"/>
                <a:ea typeface="微软雅黑" panose="020B0503020204020204" pitchFamily="34" charset="-122"/>
                <a:cs typeface="+mn-cs"/>
              </a:rPr>
              <a:t>发展的瓶颈</a:t>
            </a:r>
            <a:endParaRPr lang="en-US" altLang="zh-CN" sz="2800" b="1" kern="1200" dirty="0">
              <a:solidFill>
                <a:schemeClr val="dk1"/>
              </a:solidFill>
              <a:latin typeface="微软雅黑" panose="020B0503020204020204" pitchFamily="34" charset="-122"/>
              <a:ea typeface="微软雅黑" panose="020B0503020204020204" pitchFamily="34" charset="-122"/>
              <a:cs typeface="+mn-cs"/>
            </a:endParaRPr>
          </a:p>
        </p:txBody>
      </p:sp>
      <p:pic>
        <p:nvPicPr>
          <p:cNvPr id="3" name="图片 2"/>
          <p:cNvPicPr>
            <a:picLocks noChangeAspect="1"/>
          </p:cNvPicPr>
          <p:nvPr/>
        </p:nvPicPr>
        <p:blipFill rotWithShape="1">
          <a:blip r:embed="rId2" cstate="print">
            <a:extLst/>
          </a:blip>
          <a:srcRect/>
          <a:stretch/>
        </p:blipFill>
        <p:spPr>
          <a:xfrm>
            <a:off x="1417847" y="3825455"/>
            <a:ext cx="1944215" cy="2571809"/>
          </a:xfrm>
          <a:prstGeom prst="rect">
            <a:avLst/>
          </a:prstGeom>
          <a:ln>
            <a:noFill/>
          </a:ln>
          <a:effectLst>
            <a:softEdge rad="112500"/>
          </a:effectLst>
        </p:spPr>
      </p:pic>
      <p:sp>
        <p:nvSpPr>
          <p:cNvPr id="4" name="矩形 3"/>
          <p:cNvSpPr/>
          <p:nvPr/>
        </p:nvSpPr>
        <p:spPr>
          <a:xfrm>
            <a:off x="4572000" y="3368275"/>
            <a:ext cx="4572000" cy="1693863"/>
          </a:xfrm>
          <a:prstGeom prst="rect">
            <a:avLst/>
          </a:prstGeom>
        </p:spPr>
        <p:txBody>
          <a:bodyPr>
            <a:spAutoFit/>
          </a:bodyPr>
          <a:lstStyle/>
          <a:p>
            <a:pPr marL="342900" indent="-342900" fontAlgn="auto">
              <a:lnSpc>
                <a:spcPct val="130000"/>
              </a:lnSpc>
              <a:spcBef>
                <a:spcPts val="0"/>
              </a:spcBef>
              <a:spcAft>
                <a:spcPts val="0"/>
              </a:spcAft>
              <a:buFont typeface="Wingdings" panose="05000000000000000000" pitchFamily="2" charset="2"/>
              <a:buChar char="ü"/>
              <a:defRPr/>
            </a:pPr>
            <a:r>
              <a:rPr lang="zh-CN" altLang="en-US" sz="2000" kern="0" dirty="0" smtClean="0">
                <a:latin typeface="微软雅黑" panose="020B0503020204020204" pitchFamily="34" charset="-122"/>
                <a:ea typeface="微软雅黑" panose="020B0503020204020204" pitchFamily="34" charset="-122"/>
              </a:rPr>
              <a:t>行政与执法部门的认可</a:t>
            </a:r>
            <a:endParaRPr lang="en-US" altLang="zh-CN" sz="2000" kern="0" dirty="0" smtClean="0">
              <a:latin typeface="微软雅黑" panose="020B0503020204020204" pitchFamily="34" charset="-122"/>
              <a:ea typeface="微软雅黑" panose="020B0503020204020204" pitchFamily="34" charset="-122"/>
            </a:endParaRPr>
          </a:p>
          <a:p>
            <a:pPr marL="342900" indent="-342900" fontAlgn="auto">
              <a:lnSpc>
                <a:spcPct val="130000"/>
              </a:lnSpc>
              <a:spcBef>
                <a:spcPts val="0"/>
              </a:spcBef>
              <a:spcAft>
                <a:spcPts val="0"/>
              </a:spcAft>
              <a:buFont typeface="Wingdings" panose="05000000000000000000" pitchFamily="2" charset="2"/>
              <a:buChar char="ü"/>
              <a:defRPr/>
            </a:pPr>
            <a:r>
              <a:rPr lang="zh-CN" altLang="en-US" sz="2000" kern="0" dirty="0" smtClean="0">
                <a:latin typeface="微软雅黑" panose="020B0503020204020204" pitchFamily="34" charset="-122"/>
                <a:ea typeface="微软雅黑" panose="020B0503020204020204" pitchFamily="34" charset="-122"/>
              </a:rPr>
              <a:t>合理收费问题 （漏收费、错收费）</a:t>
            </a:r>
            <a:endParaRPr lang="en-US" altLang="zh-CN" sz="2000" kern="0" dirty="0" smtClean="0">
              <a:latin typeface="微软雅黑" panose="020B0503020204020204" pitchFamily="34" charset="-122"/>
              <a:ea typeface="微软雅黑" panose="020B0503020204020204" pitchFamily="34" charset="-122"/>
            </a:endParaRPr>
          </a:p>
          <a:p>
            <a:pPr marL="342900" indent="-342900" fontAlgn="auto">
              <a:lnSpc>
                <a:spcPct val="130000"/>
              </a:lnSpc>
              <a:spcBef>
                <a:spcPts val="0"/>
              </a:spcBef>
              <a:spcAft>
                <a:spcPts val="0"/>
              </a:spcAft>
              <a:buFont typeface="Wingdings" panose="05000000000000000000" pitchFamily="2" charset="2"/>
              <a:buChar char="ü"/>
              <a:defRPr/>
            </a:pPr>
            <a:r>
              <a:rPr lang="zh-CN" altLang="en-US" sz="2000" kern="0" dirty="0" smtClean="0">
                <a:latin typeface="微软雅黑" panose="020B0503020204020204" pitchFamily="34" charset="-122"/>
                <a:ea typeface="微软雅黑" panose="020B0503020204020204" pitchFamily="34" charset="-122"/>
              </a:rPr>
              <a:t>医患纠纷</a:t>
            </a:r>
            <a:endParaRPr lang="en-US" altLang="zh-CN" sz="2000" kern="0" dirty="0" smtClean="0">
              <a:latin typeface="微软雅黑" panose="020B0503020204020204" pitchFamily="34" charset="-122"/>
              <a:ea typeface="微软雅黑" panose="020B0503020204020204" pitchFamily="34" charset="-122"/>
            </a:endParaRPr>
          </a:p>
          <a:p>
            <a:pPr marL="342900" indent="-342900" fontAlgn="auto">
              <a:lnSpc>
                <a:spcPct val="130000"/>
              </a:lnSpc>
              <a:spcBef>
                <a:spcPts val="0"/>
              </a:spcBef>
              <a:spcAft>
                <a:spcPts val="0"/>
              </a:spcAft>
              <a:buFont typeface="Wingdings" panose="05000000000000000000" pitchFamily="2" charset="2"/>
              <a:buChar char="ü"/>
              <a:defRPr/>
            </a:pPr>
            <a:r>
              <a:rPr lang="zh-CN" altLang="en-US" sz="2000" kern="0" dirty="0" smtClean="0">
                <a:latin typeface="微软雅黑" panose="020B0503020204020204" pitchFamily="34" charset="-122"/>
                <a:ea typeface="微软雅黑" panose="020B0503020204020204" pitchFamily="34" charset="-122"/>
              </a:rPr>
              <a:t>医院等级评审</a:t>
            </a:r>
            <a:endParaRPr lang="en-US" altLang="zh-CN" sz="2000" kern="0" dirty="0">
              <a:latin typeface="微软雅黑" panose="020B0503020204020204" pitchFamily="34" charset="-122"/>
              <a:ea typeface="微软雅黑" panose="020B0503020204020204" pitchFamily="34" charset="-122"/>
            </a:endParaRPr>
          </a:p>
        </p:txBody>
      </p:sp>
      <p:sp>
        <p:nvSpPr>
          <p:cNvPr id="6" name="矩形 5"/>
          <p:cNvSpPr/>
          <p:nvPr/>
        </p:nvSpPr>
        <p:spPr>
          <a:xfrm>
            <a:off x="683568" y="1100158"/>
            <a:ext cx="4572000" cy="2492375"/>
          </a:xfrm>
          <a:prstGeom prst="rect">
            <a:avLst/>
          </a:prstGeom>
        </p:spPr>
        <p:txBody>
          <a:bodyPr>
            <a:spAutoFit/>
          </a:bodyPr>
          <a:lstStyle/>
          <a:p>
            <a:pPr marL="342900" indent="-342900" fontAlgn="auto">
              <a:lnSpc>
                <a:spcPct val="130000"/>
              </a:lnSpc>
              <a:spcBef>
                <a:spcPts val="0"/>
              </a:spcBef>
              <a:spcAft>
                <a:spcPts val="0"/>
              </a:spcAft>
              <a:buFont typeface="Wingdings" panose="05000000000000000000" pitchFamily="2" charset="2"/>
              <a:buChar char="ü"/>
              <a:defRPr/>
            </a:pPr>
            <a:r>
              <a:rPr lang="zh-CN" altLang="en-US" sz="2000" kern="0" dirty="0" smtClean="0">
                <a:latin typeface="微软雅黑" panose="020B0503020204020204" pitchFamily="34" charset="-122"/>
                <a:ea typeface="微软雅黑" panose="020B0503020204020204" pitchFamily="34" charset="-122"/>
              </a:rPr>
              <a:t>耗材管理</a:t>
            </a:r>
            <a:endParaRPr lang="en-US" altLang="zh-CN" sz="2000" kern="0" dirty="0" smtClean="0">
              <a:latin typeface="微软雅黑" panose="020B0503020204020204" pitchFamily="34" charset="-122"/>
              <a:ea typeface="微软雅黑" panose="020B0503020204020204" pitchFamily="34" charset="-122"/>
            </a:endParaRPr>
          </a:p>
          <a:p>
            <a:pPr marL="342900" indent="-342900" fontAlgn="auto">
              <a:lnSpc>
                <a:spcPct val="130000"/>
              </a:lnSpc>
              <a:spcBef>
                <a:spcPts val="0"/>
              </a:spcBef>
              <a:spcAft>
                <a:spcPts val="0"/>
              </a:spcAft>
              <a:buFont typeface="Wingdings" panose="05000000000000000000" pitchFamily="2" charset="2"/>
              <a:buChar char="ü"/>
              <a:defRPr/>
            </a:pPr>
            <a:r>
              <a:rPr lang="zh-CN" altLang="en-US" sz="2000" kern="0" dirty="0" smtClean="0">
                <a:latin typeface="微软雅黑" panose="020B0503020204020204" pitchFamily="34" charset="-122"/>
                <a:ea typeface="微软雅黑" panose="020B0503020204020204" pitchFamily="34" charset="-122"/>
              </a:rPr>
              <a:t>质量控制管理问题</a:t>
            </a:r>
            <a:endParaRPr lang="en-US" altLang="zh-CN" sz="2000" kern="0" dirty="0" smtClean="0">
              <a:latin typeface="微软雅黑" panose="020B0503020204020204" pitchFamily="34" charset="-122"/>
              <a:ea typeface="微软雅黑" panose="020B0503020204020204" pitchFamily="34" charset="-122"/>
            </a:endParaRPr>
          </a:p>
          <a:p>
            <a:pPr marL="342900" indent="-342900" fontAlgn="auto">
              <a:lnSpc>
                <a:spcPct val="130000"/>
              </a:lnSpc>
              <a:spcBef>
                <a:spcPts val="0"/>
              </a:spcBef>
              <a:spcAft>
                <a:spcPts val="0"/>
              </a:spcAft>
              <a:buFont typeface="Wingdings" panose="05000000000000000000" pitchFamily="2" charset="2"/>
              <a:buChar char="ü"/>
              <a:defRPr/>
            </a:pPr>
            <a:r>
              <a:rPr lang="zh-CN" altLang="en-US" sz="2000" kern="0" dirty="0" smtClean="0">
                <a:latin typeface="微软雅黑" panose="020B0503020204020204" pitchFamily="34" charset="-122"/>
                <a:ea typeface="微软雅黑" panose="020B0503020204020204" pitchFamily="34" charset="-122"/>
              </a:rPr>
              <a:t>规范化报告及电子病历（可追溯性）</a:t>
            </a:r>
            <a:endParaRPr lang="en-US" altLang="zh-CN" sz="2000" kern="0" dirty="0" smtClean="0">
              <a:latin typeface="微软雅黑" panose="020B0503020204020204" pitchFamily="34" charset="-122"/>
              <a:ea typeface="微软雅黑" panose="020B0503020204020204" pitchFamily="34" charset="-122"/>
            </a:endParaRPr>
          </a:p>
          <a:p>
            <a:pPr marL="342900" indent="-342900" fontAlgn="auto">
              <a:lnSpc>
                <a:spcPct val="130000"/>
              </a:lnSpc>
              <a:spcBef>
                <a:spcPts val="0"/>
              </a:spcBef>
              <a:spcAft>
                <a:spcPts val="0"/>
              </a:spcAft>
              <a:buFont typeface="Wingdings" panose="05000000000000000000" pitchFamily="2" charset="2"/>
              <a:buChar char="ü"/>
              <a:defRPr/>
            </a:pPr>
            <a:r>
              <a:rPr lang="zh-CN" altLang="en-US" sz="2000" kern="0" dirty="0" smtClean="0">
                <a:latin typeface="微软雅黑" panose="020B0503020204020204" pitchFamily="34" charset="-122"/>
                <a:ea typeface="微软雅黑" panose="020B0503020204020204" pitchFamily="34" charset="-122"/>
              </a:rPr>
              <a:t>发报告的资质（检测结果的审查）</a:t>
            </a:r>
            <a:endParaRPr lang="en-US" altLang="zh-CN" sz="2000" kern="0" dirty="0" smtClean="0">
              <a:latin typeface="微软雅黑" panose="020B0503020204020204" pitchFamily="34" charset="-122"/>
              <a:ea typeface="微软雅黑" panose="020B0503020204020204" pitchFamily="34" charset="-122"/>
            </a:endParaRPr>
          </a:p>
          <a:p>
            <a:pPr marL="342900" indent="-342900" fontAlgn="auto">
              <a:lnSpc>
                <a:spcPct val="130000"/>
              </a:lnSpc>
              <a:spcBef>
                <a:spcPts val="0"/>
              </a:spcBef>
              <a:spcAft>
                <a:spcPts val="0"/>
              </a:spcAft>
              <a:buFont typeface="Wingdings" panose="05000000000000000000" pitchFamily="2" charset="2"/>
              <a:buChar char="ü"/>
              <a:defRPr/>
            </a:pPr>
            <a:r>
              <a:rPr lang="zh-CN" altLang="en-US" sz="2000" kern="0" dirty="0" smtClean="0">
                <a:latin typeface="微软雅黑" panose="020B0503020204020204" pitchFamily="34" charset="-122"/>
                <a:ea typeface="微软雅黑" panose="020B0503020204020204" pitchFamily="34" charset="-122"/>
              </a:rPr>
              <a:t>操作者的操作规范性及培训</a:t>
            </a:r>
            <a:endParaRPr lang="en-US" altLang="zh-CN" sz="2000" kern="0" dirty="0" smtClean="0">
              <a:latin typeface="微软雅黑" panose="020B0503020204020204" pitchFamily="34" charset="-122"/>
              <a:ea typeface="微软雅黑" panose="020B0503020204020204" pitchFamily="34" charset="-122"/>
            </a:endParaRPr>
          </a:p>
          <a:p>
            <a:pPr marL="342900" indent="-342900" fontAlgn="auto">
              <a:lnSpc>
                <a:spcPct val="130000"/>
              </a:lnSpc>
              <a:spcBef>
                <a:spcPts val="0"/>
              </a:spcBef>
              <a:spcAft>
                <a:spcPts val="0"/>
              </a:spcAft>
              <a:buFont typeface="Wingdings" panose="05000000000000000000" pitchFamily="2" charset="2"/>
              <a:buChar char="ü"/>
              <a:defRPr/>
            </a:pPr>
            <a:r>
              <a:rPr lang="zh-CN" altLang="en-US" sz="2000" kern="0" dirty="0" smtClean="0">
                <a:latin typeface="微软雅黑" panose="020B0503020204020204" pitchFamily="34" charset="-122"/>
                <a:ea typeface="微软雅黑" panose="020B0503020204020204" pitchFamily="34" charset="-122"/>
              </a:rPr>
              <a:t>与检验科报告的一致性</a:t>
            </a:r>
            <a:endParaRPr lang="en-US" altLang="zh-CN" sz="2000" kern="0" dirty="0">
              <a:latin typeface="微软雅黑" panose="020B0503020204020204" pitchFamily="34" charset="-122"/>
              <a:ea typeface="微软雅黑" panose="020B0503020204020204" pitchFamily="34" charset="-122"/>
            </a:endParaRPr>
          </a:p>
        </p:txBody>
      </p:sp>
      <p:pic>
        <p:nvPicPr>
          <p:cNvPr id="5126" name="内容占位符 4" descr="220877.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4020" y="1292379"/>
            <a:ext cx="1334327" cy="1779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a:spLocks noChangeArrowheads="1"/>
          </p:cNvSpPr>
          <p:nvPr/>
        </p:nvSpPr>
        <p:spPr bwMode="auto">
          <a:xfrm flipV="1">
            <a:off x="0" y="908720"/>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24690917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87771" y="24543"/>
            <a:ext cx="7366000" cy="1309687"/>
          </a:xfrm>
        </p:spPr>
        <p:txBody>
          <a:bodyPr/>
          <a:lstStyle/>
          <a:p>
            <a:pPr algn="r"/>
            <a:r>
              <a:rPr lang="zh-CN" altLang="en-US" sz="2400" b="1" kern="1200" dirty="0" smtClean="0">
                <a:solidFill>
                  <a:schemeClr val="dk1"/>
                </a:solidFill>
                <a:latin typeface="微软雅黑" panose="020B0503020204020204" pitchFamily="34" charset="-122"/>
                <a:ea typeface="微软雅黑" panose="020B0503020204020204" pitchFamily="34" charset="-122"/>
                <a:cs typeface="+mn-cs"/>
              </a:rPr>
              <a:t>院内 </a:t>
            </a:r>
            <a:r>
              <a:rPr lang="en-US" altLang="zh-CN" sz="2400" b="1" kern="1200" dirty="0" smtClean="0">
                <a:solidFill>
                  <a:schemeClr val="dk1"/>
                </a:solidFill>
                <a:latin typeface="微软雅黑" panose="020B0503020204020204" pitchFamily="34" charset="-122"/>
                <a:ea typeface="微软雅黑" panose="020B0503020204020204" pitchFamily="34" charset="-122"/>
                <a:cs typeface="+mn-cs"/>
              </a:rPr>
              <a:t>POCT </a:t>
            </a:r>
            <a:r>
              <a:rPr lang="zh-CN" altLang="en-US" sz="2400" b="1" kern="1200" dirty="0" smtClean="0">
                <a:solidFill>
                  <a:schemeClr val="dk1"/>
                </a:solidFill>
                <a:latin typeface="微软雅黑" panose="020B0503020204020204" pitchFamily="34" charset="-122"/>
                <a:ea typeface="微软雅黑" panose="020B0503020204020204" pitchFamily="34" charset="-122"/>
                <a:cs typeface="+mn-cs"/>
              </a:rPr>
              <a:t>发展趋势及前景</a:t>
            </a:r>
            <a:endParaRPr lang="en-US" altLang="zh-CN" sz="2400" b="1" kern="1200" dirty="0">
              <a:solidFill>
                <a:schemeClr val="dk1"/>
              </a:solidFill>
              <a:latin typeface="微软雅黑" panose="020B0503020204020204" pitchFamily="34" charset="-122"/>
              <a:ea typeface="微软雅黑" panose="020B0503020204020204" pitchFamily="34" charset="-122"/>
              <a:cs typeface="+mn-cs"/>
            </a:endParaRPr>
          </a:p>
        </p:txBody>
      </p:sp>
      <p:sp>
        <p:nvSpPr>
          <p:cNvPr id="4" name="内容占位符 2"/>
          <p:cNvSpPr>
            <a:spLocks noGrp="1"/>
          </p:cNvSpPr>
          <p:nvPr>
            <p:ph idx="1"/>
          </p:nvPr>
        </p:nvSpPr>
        <p:spPr>
          <a:xfrm>
            <a:off x="424171" y="1269440"/>
            <a:ext cx="8229600" cy="1156792"/>
          </a:xfrm>
        </p:spPr>
        <p:txBody>
          <a:bodyPr>
            <a:norm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如何把</a:t>
            </a:r>
            <a:r>
              <a:rPr lang="en-US" altLang="zh-CN" sz="2000" dirty="0" smtClean="0">
                <a:latin typeface="微软雅黑" panose="020B0503020204020204" pitchFamily="34" charset="-122"/>
                <a:ea typeface="微软雅黑" panose="020B0503020204020204" pitchFamily="34" charset="-122"/>
              </a:rPr>
              <a:t>POCT</a:t>
            </a:r>
            <a:r>
              <a:rPr lang="zh-CN" altLang="en-US" sz="2000" dirty="0" smtClean="0">
                <a:latin typeface="微软雅黑" panose="020B0503020204020204" pitchFamily="34" charset="-122"/>
                <a:ea typeface="微软雅黑" panose="020B0503020204020204" pitchFamily="34" charset="-122"/>
              </a:rPr>
              <a:t>纳入整个医院的质量管理体系中，提高</a:t>
            </a:r>
            <a:r>
              <a:rPr lang="en-US" altLang="zh-CN" sz="2000" dirty="0" smtClean="0">
                <a:latin typeface="微软雅黑" panose="020B0503020204020204" pitchFamily="34" charset="-122"/>
                <a:ea typeface="微软雅黑" panose="020B0503020204020204" pitchFamily="34" charset="-122"/>
              </a:rPr>
              <a:t>POCT</a:t>
            </a:r>
            <a:r>
              <a:rPr lang="zh-CN" altLang="en-US" sz="2000" dirty="0" smtClean="0">
                <a:latin typeface="微软雅黑" panose="020B0503020204020204" pitchFamily="34" charset="-122"/>
                <a:ea typeface="微软雅黑" panose="020B0503020204020204" pitchFamily="34" charset="-122"/>
              </a:rPr>
              <a:t>的准确性，有效地控制</a:t>
            </a:r>
            <a:r>
              <a:rPr lang="en-US" altLang="zh-CN" sz="2000" dirty="0" smtClean="0">
                <a:latin typeface="微软雅黑" panose="020B0503020204020204" pitchFamily="34" charset="-122"/>
                <a:ea typeface="微软雅黑" panose="020B0503020204020204" pitchFamily="34" charset="-122"/>
              </a:rPr>
              <a:t>POCT</a:t>
            </a:r>
            <a:r>
              <a:rPr lang="zh-CN" altLang="en-US" sz="2000" dirty="0" smtClean="0">
                <a:latin typeface="微软雅黑" panose="020B0503020204020204" pitchFamily="34" charset="-122"/>
                <a:ea typeface="微软雅黑" panose="020B0503020204020204" pitchFamily="34" charset="-122"/>
              </a:rPr>
              <a:t>全面质量体系，成为业内人士关注的焦点。</a:t>
            </a:r>
            <a:endParaRPr lang="en-US" altLang="zh-CN" sz="2000" dirty="0">
              <a:latin typeface="微软雅黑" panose="020B0503020204020204" pitchFamily="34" charset="-122"/>
              <a:ea typeface="微软雅黑" panose="020B0503020204020204" pitchFamily="34" charset="-122"/>
            </a:endParaRPr>
          </a:p>
        </p:txBody>
      </p:sp>
      <p:sp>
        <p:nvSpPr>
          <p:cNvPr id="5" name="TextBox 4"/>
          <p:cNvSpPr txBox="1"/>
          <p:nvPr/>
        </p:nvSpPr>
        <p:spPr>
          <a:xfrm>
            <a:off x="948915" y="2248440"/>
            <a:ext cx="4896544" cy="2893100"/>
          </a:xfrm>
          <a:prstGeom prst="rect">
            <a:avLst/>
          </a:prstGeom>
          <a:noFill/>
        </p:spPr>
        <p:txBody>
          <a:bodyPr wrap="square" rtlCol="0">
            <a:spAutoFit/>
          </a:bodyPr>
          <a:lstStyle/>
          <a:p>
            <a:pPr marL="342900" indent="-342900">
              <a:lnSpc>
                <a:spcPct val="130000"/>
              </a:lnSpc>
              <a:buFont typeface="Wingdings" panose="05000000000000000000" pitchFamily="2" charset="2"/>
              <a:buChar char="ü"/>
            </a:pPr>
            <a:r>
              <a:rPr lang="zh-CN" altLang="en-US" sz="2000" dirty="0" smtClean="0">
                <a:latin typeface="微软雅黑" panose="020B0503020204020204" pitchFamily="34" charset="-122"/>
                <a:ea typeface="微软雅黑" panose="020B0503020204020204" pitchFamily="34" charset="-122"/>
              </a:rPr>
              <a:t>源头：耗材管理、质控在控</a:t>
            </a:r>
            <a:endParaRPr lang="en-US" altLang="zh-CN" sz="2000" dirty="0" smtClean="0">
              <a:latin typeface="微软雅黑" panose="020B0503020204020204" pitchFamily="34" charset="-122"/>
              <a:ea typeface="微软雅黑" panose="020B0503020204020204" pitchFamily="34" charset="-122"/>
            </a:endParaRPr>
          </a:p>
          <a:p>
            <a:pPr marL="342900" indent="-342900">
              <a:lnSpc>
                <a:spcPct val="130000"/>
              </a:lnSpc>
              <a:buFont typeface="Wingdings" panose="05000000000000000000" pitchFamily="2" charset="2"/>
              <a:buChar char="ü"/>
            </a:pPr>
            <a:r>
              <a:rPr lang="zh-CN" altLang="en-US" sz="2000" dirty="0" smtClean="0">
                <a:latin typeface="微软雅黑" panose="020B0503020204020204" pitchFamily="34" charset="-122"/>
                <a:ea typeface="微软雅黑" panose="020B0503020204020204" pitchFamily="34" charset="-122"/>
              </a:rPr>
              <a:t>设立 </a:t>
            </a:r>
            <a:r>
              <a:rPr lang="en-US" altLang="zh-CN" sz="2000" dirty="0" smtClean="0">
                <a:latin typeface="微软雅黑" panose="020B0503020204020204" pitchFamily="34" charset="-122"/>
                <a:ea typeface="微软雅黑" panose="020B0503020204020204" pitchFamily="34" charset="-122"/>
              </a:rPr>
              <a:t>POCT </a:t>
            </a:r>
            <a:r>
              <a:rPr lang="zh-CN" altLang="en-US" sz="2000" dirty="0" smtClean="0">
                <a:latin typeface="微软雅黑" panose="020B0503020204020204" pitchFamily="34" charset="-122"/>
                <a:ea typeface="微软雅黑" panose="020B0503020204020204" pitchFamily="34" charset="-122"/>
              </a:rPr>
              <a:t>管理委员会</a:t>
            </a:r>
            <a:endParaRPr lang="en-US" altLang="zh-CN" sz="2000" dirty="0" smtClean="0">
              <a:latin typeface="微软雅黑" panose="020B0503020204020204" pitchFamily="34" charset="-122"/>
              <a:ea typeface="微软雅黑" panose="020B0503020204020204" pitchFamily="34" charset="-122"/>
            </a:endParaRPr>
          </a:p>
          <a:p>
            <a:pPr marL="342900" indent="-342900">
              <a:lnSpc>
                <a:spcPct val="130000"/>
              </a:lnSpc>
              <a:buFont typeface="Wingdings" panose="05000000000000000000" pitchFamily="2" charset="2"/>
              <a:buChar char="ü"/>
            </a:pPr>
            <a:r>
              <a:rPr lang="zh-CN" altLang="en-US" sz="2000" dirty="0" smtClean="0">
                <a:latin typeface="微软雅黑" panose="020B0503020204020204" pitchFamily="34" charset="-122"/>
                <a:ea typeface="微软雅黑" panose="020B0503020204020204" pitchFamily="34" charset="-122"/>
              </a:rPr>
              <a:t>引入 </a:t>
            </a:r>
            <a:r>
              <a:rPr lang="en-US" altLang="zh-CN" sz="2000" dirty="0" smtClean="0">
                <a:latin typeface="微软雅黑" panose="020B0503020204020204" pitchFamily="34" charset="-122"/>
                <a:ea typeface="微软雅黑" panose="020B0503020204020204" pitchFamily="34" charset="-122"/>
              </a:rPr>
              <a:t>IT </a:t>
            </a:r>
            <a:r>
              <a:rPr lang="zh-CN" altLang="en-US" sz="2000" dirty="0" smtClean="0">
                <a:latin typeface="微软雅黑" panose="020B0503020204020204" pitchFamily="34" charset="-122"/>
                <a:ea typeface="微软雅黑" panose="020B0503020204020204" pitchFamily="34" charset="-122"/>
              </a:rPr>
              <a:t>管理系统</a:t>
            </a:r>
            <a:endParaRPr lang="en-US" altLang="zh-CN" sz="2000" dirty="0" smtClean="0">
              <a:latin typeface="微软雅黑" panose="020B0503020204020204" pitchFamily="34" charset="-122"/>
              <a:ea typeface="微软雅黑" panose="020B0503020204020204" pitchFamily="34" charset="-122"/>
            </a:endParaRPr>
          </a:p>
          <a:p>
            <a:pPr marL="342900" indent="-342900">
              <a:lnSpc>
                <a:spcPct val="130000"/>
              </a:lnSpc>
              <a:buFont typeface="Wingdings" panose="05000000000000000000" pitchFamily="2" charset="2"/>
              <a:buChar char="ü"/>
            </a:pPr>
            <a:r>
              <a:rPr lang="zh-CN" altLang="en-US" sz="2000" dirty="0" smtClean="0">
                <a:latin typeface="微软雅黑" panose="020B0503020204020204" pitchFamily="34" charset="-122"/>
                <a:ea typeface="微软雅黑" panose="020B0503020204020204" pitchFamily="34" charset="-122"/>
              </a:rPr>
              <a:t>连接院内</a:t>
            </a:r>
            <a:r>
              <a:rPr lang="en-US" altLang="zh-CN" sz="2000" dirty="0" smtClean="0">
                <a:latin typeface="微软雅黑" panose="020B0503020204020204" pitchFamily="34" charset="-122"/>
                <a:ea typeface="微软雅黑" panose="020B0503020204020204" pitchFamily="34" charset="-122"/>
              </a:rPr>
              <a:t>LIS/HIS</a:t>
            </a:r>
            <a:r>
              <a:rPr lang="zh-CN" altLang="en-US" sz="2000" dirty="0" smtClean="0">
                <a:latin typeface="微软雅黑" panose="020B0503020204020204" pitchFamily="34" charset="-122"/>
                <a:ea typeface="微软雅黑" panose="020B0503020204020204" pitchFamily="34" charset="-122"/>
              </a:rPr>
              <a:t>系统</a:t>
            </a:r>
            <a:endParaRPr lang="en-US" altLang="zh-CN" sz="2000" dirty="0" smtClean="0">
              <a:latin typeface="微软雅黑" panose="020B0503020204020204" pitchFamily="34" charset="-122"/>
              <a:ea typeface="微软雅黑" panose="020B0503020204020204" pitchFamily="34" charset="-122"/>
            </a:endParaRPr>
          </a:p>
          <a:p>
            <a:pPr marL="342900" indent="-342900">
              <a:lnSpc>
                <a:spcPct val="130000"/>
              </a:lnSpc>
              <a:buFont typeface="Wingdings" panose="05000000000000000000" pitchFamily="2" charset="2"/>
              <a:buChar char="ü"/>
            </a:pPr>
            <a:r>
              <a:rPr lang="zh-CN" altLang="en-US" sz="2000" dirty="0" smtClean="0">
                <a:latin typeface="微软雅黑" panose="020B0503020204020204" pitchFamily="34" charset="-122"/>
                <a:ea typeface="微软雅黑" panose="020B0503020204020204" pitchFamily="34" charset="-122"/>
              </a:rPr>
              <a:t>信息共享（转科室用到电子病历）</a:t>
            </a:r>
            <a:endParaRPr lang="en-US" altLang="zh-CN" sz="2000" dirty="0" smtClean="0">
              <a:latin typeface="微软雅黑" panose="020B0503020204020204" pitchFamily="34" charset="-122"/>
              <a:ea typeface="微软雅黑" panose="020B0503020204020204" pitchFamily="34" charset="-122"/>
            </a:endParaRPr>
          </a:p>
          <a:p>
            <a:pPr marL="342900" indent="-342900">
              <a:lnSpc>
                <a:spcPct val="130000"/>
              </a:lnSpc>
              <a:buFont typeface="Wingdings" panose="05000000000000000000" pitchFamily="2" charset="2"/>
              <a:buChar char="ü"/>
            </a:pPr>
            <a:r>
              <a:rPr lang="zh-CN" altLang="en-US" sz="2000" dirty="0" smtClean="0">
                <a:latin typeface="微软雅黑" panose="020B0503020204020204" pitchFamily="34" charset="-122"/>
                <a:ea typeface="微软雅黑" panose="020B0503020204020204" pitchFamily="34" charset="-122"/>
              </a:rPr>
              <a:t>规范人员培训与资质认证</a:t>
            </a:r>
            <a:endParaRPr lang="en-US" altLang="zh-CN" sz="2000" dirty="0" smtClean="0">
              <a:latin typeface="微软雅黑" panose="020B0503020204020204" pitchFamily="34" charset="-122"/>
              <a:ea typeface="微软雅黑" panose="020B0503020204020204" pitchFamily="34" charset="-122"/>
            </a:endParaRPr>
          </a:p>
          <a:p>
            <a:pPr marL="342900" indent="-342900">
              <a:lnSpc>
                <a:spcPct val="130000"/>
              </a:lnSpc>
              <a:buFont typeface="Wingdings" panose="05000000000000000000" pitchFamily="2" charset="2"/>
              <a:buChar char="ü"/>
            </a:pPr>
            <a:r>
              <a:rPr lang="zh-CN" altLang="en-US" sz="2000" dirty="0" smtClean="0">
                <a:latin typeface="微软雅黑" panose="020B0503020204020204" pitchFamily="34" charset="-122"/>
                <a:ea typeface="微软雅黑" panose="020B0503020204020204" pitchFamily="34" charset="-122"/>
              </a:rPr>
              <a:t>保证科室收入</a:t>
            </a:r>
            <a:endParaRPr lang="en-US" altLang="zh-CN" sz="2000" dirty="0" smtClean="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1017" y="2694789"/>
            <a:ext cx="2808312" cy="2106234"/>
          </a:xfrm>
          <a:prstGeom prst="rect">
            <a:avLst/>
          </a:prstGeom>
        </p:spPr>
      </p:pic>
      <p:sp>
        <p:nvSpPr>
          <p:cNvPr id="7" name="矩形 6"/>
          <p:cNvSpPr>
            <a:spLocks noChangeArrowheads="1"/>
          </p:cNvSpPr>
          <p:nvPr/>
        </p:nvSpPr>
        <p:spPr bwMode="auto">
          <a:xfrm flipV="1">
            <a:off x="0" y="906765"/>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6360340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1632" y="332656"/>
            <a:ext cx="7366000" cy="492125"/>
          </a:xfrm>
        </p:spPr>
        <p:txBody>
          <a:bodyPr/>
          <a:lstStyle/>
          <a:p>
            <a:pPr>
              <a:defRPr/>
            </a:pPr>
            <a:r>
              <a:rPr lang="zh-CN" altLang="en-US" sz="4000" b="1" kern="1200" dirty="0">
                <a:latin typeface="微软雅黑" panose="020B0503020204020204" pitchFamily="34" charset="-122"/>
                <a:ea typeface="微软雅黑" panose="020B0503020204020204" pitchFamily="34" charset="-122"/>
              </a:rPr>
              <a:t>主要内容</a:t>
            </a:r>
            <a:endParaRPr lang="en-US" altLang="zh-CN" sz="4000" b="1" kern="1200" dirty="0">
              <a:latin typeface="微软雅黑" panose="020B0503020204020204" pitchFamily="34" charset="-122"/>
              <a:ea typeface="微软雅黑" panose="020B0503020204020204" pitchFamily="34" charset="-122"/>
              <a:cs typeface="+mn-cs"/>
            </a:endParaRPr>
          </a:p>
        </p:txBody>
      </p:sp>
      <p:sp>
        <p:nvSpPr>
          <p:cNvPr id="5" name="矩形 4"/>
          <p:cNvSpPr/>
          <p:nvPr/>
        </p:nvSpPr>
        <p:spPr>
          <a:xfrm>
            <a:off x="1259632" y="1628800"/>
            <a:ext cx="6858000" cy="3600986"/>
          </a:xfrm>
          <a:prstGeom prst="rect">
            <a:avLst/>
          </a:prstGeom>
          <a:ln w="25400">
            <a:solidFill>
              <a:schemeClr val="tx1"/>
            </a:solidFill>
          </a:ln>
        </p:spPr>
        <p:txBody>
          <a:bodyPr>
            <a:spAutoFit/>
          </a:bodyPr>
          <a:lstStyle/>
          <a:p>
            <a:pPr eaLnBrk="0" hangingPunct="0">
              <a:lnSpc>
                <a:spcPct val="200000"/>
              </a:lnSpc>
              <a:spcBef>
                <a:spcPct val="50000"/>
              </a:spcBef>
              <a:defRPr/>
            </a:pPr>
            <a:r>
              <a:rPr lang="zh-CN" altLang="en-US" sz="2400" b="1" dirty="0" smtClean="0">
                <a:latin typeface="微软雅黑" panose="020B0503020204020204" pitchFamily="34" charset="-122"/>
                <a:ea typeface="微软雅黑" panose="020B0503020204020204" pitchFamily="34" charset="-122"/>
              </a:rPr>
              <a:t>一、</a:t>
            </a:r>
            <a:r>
              <a:rPr lang="en-US" altLang="zh-CN" sz="2400" b="1" dirty="0" smtClean="0">
                <a:latin typeface="微软雅黑" panose="020B0503020204020204" pitchFamily="34" charset="-122"/>
                <a:ea typeface="微软雅黑" panose="020B0503020204020204" pitchFamily="34" charset="-122"/>
              </a:rPr>
              <a:t>POCT </a:t>
            </a:r>
            <a:r>
              <a:rPr lang="zh-CN" altLang="en-US" sz="2400" b="1" dirty="0" smtClean="0">
                <a:latin typeface="微软雅黑" panose="020B0503020204020204" pitchFamily="34" charset="-122"/>
                <a:ea typeface="微软雅黑" panose="020B0503020204020204" pitchFamily="34" charset="-122"/>
              </a:rPr>
              <a:t>发展现状</a:t>
            </a:r>
            <a:endParaRPr lang="en-US" altLang="zh-CN" sz="2400" b="1" dirty="0" smtClean="0">
              <a:latin typeface="微软雅黑" panose="020B0503020204020204" pitchFamily="34" charset="-122"/>
              <a:ea typeface="微软雅黑" panose="020B0503020204020204" pitchFamily="34" charset="-122"/>
            </a:endParaRPr>
          </a:p>
          <a:p>
            <a:pPr eaLnBrk="0" hangingPunct="0">
              <a:lnSpc>
                <a:spcPct val="200000"/>
              </a:lnSpc>
              <a:spcBef>
                <a:spcPct val="50000"/>
              </a:spcBef>
              <a:defRPr/>
            </a:pPr>
            <a:r>
              <a:rPr lang="zh-CN" altLang="en-US" sz="2400" b="1" dirty="0" smtClean="0">
                <a:latin typeface="微软雅黑" panose="020B0503020204020204" pitchFamily="34" charset="-122"/>
                <a:ea typeface="微软雅黑" panose="020B0503020204020204" pitchFamily="34" charset="-122"/>
              </a:rPr>
              <a:t>二、</a:t>
            </a:r>
            <a:r>
              <a:rPr lang="en-US" altLang="zh-CN" sz="2400" b="1" dirty="0" smtClean="0">
                <a:latin typeface="微软雅黑" panose="020B0503020204020204" pitchFamily="34" charset="-122"/>
                <a:ea typeface="微软雅黑" panose="020B0503020204020204" pitchFamily="34" charset="-122"/>
              </a:rPr>
              <a:t>POCT</a:t>
            </a:r>
            <a:r>
              <a:rPr lang="zh-CN" altLang="en-US" sz="2400" b="1" dirty="0" smtClean="0">
                <a:latin typeface="微软雅黑" panose="020B0503020204020204" pitchFamily="34" charset="-122"/>
                <a:ea typeface="微软雅黑" panose="020B0503020204020204" pitchFamily="34" charset="-122"/>
              </a:rPr>
              <a:t> 存在</a:t>
            </a:r>
            <a:r>
              <a:rPr lang="zh-CN" altLang="en-US" sz="2400" b="1" dirty="0">
                <a:latin typeface="微软雅黑" panose="020B0503020204020204" pitchFamily="34" charset="-122"/>
                <a:ea typeface="微软雅黑" panose="020B0503020204020204" pitchFamily="34" charset="-122"/>
              </a:rPr>
              <a:t>的问题</a:t>
            </a:r>
            <a:endParaRPr lang="en-US" altLang="zh-CN" sz="2400" b="1" dirty="0">
              <a:latin typeface="微软雅黑" panose="020B0503020204020204" pitchFamily="34" charset="-122"/>
              <a:ea typeface="微软雅黑" panose="020B0503020204020204" pitchFamily="34" charset="-122"/>
            </a:endParaRPr>
          </a:p>
          <a:p>
            <a:pPr eaLnBrk="0" hangingPunct="0">
              <a:lnSpc>
                <a:spcPct val="200000"/>
              </a:lnSpc>
              <a:spcBef>
                <a:spcPct val="50000"/>
              </a:spcBef>
              <a:defRPr/>
            </a:pPr>
            <a:r>
              <a:rPr lang="zh-CN" altLang="en-US" sz="2400" b="1" dirty="0" smtClean="0">
                <a:solidFill>
                  <a:srgbClr val="FF0000"/>
                </a:solidFill>
                <a:latin typeface="微软雅黑" panose="020B0503020204020204" pitchFamily="34" charset="-122"/>
                <a:ea typeface="微软雅黑" panose="020B0503020204020204" pitchFamily="34" charset="-122"/>
              </a:rPr>
              <a:t>三、</a:t>
            </a:r>
            <a:r>
              <a:rPr lang="en-US" altLang="zh-CN" sz="2400" b="1" dirty="0" smtClean="0">
                <a:solidFill>
                  <a:srgbClr val="FF0000"/>
                </a:solidFill>
                <a:latin typeface="微软雅黑" panose="020B0503020204020204" pitchFamily="34" charset="-122"/>
                <a:ea typeface="微软雅黑" panose="020B0503020204020204" pitchFamily="34" charset="-122"/>
              </a:rPr>
              <a:t>POCT </a:t>
            </a:r>
            <a:r>
              <a:rPr lang="zh-CN" altLang="en-US" sz="2400" b="1" dirty="0" smtClean="0">
                <a:solidFill>
                  <a:srgbClr val="FF0000"/>
                </a:solidFill>
                <a:latin typeface="微软雅黑" panose="020B0503020204020204" pitchFamily="34" charset="-122"/>
                <a:ea typeface="微软雅黑" panose="020B0503020204020204" pitchFamily="34" charset="-122"/>
              </a:rPr>
              <a:t>国际及国内管理规范</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eaLnBrk="0" hangingPunct="0">
              <a:lnSpc>
                <a:spcPct val="200000"/>
              </a:lnSpc>
              <a:spcBef>
                <a:spcPct val="50000"/>
              </a:spcBef>
              <a:defRPr/>
            </a:pPr>
            <a:r>
              <a:rPr lang="zh-CN" altLang="en-US" sz="2400" b="1" dirty="0" smtClean="0">
                <a:solidFill>
                  <a:srgbClr val="000000"/>
                </a:solidFill>
                <a:latin typeface="微软雅黑" panose="020B0503020204020204" pitchFamily="34" charset="-122"/>
                <a:ea typeface="微软雅黑" panose="020B0503020204020204" pitchFamily="34" charset="-122"/>
              </a:rPr>
              <a:t>三、联网</a:t>
            </a:r>
            <a:r>
              <a:rPr lang="en-US" altLang="zh-CN" sz="2400" b="1" dirty="0" smtClean="0">
                <a:solidFill>
                  <a:srgbClr val="000000"/>
                </a:solidFill>
                <a:latin typeface="微软雅黑" panose="020B0503020204020204" pitchFamily="34" charset="-122"/>
                <a:ea typeface="微软雅黑" panose="020B0503020204020204" pitchFamily="34" charset="-122"/>
              </a:rPr>
              <a:t>POCT</a:t>
            </a:r>
            <a:r>
              <a:rPr lang="zh-CN" altLang="en-US" sz="2400" b="1" dirty="0" smtClean="0">
                <a:solidFill>
                  <a:srgbClr val="000000"/>
                </a:solidFill>
                <a:latin typeface="微软雅黑" panose="020B0503020204020204" pitchFamily="34" charset="-122"/>
                <a:ea typeface="微软雅黑" panose="020B0503020204020204" pitchFamily="34" charset="-122"/>
              </a:rPr>
              <a:t>管理实现“质量、速度与安全”</a:t>
            </a:r>
            <a:endParaRPr lang="en-US" altLang="zh-CN" sz="2400" b="1" dirty="0">
              <a:solidFill>
                <a:srgbClr val="000000"/>
              </a:solidFill>
              <a:latin typeface="微软雅黑" panose="020B0503020204020204" pitchFamily="34" charset="-122"/>
              <a:ea typeface="微软雅黑" panose="020B0503020204020204" pitchFamily="34" charset="-122"/>
            </a:endParaRPr>
          </a:p>
        </p:txBody>
      </p:sp>
      <p:sp>
        <p:nvSpPr>
          <p:cNvPr id="4" name="矩形 6"/>
          <p:cNvSpPr>
            <a:spLocks noChangeArrowheads="1"/>
          </p:cNvSpPr>
          <p:nvPr/>
        </p:nvSpPr>
        <p:spPr bwMode="auto">
          <a:xfrm>
            <a:off x="0" y="896938"/>
            <a:ext cx="7739063" cy="83790"/>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3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3404782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31640" y="0"/>
            <a:ext cx="7366000" cy="1052736"/>
          </a:xfrm>
        </p:spPr>
        <p:txBody>
          <a:bodyPr/>
          <a:lstStyle/>
          <a:p>
            <a:pPr algn="r">
              <a:defRPr/>
            </a:pPr>
            <a:r>
              <a:rPr lang="zh-CN" altLang="en-US" sz="2400" b="1" kern="1200" dirty="0" smtClean="0">
                <a:latin typeface="微软雅黑" panose="020B0503020204020204" pitchFamily="34" charset="-122"/>
                <a:ea typeface="微软雅黑" panose="020B0503020204020204" pitchFamily="34" charset="-122"/>
                <a:cs typeface="+mn-cs"/>
              </a:rPr>
              <a:t>各种评审体系均对</a:t>
            </a:r>
            <a:r>
              <a:rPr lang="en-US" altLang="zh-CN" sz="2400" b="1" kern="1200" dirty="0" smtClean="0">
                <a:latin typeface="微软雅黑" panose="020B0503020204020204" pitchFamily="34" charset="-122"/>
                <a:ea typeface="微软雅黑" panose="020B0503020204020204" pitchFamily="34" charset="-122"/>
                <a:cs typeface="+mn-cs"/>
              </a:rPr>
              <a:t>POCT</a:t>
            </a:r>
            <a:r>
              <a:rPr lang="zh-CN" altLang="en-US" sz="2400" b="1" kern="1200" dirty="0" smtClean="0">
                <a:latin typeface="微软雅黑" panose="020B0503020204020204" pitchFamily="34" charset="-122"/>
                <a:ea typeface="微软雅黑" panose="020B0503020204020204" pitchFamily="34" charset="-122"/>
                <a:cs typeface="+mn-cs"/>
              </a:rPr>
              <a:t>出台管理规范</a:t>
            </a:r>
            <a:endParaRPr lang="en-US" altLang="zh-CN" sz="2400" b="1" kern="1200" dirty="0">
              <a:latin typeface="微软雅黑" panose="020B0503020204020204" pitchFamily="34" charset="-122"/>
              <a:ea typeface="微软雅黑" panose="020B0503020204020204" pitchFamily="34" charset="-122"/>
              <a:cs typeface="+mn-cs"/>
            </a:endParaRPr>
          </a:p>
        </p:txBody>
      </p:sp>
      <p:graphicFrame>
        <p:nvGraphicFramePr>
          <p:cNvPr id="4" name="图示 3"/>
          <p:cNvGraphicFramePr/>
          <p:nvPr>
            <p:extLst>
              <p:ext uri="{D42A27DB-BD31-4B8C-83A1-F6EECF244321}">
                <p14:modId xmlns:p14="http://schemas.microsoft.com/office/powerpoint/2010/main" val="1791589335"/>
              </p:ext>
            </p:extLst>
          </p:nvPr>
        </p:nvGraphicFramePr>
        <p:xfrm>
          <a:off x="683568" y="980728"/>
          <a:ext cx="7992888" cy="44644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矩形 4"/>
          <p:cNvSpPr>
            <a:spLocks noChangeArrowheads="1"/>
          </p:cNvSpPr>
          <p:nvPr/>
        </p:nvSpPr>
        <p:spPr bwMode="auto">
          <a:xfrm flipV="1">
            <a:off x="0" y="906765"/>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1186440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9955" y="1337171"/>
            <a:ext cx="2658462" cy="372659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4054" y="1336703"/>
            <a:ext cx="2658462" cy="372705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
        <p:nvSpPr>
          <p:cNvPr id="8" name="Rectangle 2"/>
          <p:cNvSpPr>
            <a:spLocks noGrp="1" noChangeArrowheads="1"/>
          </p:cNvSpPr>
          <p:nvPr>
            <p:ph type="title"/>
          </p:nvPr>
        </p:nvSpPr>
        <p:spPr>
          <a:xfrm>
            <a:off x="348762" y="355600"/>
            <a:ext cx="8443546" cy="625128"/>
          </a:xfrm>
        </p:spPr>
        <p:txBody>
          <a:bodyPr/>
          <a:lstStyle/>
          <a:p>
            <a:pPr algn="r"/>
            <a:r>
              <a:rPr lang="zh-CN" altLang="en-US" sz="2400" b="1" dirty="0" smtClean="0">
                <a:latin typeface="微软雅黑" panose="020B0503020204020204" pitchFamily="34" charset="-122"/>
                <a:ea typeface="微软雅黑" panose="020B0503020204020204" pitchFamily="34" charset="-122"/>
              </a:rPr>
              <a:t>与</a:t>
            </a:r>
            <a:r>
              <a:rPr lang="en-US" altLang="zh-CN" sz="2400" b="1" dirty="0" smtClean="0">
                <a:latin typeface="微软雅黑" panose="020B0503020204020204" pitchFamily="34" charset="-122"/>
                <a:ea typeface="微软雅黑" panose="020B0503020204020204" pitchFamily="34" charset="-122"/>
              </a:rPr>
              <a:t>POCT</a:t>
            </a:r>
            <a:r>
              <a:rPr lang="zh-CN" altLang="en-US" sz="2400" b="1" dirty="0" smtClean="0">
                <a:latin typeface="微软雅黑" panose="020B0503020204020204" pitchFamily="34" charset="-122"/>
                <a:ea typeface="微软雅黑" panose="020B0503020204020204" pitchFamily="34" charset="-122"/>
              </a:rPr>
              <a:t>产品相关的国际及国内实验室认可</a:t>
            </a:r>
            <a:endParaRPr lang="en-US" sz="24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5"/>
          <a:srcRect l="32097" t="10307" r="28119" b="4773"/>
          <a:stretch/>
        </p:blipFill>
        <p:spPr>
          <a:xfrm>
            <a:off x="198554" y="1338562"/>
            <a:ext cx="2658462" cy="372566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TextBox 2"/>
          <p:cNvSpPr txBox="1"/>
          <p:nvPr/>
        </p:nvSpPr>
        <p:spPr>
          <a:xfrm>
            <a:off x="-108520" y="5602272"/>
            <a:ext cx="9252520" cy="1255728"/>
          </a:xfrm>
          <a:prstGeom prst="rect">
            <a:avLst/>
          </a:prstGeom>
          <a:solidFill>
            <a:schemeClr val="bg1"/>
          </a:solidFill>
        </p:spPr>
        <p:txBody>
          <a:bodyPr wrap="square" rtlCol="0">
            <a:spAutoFit/>
          </a:bodyPr>
          <a:lstStyle/>
          <a:p>
            <a:pPr algn="r" defTabSz="915988">
              <a:spcBef>
                <a:spcPct val="30000"/>
              </a:spcBef>
              <a:defRPr/>
            </a:pPr>
            <a:r>
              <a:rPr lang="en-US" altLang="zh-CN" sz="1600" dirty="0">
                <a:latin typeface="微软雅黑" panose="020B0503020204020204" pitchFamily="34" charset="-122"/>
                <a:ea typeface="微软雅黑" panose="020B0503020204020204" pitchFamily="34" charset="-122"/>
              </a:rPr>
              <a:t>ISO 22870  </a:t>
            </a:r>
            <a:r>
              <a:rPr lang="en-US" altLang="zh-CN" sz="1600" dirty="0" smtClean="0">
                <a:latin typeface="微软雅黑" panose="020B0503020204020204" pitchFamily="34" charset="-122"/>
                <a:ea typeface="微软雅黑" panose="020B0503020204020204" pitchFamily="34" charset="-122"/>
              </a:rPr>
              <a:t>《</a:t>
            </a:r>
            <a:r>
              <a:rPr kumimoji="1" lang="zh-CN" altLang="en-US" sz="1600" dirty="0" smtClean="0">
                <a:latin typeface="微软雅黑" panose="020B0503020204020204" pitchFamily="34" charset="-122"/>
                <a:ea typeface="微软雅黑" panose="020B0503020204020204" pitchFamily="34" charset="-122"/>
              </a:rPr>
              <a:t>床旁检测 质量和能力的具体要求</a:t>
            </a:r>
            <a:r>
              <a:rPr kumimoji="1" lang="en-US" altLang="zh-CN" sz="1600" dirty="0" smtClean="0">
                <a:latin typeface="微软雅黑" panose="020B0503020204020204" pitchFamily="34" charset="-122"/>
                <a:ea typeface="微软雅黑" panose="020B0503020204020204" pitchFamily="34" charset="-122"/>
              </a:rPr>
              <a:t>》</a:t>
            </a:r>
            <a:endParaRPr kumimoji="1" lang="en-US" altLang="zh-CN" sz="1600" dirty="0">
              <a:latin typeface="微软雅黑" panose="020B0503020204020204" pitchFamily="34" charset="-122"/>
              <a:ea typeface="微软雅黑" panose="020B0503020204020204" pitchFamily="34" charset="-122"/>
            </a:endParaRPr>
          </a:p>
          <a:p>
            <a:pPr marL="0" lvl="1" algn="r" defTabSz="915988">
              <a:spcBef>
                <a:spcPct val="30000"/>
              </a:spcBef>
              <a:defRPr/>
            </a:pPr>
            <a:r>
              <a:rPr kumimoji="1" lang="en-US" altLang="zh-CN" sz="1600" dirty="0">
                <a:latin typeface="微软雅黑" panose="020B0503020204020204" pitchFamily="34" charset="-122"/>
                <a:ea typeface="微软雅黑" panose="020B0503020204020204" pitchFamily="34" charset="-122"/>
                <a:cs typeface="Imago" pitchFamily="2" charset="0"/>
              </a:rPr>
              <a:t>GB/T 29790 《</a:t>
            </a:r>
            <a:r>
              <a:rPr kumimoji="1" lang="zh-CN" altLang="en-US" sz="1600" dirty="0">
                <a:latin typeface="微软雅黑" panose="020B0503020204020204" pitchFamily="34" charset="-122"/>
                <a:ea typeface="微软雅黑" panose="020B0503020204020204" pitchFamily="34" charset="-122"/>
                <a:cs typeface="Imago" pitchFamily="2" charset="0"/>
              </a:rPr>
              <a:t>即时检测 质量和能力的要求</a:t>
            </a:r>
            <a:r>
              <a:rPr kumimoji="1" lang="en-US" altLang="zh-CN" sz="1600" dirty="0">
                <a:latin typeface="微软雅黑" panose="020B0503020204020204" pitchFamily="34" charset="-122"/>
                <a:ea typeface="微软雅黑" panose="020B0503020204020204" pitchFamily="34" charset="-122"/>
                <a:cs typeface="Imago" pitchFamily="2" charset="0"/>
              </a:rPr>
              <a:t>》</a:t>
            </a:r>
          </a:p>
          <a:p>
            <a:pPr marL="0" lvl="1" algn="r" defTabSz="915988">
              <a:spcBef>
                <a:spcPct val="30000"/>
              </a:spcBef>
              <a:defRPr/>
            </a:pPr>
            <a:r>
              <a:rPr lang="zh-CN" altLang="en-US" sz="1600" dirty="0">
                <a:latin typeface="微软雅黑" panose="020B0503020204020204" pitchFamily="34" charset="-122"/>
                <a:ea typeface="微软雅黑" panose="020B0503020204020204" pitchFamily="34" charset="-122"/>
              </a:rPr>
              <a:t>美国病理学家学会的</a:t>
            </a:r>
            <a:r>
              <a:rPr lang="en-US" altLang="zh-CN" sz="1600" dirty="0">
                <a:latin typeface="微软雅黑" panose="020B0503020204020204" pitchFamily="34" charset="-122"/>
                <a:ea typeface="微软雅黑" panose="020B0503020204020204" pitchFamily="34" charset="-122"/>
              </a:rPr>
              <a:t>POCT</a:t>
            </a:r>
            <a:r>
              <a:rPr lang="zh-CN" altLang="en-US" sz="1600" dirty="0">
                <a:latin typeface="微软雅黑" panose="020B0503020204020204" pitchFamily="34" charset="-122"/>
                <a:ea typeface="微软雅黑" panose="020B0503020204020204" pitchFamily="34" charset="-122"/>
              </a:rPr>
              <a:t>检查清单</a:t>
            </a:r>
          </a:p>
          <a:p>
            <a:pPr algn="r"/>
            <a:endParaRPr lang="zh-CN" altLang="en-US" dirty="0"/>
          </a:p>
        </p:txBody>
      </p:sp>
      <p:sp>
        <p:nvSpPr>
          <p:cNvPr id="7" name="矩形 6"/>
          <p:cNvSpPr>
            <a:spLocks noChangeArrowheads="1"/>
          </p:cNvSpPr>
          <p:nvPr/>
        </p:nvSpPr>
        <p:spPr bwMode="auto">
          <a:xfrm flipV="1">
            <a:off x="0" y="906765"/>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15962215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3"/>
          <p:cNvSpPr>
            <a:spLocks noGrp="1"/>
          </p:cNvSpPr>
          <p:nvPr>
            <p:ph type="title"/>
          </p:nvPr>
        </p:nvSpPr>
        <p:spPr>
          <a:xfrm>
            <a:off x="665111" y="371269"/>
            <a:ext cx="8229600" cy="1143000"/>
          </a:xfrm>
        </p:spPr>
        <p:txBody>
          <a:bodyPr/>
          <a:lstStyle/>
          <a:p>
            <a:r>
              <a:rPr lang="zh-CN" altLang="en-US" sz="2400" b="1" kern="1200" dirty="0" smtClean="0">
                <a:solidFill>
                  <a:schemeClr val="dk1"/>
                </a:solidFill>
                <a:latin typeface="微软雅黑" panose="020B0503020204020204" pitchFamily="34" charset="-122"/>
                <a:ea typeface="微软雅黑" panose="020B0503020204020204" pitchFamily="34" charset="-122"/>
                <a:cs typeface="+mn-cs"/>
              </a:rPr>
              <a:t>国家标准对</a:t>
            </a:r>
            <a:r>
              <a:rPr lang="en-US" altLang="zh-CN" sz="2400" b="1" kern="1200" dirty="0" smtClean="0">
                <a:solidFill>
                  <a:schemeClr val="dk1"/>
                </a:solidFill>
                <a:latin typeface="微软雅黑" panose="020B0503020204020204" pitchFamily="34" charset="-122"/>
                <a:ea typeface="微软雅黑" panose="020B0503020204020204" pitchFamily="34" charset="-122"/>
                <a:cs typeface="+mn-cs"/>
              </a:rPr>
              <a:t>POCT</a:t>
            </a:r>
            <a:r>
              <a:rPr lang="zh-CN" altLang="en-US" sz="2400" b="1" kern="1200" dirty="0" smtClean="0">
                <a:solidFill>
                  <a:schemeClr val="dk1"/>
                </a:solidFill>
                <a:latin typeface="微软雅黑" panose="020B0503020204020204" pitchFamily="34" charset="-122"/>
                <a:ea typeface="微软雅黑" panose="020B0503020204020204" pitchFamily="34" charset="-122"/>
                <a:cs typeface="+mn-cs"/>
              </a:rPr>
              <a:t>的要求</a:t>
            </a:r>
            <a:r>
              <a:rPr lang="en-US" altLang="zh-CN" sz="2400" b="1" kern="1200" dirty="0" smtClean="0">
                <a:solidFill>
                  <a:schemeClr val="dk1"/>
                </a:solidFill>
                <a:latin typeface="微软雅黑" panose="020B0503020204020204" pitchFamily="34" charset="-122"/>
                <a:ea typeface="微软雅黑" panose="020B0503020204020204" pitchFamily="34" charset="-122"/>
                <a:cs typeface="+mn-cs"/>
              </a:rPr>
              <a:t/>
            </a:r>
            <a:br>
              <a:rPr lang="en-US" altLang="zh-CN" sz="2400" b="1" kern="1200" dirty="0" smtClean="0">
                <a:solidFill>
                  <a:schemeClr val="dk1"/>
                </a:solidFill>
                <a:latin typeface="微软雅黑" panose="020B0503020204020204" pitchFamily="34" charset="-122"/>
                <a:ea typeface="微软雅黑" panose="020B0503020204020204" pitchFamily="34" charset="-122"/>
                <a:cs typeface="+mn-cs"/>
              </a:rPr>
            </a:br>
            <a:r>
              <a:rPr lang="en-US" altLang="zh-CN" sz="2400" b="0" i="1" dirty="0" smtClean="0">
                <a:latin typeface="微软雅黑" panose="020B0503020204020204" pitchFamily="34" charset="-122"/>
                <a:ea typeface="微软雅黑" panose="020B0503020204020204" pitchFamily="34" charset="-122"/>
              </a:rPr>
              <a:t>GB/T 29790-2013 &amp; ISO 22780</a:t>
            </a:r>
          </a:p>
        </p:txBody>
      </p:sp>
      <p:sp>
        <p:nvSpPr>
          <p:cNvPr id="39939" name="竖排文字占位符 4"/>
          <p:cNvSpPr>
            <a:spLocks noGrp="1"/>
          </p:cNvSpPr>
          <p:nvPr>
            <p:ph type="body" orient="vert" idx="1"/>
          </p:nvPr>
        </p:nvSpPr>
        <p:spPr>
          <a:xfrm>
            <a:off x="447352" y="1515283"/>
            <a:ext cx="8229600" cy="4525963"/>
          </a:xfrm>
        </p:spPr>
        <p:txBody>
          <a:bodyPr vert="horz"/>
          <a:lstStyle/>
          <a:p>
            <a:pPr marL="0" indent="0">
              <a:lnSpc>
                <a:spcPct val="150000"/>
              </a:lnSpc>
              <a:buFontTx/>
              <a:buNone/>
            </a:pPr>
            <a:r>
              <a:rPr lang="zh-CN" altLang="en-US" sz="1800" dirty="0" smtClean="0">
                <a:latin typeface="微软雅黑" panose="020B0503020204020204" pitchFamily="34" charset="-122"/>
                <a:ea typeface="微软雅黑" panose="020B0503020204020204" pitchFamily="34" charset="-122"/>
              </a:rPr>
              <a:t>主要内容：</a:t>
            </a:r>
            <a:endParaRPr lang="en-US" altLang="zh-CN" sz="1800" dirty="0" smtClean="0">
              <a:latin typeface="微软雅黑" panose="020B0503020204020204" pitchFamily="34" charset="-122"/>
              <a:ea typeface="微软雅黑" panose="020B0503020204020204" pitchFamily="34" charset="-122"/>
            </a:endParaRPr>
          </a:p>
          <a:p>
            <a:pPr>
              <a:lnSpc>
                <a:spcPct val="150000"/>
              </a:lnSpc>
              <a:buFont typeface="+mj-ea"/>
              <a:buAutoNum type="circleNumDbPlain"/>
            </a:pPr>
            <a:r>
              <a:rPr lang="en-US" altLang="zh-CN" sz="1800" dirty="0" smtClean="0">
                <a:latin typeface="微软雅黑" panose="020B0503020204020204" pitchFamily="34" charset="-122"/>
                <a:ea typeface="微软雅黑" panose="020B0503020204020204" pitchFamily="34" charset="-122"/>
              </a:rPr>
              <a:t>POCT</a:t>
            </a:r>
            <a:r>
              <a:rPr lang="zh-CN" altLang="en-US" sz="1800" dirty="0" smtClean="0">
                <a:latin typeface="微软雅黑" panose="020B0503020204020204" pitchFamily="34" charset="-122"/>
                <a:ea typeface="微软雅黑" panose="020B0503020204020204" pitchFamily="34" charset="-122"/>
              </a:rPr>
              <a:t>的质量目标和要求</a:t>
            </a:r>
            <a:endParaRPr lang="en-US" altLang="zh-CN" sz="1800" dirty="0" smtClean="0">
              <a:latin typeface="微软雅黑" panose="020B0503020204020204" pitchFamily="34" charset="-122"/>
              <a:ea typeface="微软雅黑" panose="020B0503020204020204" pitchFamily="34" charset="-122"/>
            </a:endParaRPr>
          </a:p>
          <a:p>
            <a:pPr>
              <a:lnSpc>
                <a:spcPct val="150000"/>
              </a:lnSpc>
              <a:buFont typeface="+mj-ea"/>
              <a:buAutoNum type="circleNumDbPlain"/>
            </a:pPr>
            <a:r>
              <a:rPr lang="zh-CN" altLang="en-US" sz="1800" dirty="0" smtClean="0">
                <a:latin typeface="微软雅黑" panose="020B0503020204020204" pitchFamily="34" charset="-122"/>
                <a:ea typeface="微软雅黑" panose="020B0503020204020204" pitchFamily="34" charset="-122"/>
              </a:rPr>
              <a:t>建立</a:t>
            </a:r>
            <a:r>
              <a:rPr lang="en-US" altLang="zh-CN" sz="1800" dirty="0" smtClean="0">
                <a:latin typeface="微软雅黑" panose="020B0503020204020204" pitchFamily="34" charset="-122"/>
                <a:ea typeface="微软雅黑" panose="020B0503020204020204" pitchFamily="34" charset="-122"/>
              </a:rPr>
              <a:t>POCT</a:t>
            </a:r>
            <a:r>
              <a:rPr lang="zh-CN" altLang="en-US" sz="1800" dirty="0" smtClean="0">
                <a:latin typeface="微软雅黑" panose="020B0503020204020204" pitchFamily="34" charset="-122"/>
                <a:ea typeface="微软雅黑" panose="020B0503020204020204" pitchFamily="34" charset="-122"/>
              </a:rPr>
              <a:t>需要的过程、文件及提供相应的资源</a:t>
            </a:r>
            <a:endParaRPr lang="en-US" altLang="zh-CN" sz="1800" dirty="0" smtClean="0">
              <a:latin typeface="微软雅黑" panose="020B0503020204020204" pitchFamily="34" charset="-122"/>
              <a:ea typeface="微软雅黑" panose="020B0503020204020204" pitchFamily="34" charset="-122"/>
            </a:endParaRPr>
          </a:p>
          <a:p>
            <a:pPr>
              <a:lnSpc>
                <a:spcPct val="150000"/>
              </a:lnSpc>
              <a:buFont typeface="+mj-ea"/>
              <a:buAutoNum type="circleNumDbPlain"/>
            </a:pPr>
            <a:r>
              <a:rPr lang="en-US" altLang="zh-CN" sz="1800" dirty="0" smtClean="0">
                <a:latin typeface="微软雅黑" panose="020B0503020204020204" pitchFamily="34" charset="-122"/>
                <a:ea typeface="微软雅黑" panose="020B0503020204020204" pitchFamily="34" charset="-122"/>
              </a:rPr>
              <a:t>POCT</a:t>
            </a:r>
            <a:r>
              <a:rPr lang="zh-CN" altLang="en-US" sz="1800" dirty="0" smtClean="0">
                <a:latin typeface="微软雅黑" panose="020B0503020204020204" pitchFamily="34" charset="-122"/>
                <a:ea typeface="微软雅黑" panose="020B0503020204020204" pitchFamily="34" charset="-122"/>
              </a:rPr>
              <a:t>活动所需的验证、确认和监测</a:t>
            </a:r>
            <a:endParaRPr lang="en-US" altLang="zh-CN" sz="1800" dirty="0" smtClean="0">
              <a:latin typeface="微软雅黑" panose="020B0503020204020204" pitchFamily="34" charset="-122"/>
              <a:ea typeface="微软雅黑" panose="020B0503020204020204" pitchFamily="34" charset="-122"/>
            </a:endParaRPr>
          </a:p>
          <a:p>
            <a:pPr>
              <a:lnSpc>
                <a:spcPct val="150000"/>
              </a:lnSpc>
              <a:buFont typeface="+mj-ea"/>
              <a:buAutoNum type="circleNumDbPlain"/>
            </a:pPr>
            <a:r>
              <a:rPr lang="zh-CN" altLang="en-US" sz="1800" dirty="0" smtClean="0">
                <a:latin typeface="微软雅黑" panose="020B0503020204020204" pitchFamily="34" charset="-122"/>
                <a:ea typeface="微软雅黑" panose="020B0503020204020204" pitchFamily="34" charset="-122"/>
              </a:rPr>
              <a:t>提供证明</a:t>
            </a:r>
            <a:r>
              <a:rPr lang="en-US" altLang="zh-CN" sz="1800" dirty="0" smtClean="0">
                <a:latin typeface="微软雅黑" panose="020B0503020204020204" pitchFamily="34" charset="-122"/>
                <a:ea typeface="微软雅黑" panose="020B0503020204020204" pitchFamily="34" charset="-122"/>
              </a:rPr>
              <a:t>POCT</a:t>
            </a:r>
            <a:r>
              <a:rPr lang="zh-CN" altLang="en-US" sz="1800" dirty="0" smtClean="0">
                <a:latin typeface="微软雅黑" panose="020B0503020204020204" pitchFamily="34" charset="-122"/>
                <a:ea typeface="微软雅黑" panose="020B0503020204020204" pitchFamily="34" charset="-122"/>
              </a:rPr>
              <a:t>的过程和程序符合要求的记录</a:t>
            </a:r>
            <a:endParaRPr lang="en-US" altLang="zh-CN" sz="1800" dirty="0" smtClean="0">
              <a:latin typeface="微软雅黑" panose="020B0503020204020204" pitchFamily="34" charset="-122"/>
              <a:ea typeface="微软雅黑" panose="020B0503020204020204" pitchFamily="34" charset="-122"/>
            </a:endParaRPr>
          </a:p>
          <a:p>
            <a:pPr>
              <a:lnSpc>
                <a:spcPct val="150000"/>
              </a:lnSpc>
              <a:buFont typeface="+mj-ea"/>
              <a:buAutoNum type="circleNumDbPlain"/>
            </a:pPr>
            <a:r>
              <a:rPr lang="en-US" altLang="zh-CN" sz="1800" dirty="0" smtClean="0">
                <a:latin typeface="微软雅黑" panose="020B0503020204020204" pitchFamily="34" charset="-122"/>
                <a:ea typeface="微软雅黑" panose="020B0503020204020204" pitchFamily="34" charset="-122"/>
              </a:rPr>
              <a:t>POCT </a:t>
            </a:r>
            <a:r>
              <a:rPr lang="zh-CN" altLang="en-US" sz="1800" dirty="0" smtClean="0">
                <a:latin typeface="微软雅黑" panose="020B0503020204020204" pitchFamily="34" charset="-122"/>
                <a:ea typeface="微软雅黑" panose="020B0503020204020204" pitchFamily="34" charset="-122"/>
              </a:rPr>
              <a:t>检测项目必须参加室间质量评价（</a:t>
            </a:r>
            <a:r>
              <a:rPr lang="en-US" altLang="zh-CN" sz="1800" dirty="0" smtClean="0">
                <a:latin typeface="微软雅黑" panose="020B0503020204020204" pitchFamily="34" charset="-122"/>
                <a:ea typeface="微软雅黑" panose="020B0503020204020204" pitchFamily="34" charset="-122"/>
              </a:rPr>
              <a:t>EQA</a:t>
            </a:r>
            <a:r>
              <a:rPr lang="zh-CN" altLang="en-US" sz="1800" dirty="0" smtClean="0">
                <a:latin typeface="微软雅黑" panose="020B0503020204020204" pitchFamily="34" charset="-122"/>
                <a:ea typeface="微软雅黑" panose="020B0503020204020204" pitchFamily="34" charset="-122"/>
              </a:rPr>
              <a:t>），如果缺少</a:t>
            </a:r>
            <a:r>
              <a:rPr lang="en-US" altLang="zh-CN" sz="1800" dirty="0" smtClean="0">
                <a:latin typeface="微软雅黑" panose="020B0503020204020204" pitchFamily="34" charset="-122"/>
                <a:ea typeface="微软雅黑" panose="020B0503020204020204" pitchFamily="34" charset="-122"/>
              </a:rPr>
              <a:t>EQA</a:t>
            </a:r>
            <a:r>
              <a:rPr lang="zh-CN" altLang="en-US" sz="1800" dirty="0" smtClean="0">
                <a:latin typeface="微软雅黑" panose="020B0503020204020204" pitchFamily="34" charset="-122"/>
                <a:ea typeface="微软雅黑" panose="020B0503020204020204" pitchFamily="34" charset="-122"/>
              </a:rPr>
              <a:t>系统，则实验室制定自己的室内质量评价（</a:t>
            </a:r>
            <a:r>
              <a:rPr lang="en-US" altLang="zh-CN" sz="1800" dirty="0" smtClean="0">
                <a:latin typeface="微软雅黑" panose="020B0503020204020204" pitchFamily="34" charset="-122"/>
                <a:ea typeface="微软雅黑" panose="020B0503020204020204" pitchFamily="34" charset="-122"/>
              </a:rPr>
              <a:t>IQA</a:t>
            </a:r>
            <a:r>
              <a:rPr lang="zh-CN" altLang="en-US" sz="1800" dirty="0" smtClean="0">
                <a:latin typeface="微软雅黑" panose="020B0503020204020204" pitchFamily="34" charset="-122"/>
                <a:ea typeface="微软雅黑" panose="020B0503020204020204" pitchFamily="34" charset="-122"/>
              </a:rPr>
              <a:t>）系统以确保</a:t>
            </a:r>
            <a:r>
              <a:rPr lang="en-US" altLang="zh-CN" sz="1800" dirty="0" smtClean="0">
                <a:latin typeface="微软雅黑" panose="020B0503020204020204" pitchFamily="34" charset="-122"/>
                <a:ea typeface="微软雅黑" panose="020B0503020204020204" pitchFamily="34" charset="-122"/>
              </a:rPr>
              <a:t>POCT</a:t>
            </a:r>
            <a:r>
              <a:rPr lang="zh-CN" altLang="en-US" sz="1800" dirty="0" smtClean="0">
                <a:latin typeface="微软雅黑" panose="020B0503020204020204" pitchFamily="34" charset="-122"/>
                <a:ea typeface="微软雅黑" panose="020B0503020204020204" pitchFamily="34" charset="-122"/>
              </a:rPr>
              <a:t>的检测质量。</a:t>
            </a:r>
            <a:endParaRPr lang="en-US" altLang="zh-CN" sz="1800" dirty="0" smtClean="0">
              <a:latin typeface="微软雅黑" panose="020B0503020204020204" pitchFamily="34" charset="-122"/>
              <a:ea typeface="微软雅黑" panose="020B0503020204020204" pitchFamily="34" charset="-122"/>
            </a:endParaRPr>
          </a:p>
          <a:p>
            <a:pPr marL="0" indent="0">
              <a:lnSpc>
                <a:spcPct val="150000"/>
              </a:lnSpc>
              <a:buFontTx/>
              <a:buNone/>
            </a:pPr>
            <a:endParaRPr lang="en-US" altLang="zh-CN" sz="1800" dirty="0" smtClean="0">
              <a:latin typeface="微软雅黑" panose="020B0503020204020204" pitchFamily="34" charset="-122"/>
              <a:ea typeface="微软雅黑" panose="020B0503020204020204" pitchFamily="34" charset="-122"/>
            </a:endParaRPr>
          </a:p>
        </p:txBody>
      </p:sp>
      <p:pic>
        <p:nvPicPr>
          <p:cNvPr id="39940" name="Picture 2" descr="http://h.hiphotos.baidu.com/baike/w%3D268/sign=16df86faad014c08193b2fa3327a025b/9922720e0cf3d7ca84303425f61fbe096a63a99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2320" y="1971180"/>
            <a:ext cx="1373310" cy="111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1" name="AutoShape 2" descr="“ISO”的图片搜索结果"/>
          <p:cNvSpPr>
            <a:spLocks noChangeAspect="1" noChangeArrowheads="1"/>
          </p:cNvSpPr>
          <p:nvPr/>
        </p:nvSpPr>
        <p:spPr bwMode="auto">
          <a:xfrm>
            <a:off x="155331"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dirty="0"/>
          </a:p>
        </p:txBody>
      </p:sp>
      <p:pic>
        <p:nvPicPr>
          <p:cNvPr id="3994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136" y="1988840"/>
            <a:ext cx="1307842" cy="10804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6"/>
          <p:cNvSpPr>
            <a:spLocks noChangeArrowheads="1"/>
          </p:cNvSpPr>
          <p:nvPr/>
        </p:nvSpPr>
        <p:spPr bwMode="auto">
          <a:xfrm flipV="1">
            <a:off x="0" y="906765"/>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24313631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9942"/>
                                        </p:tgtEl>
                                        <p:attrNameLst>
                                          <p:attrName>style.visibility</p:attrName>
                                        </p:attrNameLst>
                                      </p:cBhvr>
                                      <p:to>
                                        <p:strVal val="visible"/>
                                      </p:to>
                                    </p:set>
                                    <p:animEffect transition="in" filter="randombar(horizontal)">
                                      <p:cBhvr>
                                        <p:cTn id="7" dur="500"/>
                                        <p:tgtEl>
                                          <p:spTgt spid="39942"/>
                                        </p:tgtEl>
                                      </p:cBhvr>
                                    </p:animEffect>
                                  </p:childTnLst>
                                </p:cTn>
                              </p:par>
                              <p:par>
                                <p:cTn id="8" presetID="14" presetClass="entr" presetSubtype="10" fill="hold" nodeType="withEffect">
                                  <p:stCondLst>
                                    <p:cond delay="0"/>
                                  </p:stCondLst>
                                  <p:childTnLst>
                                    <p:set>
                                      <p:cBhvr>
                                        <p:cTn id="9" dur="1" fill="hold">
                                          <p:stCondLst>
                                            <p:cond delay="0"/>
                                          </p:stCondLst>
                                        </p:cTn>
                                        <p:tgtEl>
                                          <p:spTgt spid="39940"/>
                                        </p:tgtEl>
                                        <p:attrNameLst>
                                          <p:attrName>style.visibility</p:attrName>
                                        </p:attrNameLst>
                                      </p:cBhvr>
                                      <p:to>
                                        <p:strVal val="visible"/>
                                      </p:to>
                                    </p:set>
                                    <p:animEffect transition="in" filter="randombar(horizontal)">
                                      <p:cBhvr>
                                        <p:cTn id="10" dur="500"/>
                                        <p:tgtEl>
                                          <p:spTgt spid="39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6976" y="920694"/>
            <a:ext cx="8193608" cy="4471988"/>
          </a:xfrm>
        </p:spPr>
        <p:txBody>
          <a:bodyPr/>
          <a:lstStyle/>
          <a:p>
            <a:pPr>
              <a:lnSpc>
                <a:spcPct val="150000"/>
              </a:lnSpc>
            </a:pPr>
            <a:endParaRPr lang="en-US" altLang="zh-CN" sz="1800" b="1" dirty="0" smtClean="0">
              <a:latin typeface="微软雅黑" panose="020B0503020204020204" pitchFamily="34" charset="-122"/>
            </a:endParaRPr>
          </a:p>
          <a:p>
            <a:pPr>
              <a:lnSpc>
                <a:spcPct val="150000"/>
              </a:lnSpc>
              <a:buFont typeface="+mj-ea"/>
              <a:buAutoNum type="circleNumDbPlain"/>
            </a:pPr>
            <a:r>
              <a:rPr lang="zh-CN" altLang="en-US" sz="1800" dirty="0" smtClean="0">
                <a:latin typeface="微软雅黑" panose="020B0503020204020204" pitchFamily="34" charset="-122"/>
                <a:ea typeface="微软雅黑" panose="020B0503020204020204" pitchFamily="34" charset="-122"/>
              </a:rPr>
              <a:t>准入要求－（</a:t>
            </a:r>
            <a:r>
              <a:rPr lang="en-US" altLang="zh-CN" sz="1800" dirty="0" smtClean="0">
                <a:latin typeface="微软雅黑" panose="020B0503020204020204" pitchFamily="34" charset="-122"/>
                <a:ea typeface="微软雅黑" panose="020B0503020204020204" pitchFamily="34" charset="-122"/>
              </a:rPr>
              <a:t>5</a:t>
            </a:r>
            <a:r>
              <a:rPr lang="zh-CN" altLang="en-US" sz="1800" dirty="0" smtClean="0">
                <a:latin typeface="微软雅黑" panose="020B0503020204020204" pitchFamily="34" charset="-122"/>
                <a:ea typeface="微软雅黑" panose="020B0503020204020204" pitchFamily="34" charset="-122"/>
              </a:rPr>
              <a:t>）信息化要求：</a:t>
            </a:r>
            <a:r>
              <a:rPr lang="zh-CN" altLang="en-US" sz="1800" b="1" u="sng" dirty="0" smtClean="0">
                <a:solidFill>
                  <a:srgbClr val="FF0000"/>
                </a:solidFill>
                <a:latin typeface="微软雅黑" panose="020B0503020204020204" pitchFamily="34" charset="-122"/>
                <a:ea typeface="微软雅黑" panose="020B0503020204020204" pitchFamily="34" charset="-122"/>
              </a:rPr>
              <a:t>便携式血糖仪应能与医院信息系统（</a:t>
            </a:r>
            <a:r>
              <a:rPr lang="en-US" altLang="zh-CN" sz="1800" b="1" u="sng" dirty="0" smtClean="0">
                <a:solidFill>
                  <a:srgbClr val="FF0000"/>
                </a:solidFill>
                <a:latin typeface="微软雅黑" panose="020B0503020204020204" pitchFamily="34" charset="-122"/>
                <a:ea typeface="微软雅黑" panose="020B0503020204020204" pitchFamily="34" charset="-122"/>
              </a:rPr>
              <a:t>HIS</a:t>
            </a:r>
            <a:r>
              <a:rPr lang="zh-CN" altLang="en-US" sz="1800" b="1" u="sng" dirty="0" smtClean="0">
                <a:solidFill>
                  <a:srgbClr val="FF0000"/>
                </a:solidFill>
                <a:latin typeface="微软雅黑" panose="020B0503020204020204" pitchFamily="34" charset="-122"/>
                <a:ea typeface="微软雅黑" panose="020B0503020204020204" pitchFamily="34" charset="-122"/>
              </a:rPr>
              <a:t>）以及实验室信息系统（</a:t>
            </a:r>
            <a:r>
              <a:rPr lang="en-US" altLang="zh-CN" sz="1800" b="1" u="sng" dirty="0" smtClean="0">
                <a:solidFill>
                  <a:srgbClr val="FF0000"/>
                </a:solidFill>
                <a:latin typeface="微软雅黑" panose="020B0503020204020204" pitchFamily="34" charset="-122"/>
                <a:ea typeface="微软雅黑" panose="020B0503020204020204" pitchFamily="34" charset="-122"/>
              </a:rPr>
              <a:t>LIS</a:t>
            </a:r>
            <a:r>
              <a:rPr lang="zh-CN" altLang="en-US" sz="1800" b="1" u="sng" dirty="0" smtClean="0">
                <a:solidFill>
                  <a:srgbClr val="FF0000"/>
                </a:solidFill>
                <a:latin typeface="微软雅黑" panose="020B0503020204020204" pitchFamily="34" charset="-122"/>
                <a:ea typeface="微软雅黑" panose="020B0503020204020204" pitchFamily="34" charset="-122"/>
              </a:rPr>
              <a:t>）相连接，有助于实现全院室内质控的实时监控，满足医疗机构对</a:t>
            </a:r>
            <a:r>
              <a:rPr lang="en-US" altLang="zh-CN" sz="1800" b="1" u="sng" dirty="0" smtClean="0">
                <a:solidFill>
                  <a:srgbClr val="FF0000"/>
                </a:solidFill>
                <a:latin typeface="微软雅黑" panose="020B0503020204020204" pitchFamily="34" charset="-122"/>
                <a:ea typeface="微软雅黑" panose="020B0503020204020204" pitchFamily="34" charset="-122"/>
              </a:rPr>
              <a:t>POCT</a:t>
            </a:r>
            <a:r>
              <a:rPr lang="zh-CN" altLang="en-US" sz="1800" b="1" u="sng" dirty="0" smtClean="0">
                <a:solidFill>
                  <a:srgbClr val="FF0000"/>
                </a:solidFill>
                <a:latin typeface="微软雅黑" panose="020B0503020204020204" pitchFamily="34" charset="-122"/>
                <a:ea typeface="微软雅黑" panose="020B0503020204020204" pitchFamily="34" charset="-122"/>
              </a:rPr>
              <a:t>血糖仪信息化管理的需求。</a:t>
            </a:r>
            <a:endParaRPr lang="en-US" altLang="zh-CN" sz="1800" b="1" u="sng" dirty="0" smtClean="0">
              <a:solidFill>
                <a:srgbClr val="FF0000"/>
              </a:solidFill>
              <a:latin typeface="微软雅黑" panose="020B0503020204020204" pitchFamily="34" charset="-122"/>
              <a:ea typeface="微软雅黑" panose="020B0503020204020204" pitchFamily="34" charset="-122"/>
            </a:endParaRPr>
          </a:p>
          <a:p>
            <a:pPr>
              <a:lnSpc>
                <a:spcPct val="150000"/>
              </a:lnSpc>
              <a:buFont typeface="+mj-ea"/>
              <a:buAutoNum type="circleNumDbPlain"/>
            </a:pPr>
            <a:r>
              <a:rPr lang="zh-CN" altLang="en-US" sz="1800" dirty="0" smtClean="0">
                <a:latin typeface="微软雅黑" panose="020B0503020204020204" pitchFamily="34" charset="-122"/>
                <a:ea typeface="微软雅黑" panose="020B0503020204020204" pitchFamily="34" charset="-122"/>
              </a:rPr>
              <a:t>建议</a:t>
            </a:r>
            <a:r>
              <a:rPr lang="zh-CN" altLang="en-US" sz="1800" b="1" u="sng" dirty="0" smtClean="0">
                <a:solidFill>
                  <a:srgbClr val="FF0000"/>
                </a:solidFill>
                <a:latin typeface="微软雅黑" panose="020B0503020204020204" pitchFamily="34" charset="-122"/>
                <a:ea typeface="微软雅黑" panose="020B0503020204020204" pitchFamily="34" charset="-122"/>
              </a:rPr>
              <a:t>成立院内</a:t>
            </a:r>
            <a:r>
              <a:rPr lang="en-US" altLang="zh-CN" sz="1800" b="1" u="sng" dirty="0" smtClean="0">
                <a:solidFill>
                  <a:srgbClr val="FF0000"/>
                </a:solidFill>
                <a:latin typeface="微软雅黑" panose="020B0503020204020204" pitchFamily="34" charset="-122"/>
                <a:ea typeface="微软雅黑" panose="020B0503020204020204" pitchFamily="34" charset="-122"/>
              </a:rPr>
              <a:t>POCT</a:t>
            </a:r>
            <a:r>
              <a:rPr lang="zh-CN" altLang="en-US" sz="1800" b="1" u="sng" dirty="0" smtClean="0">
                <a:solidFill>
                  <a:srgbClr val="FF0000"/>
                </a:solidFill>
                <a:latin typeface="微软雅黑" panose="020B0503020204020204" pitchFamily="34" charset="-122"/>
                <a:ea typeface="微软雅黑" panose="020B0503020204020204" pitchFamily="34" charset="-122"/>
              </a:rPr>
              <a:t>管理机构</a:t>
            </a:r>
            <a:endParaRPr lang="en-US" altLang="zh-CN" sz="1800" b="1" u="sng" dirty="0" smtClean="0">
              <a:solidFill>
                <a:srgbClr val="FF0000"/>
              </a:solidFill>
              <a:latin typeface="微软雅黑" panose="020B0503020204020204" pitchFamily="34" charset="-122"/>
              <a:ea typeface="微软雅黑" panose="020B0503020204020204" pitchFamily="34" charset="-122"/>
            </a:endParaRPr>
          </a:p>
          <a:p>
            <a:pPr>
              <a:lnSpc>
                <a:spcPct val="150000"/>
              </a:lnSpc>
              <a:buFont typeface="+mj-ea"/>
              <a:buAutoNum type="circleNumDbPlain"/>
            </a:pPr>
            <a:r>
              <a:rPr lang="zh-CN" altLang="en-US" sz="1800" dirty="0" smtClean="0">
                <a:latin typeface="微软雅黑" panose="020B0503020204020204" pitchFamily="34" charset="-122"/>
                <a:ea typeface="微软雅黑" panose="020B0503020204020204" pitchFamily="34" charset="-122"/>
              </a:rPr>
              <a:t>建议每台仪器每个检测日至少做一次质控</a:t>
            </a:r>
            <a:endParaRPr lang="en-US" altLang="zh-CN" sz="1800" dirty="0" smtClean="0">
              <a:latin typeface="微软雅黑" panose="020B0503020204020204" pitchFamily="34" charset="-122"/>
              <a:ea typeface="微软雅黑" panose="020B0503020204020204" pitchFamily="34" charset="-122"/>
            </a:endParaRPr>
          </a:p>
          <a:p>
            <a:pPr>
              <a:lnSpc>
                <a:spcPct val="150000"/>
              </a:lnSpc>
              <a:buFont typeface="+mj-ea"/>
              <a:buAutoNum type="circleNumDbPlain"/>
            </a:pPr>
            <a:r>
              <a:rPr lang="zh-CN" altLang="en-US" sz="1800" dirty="0" smtClean="0">
                <a:latin typeface="微软雅黑" panose="020B0503020204020204" pitchFamily="34" charset="-122"/>
                <a:ea typeface="微软雅黑" panose="020B0503020204020204" pitchFamily="34" charset="-122"/>
              </a:rPr>
              <a:t>建议每年至少参加一次室间质量评价（</a:t>
            </a:r>
            <a:r>
              <a:rPr lang="en-US" altLang="zh-CN" sz="1800" dirty="0" smtClean="0">
                <a:latin typeface="微软雅黑" panose="020B0503020204020204" pitchFamily="34" charset="-122"/>
                <a:ea typeface="微软雅黑" panose="020B0503020204020204" pitchFamily="34" charset="-122"/>
              </a:rPr>
              <a:t>EQA</a:t>
            </a:r>
            <a:r>
              <a:rPr lang="zh-CN" altLang="en-US" sz="1800" dirty="0" smtClean="0">
                <a:latin typeface="微软雅黑" panose="020B0503020204020204" pitchFamily="34" charset="-122"/>
                <a:ea typeface="微软雅黑" panose="020B0503020204020204" pitchFamily="34" charset="-122"/>
              </a:rPr>
              <a:t>）</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能力验证（</a:t>
            </a:r>
            <a:r>
              <a:rPr lang="en-US" altLang="zh-CN" sz="1800" dirty="0" smtClean="0">
                <a:latin typeface="微软雅黑" panose="020B0503020204020204" pitchFamily="34" charset="-122"/>
                <a:ea typeface="微软雅黑" panose="020B0503020204020204" pitchFamily="34" charset="-122"/>
              </a:rPr>
              <a:t>PT</a:t>
            </a:r>
            <a:r>
              <a:rPr lang="zh-CN" altLang="en-US" sz="1800" dirty="0" smtClean="0">
                <a:latin typeface="微软雅黑" panose="020B0503020204020204" pitchFamily="34" charset="-122"/>
                <a:ea typeface="微软雅黑" panose="020B0503020204020204" pitchFamily="34" charset="-122"/>
              </a:rPr>
              <a:t>）</a:t>
            </a:r>
            <a:endParaRPr lang="en-US" altLang="zh-CN" sz="1800" dirty="0" smtClean="0">
              <a:latin typeface="微软雅黑" panose="020B0503020204020204" pitchFamily="34" charset="-122"/>
              <a:ea typeface="微软雅黑" panose="020B0503020204020204" pitchFamily="34" charset="-122"/>
            </a:endParaRPr>
          </a:p>
          <a:p>
            <a:pPr>
              <a:lnSpc>
                <a:spcPct val="150000"/>
              </a:lnSpc>
              <a:buFont typeface="+mj-ea"/>
              <a:buAutoNum type="circleNumDbPlain"/>
            </a:pPr>
            <a:r>
              <a:rPr lang="zh-CN" altLang="en-US" sz="1800" dirty="0" smtClean="0">
                <a:latin typeface="微软雅黑" panose="020B0503020204020204" pitchFamily="34" charset="-122"/>
                <a:ea typeface="微软雅黑" panose="020B0503020204020204" pitchFamily="34" charset="-122"/>
              </a:rPr>
              <a:t>建议每年进行一次生化比对</a:t>
            </a:r>
            <a:endParaRPr lang="en-US" altLang="zh-CN" sz="1800" dirty="0" smtClean="0">
              <a:latin typeface="微软雅黑" panose="020B0503020204020204" pitchFamily="34" charset="-122"/>
              <a:ea typeface="微软雅黑" panose="020B0503020204020204" pitchFamily="34" charset="-122"/>
            </a:endParaRPr>
          </a:p>
          <a:p>
            <a:pPr>
              <a:lnSpc>
                <a:spcPct val="150000"/>
              </a:lnSpc>
            </a:pPr>
            <a:endParaRPr lang="en-US" altLang="zh-CN" sz="1800" dirty="0"/>
          </a:p>
        </p:txBody>
      </p:sp>
      <p:pic>
        <p:nvPicPr>
          <p:cNvPr id="1026"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67544" y="4636598"/>
            <a:ext cx="8208912" cy="1512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标题 3"/>
          <p:cNvSpPr txBox="1">
            <a:spLocks/>
          </p:cNvSpPr>
          <p:nvPr/>
        </p:nvSpPr>
        <p:spPr bwMode="auto">
          <a:xfrm>
            <a:off x="726976" y="373224"/>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lang="zh-CN" altLang="zh-CN" sz="3200" b="0">
                <a:solidFill>
                  <a:schemeClr val="tx2"/>
                </a:solidFill>
                <a:latin typeface="华文楷体" panose="02010600040101010101" pitchFamily="2" charset="-122"/>
                <a:ea typeface="华文楷体" panose="02010600040101010101" pitchFamily="2" charset="-122"/>
                <a:cs typeface="+mj-cs"/>
              </a:defRPr>
            </a:lvl1pPr>
            <a:lvl2pPr algn="ctr" rtl="0" eaLnBrk="0" fontAlgn="base" hangingPunct="0">
              <a:spcBef>
                <a:spcPct val="0"/>
              </a:spcBef>
              <a:spcAft>
                <a:spcPct val="0"/>
              </a:spcAft>
              <a:defRPr sz="3200">
                <a:solidFill>
                  <a:schemeClr val="tx2"/>
                </a:solidFill>
                <a:latin typeface="华文楷体" pitchFamily="2" charset="-122"/>
                <a:ea typeface="华文楷体" pitchFamily="2" charset="-122"/>
              </a:defRPr>
            </a:lvl2pPr>
            <a:lvl3pPr algn="ctr" rtl="0" eaLnBrk="0" fontAlgn="base" hangingPunct="0">
              <a:spcBef>
                <a:spcPct val="0"/>
              </a:spcBef>
              <a:spcAft>
                <a:spcPct val="0"/>
              </a:spcAft>
              <a:defRPr sz="3200">
                <a:solidFill>
                  <a:schemeClr val="tx2"/>
                </a:solidFill>
                <a:latin typeface="华文楷体" pitchFamily="2" charset="-122"/>
                <a:ea typeface="华文楷体" pitchFamily="2" charset="-122"/>
              </a:defRPr>
            </a:lvl3pPr>
            <a:lvl4pPr algn="ctr" rtl="0" eaLnBrk="0" fontAlgn="base" hangingPunct="0">
              <a:spcBef>
                <a:spcPct val="0"/>
              </a:spcBef>
              <a:spcAft>
                <a:spcPct val="0"/>
              </a:spcAft>
              <a:defRPr sz="3200">
                <a:solidFill>
                  <a:schemeClr val="tx2"/>
                </a:solidFill>
                <a:latin typeface="华文楷体" pitchFamily="2" charset="-122"/>
                <a:ea typeface="华文楷体" pitchFamily="2" charset="-122"/>
              </a:defRPr>
            </a:lvl4pPr>
            <a:lvl5pPr algn="ctr" rtl="0" eaLnBrk="0" fontAlgn="base" hangingPunct="0">
              <a:spcBef>
                <a:spcPct val="0"/>
              </a:spcBef>
              <a:spcAft>
                <a:spcPct val="0"/>
              </a:spcAft>
              <a:defRPr sz="3200">
                <a:solidFill>
                  <a:schemeClr val="tx2"/>
                </a:solidFill>
                <a:latin typeface="华文楷体" pitchFamily="2" charset="-122"/>
                <a:ea typeface="华文楷体" pitchFamily="2" charset="-122"/>
              </a:defRPr>
            </a:lvl5pPr>
            <a:lvl6pPr marL="457200" algn="ctr" rtl="0" eaLnBrk="0" fontAlgn="base" hangingPunct="0">
              <a:spcBef>
                <a:spcPct val="0"/>
              </a:spcBef>
              <a:spcAft>
                <a:spcPct val="0"/>
              </a:spcAft>
              <a:defRPr sz="4400">
                <a:solidFill>
                  <a:schemeClr val="tx2"/>
                </a:solidFill>
                <a:latin typeface="Arial" pitchFamily="34" charset="0"/>
                <a:ea typeface="宋体" pitchFamily="2" charset="-122"/>
              </a:defRPr>
            </a:lvl6pPr>
            <a:lvl7pPr marL="914400" algn="ctr" rtl="0" eaLnBrk="0" fontAlgn="base" hangingPunct="0">
              <a:spcBef>
                <a:spcPct val="0"/>
              </a:spcBef>
              <a:spcAft>
                <a:spcPct val="0"/>
              </a:spcAft>
              <a:defRPr sz="4400">
                <a:solidFill>
                  <a:schemeClr val="tx2"/>
                </a:solidFill>
                <a:latin typeface="Arial" pitchFamily="34" charset="0"/>
                <a:ea typeface="宋体" pitchFamily="2" charset="-122"/>
              </a:defRPr>
            </a:lvl7pPr>
            <a:lvl8pPr marL="1371600" algn="ctr" rtl="0" eaLnBrk="0" fontAlgn="base" hangingPunct="0">
              <a:spcBef>
                <a:spcPct val="0"/>
              </a:spcBef>
              <a:spcAft>
                <a:spcPct val="0"/>
              </a:spcAft>
              <a:defRPr sz="4400">
                <a:solidFill>
                  <a:schemeClr val="tx2"/>
                </a:solidFill>
                <a:latin typeface="Arial" pitchFamily="34" charset="0"/>
                <a:ea typeface="宋体" pitchFamily="2" charset="-122"/>
              </a:defRPr>
            </a:lvl8pPr>
            <a:lvl9pPr marL="1828800" algn="ctr" rtl="0" eaLnBrk="0" fontAlgn="base" hangingPunct="0">
              <a:spcBef>
                <a:spcPct val="0"/>
              </a:spcBef>
              <a:spcAft>
                <a:spcPct val="0"/>
              </a:spcAft>
              <a:defRPr sz="4400">
                <a:solidFill>
                  <a:schemeClr val="tx2"/>
                </a:solidFill>
                <a:latin typeface="Arial" pitchFamily="34" charset="0"/>
                <a:ea typeface="宋体" pitchFamily="2" charset="-122"/>
              </a:defRPr>
            </a:lvl9pPr>
          </a:lstStyle>
          <a:p>
            <a:pPr algn="r">
              <a:lnSpc>
                <a:spcPts val="2600"/>
              </a:lnSpc>
            </a:pPr>
            <a:r>
              <a:rPr lang="zh-CN" altLang="en-US" sz="2400" b="1" dirty="0" smtClean="0">
                <a:solidFill>
                  <a:schemeClr val="dk1"/>
                </a:solidFill>
                <a:latin typeface="微软雅黑" panose="020B0503020204020204" pitchFamily="34" charset="-122"/>
                <a:ea typeface="微软雅黑" panose="020B0503020204020204" pitchFamily="34" charset="-122"/>
                <a:cs typeface="+mn-cs"/>
              </a:rPr>
              <a:t>卫计委</a:t>
            </a:r>
            <a:r>
              <a:rPr lang="zh-CN" altLang="en-US" sz="2400" b="1" kern="1200" dirty="0" smtClean="0">
                <a:solidFill>
                  <a:schemeClr val="dk1"/>
                </a:solidFill>
                <a:latin typeface="微软雅黑" panose="020B0503020204020204" pitchFamily="34" charset="-122"/>
                <a:ea typeface="微软雅黑" panose="020B0503020204020204" pitchFamily="34" charset="-122"/>
                <a:cs typeface="+mn-cs"/>
              </a:rPr>
              <a:t>对</a:t>
            </a:r>
            <a:r>
              <a:rPr lang="en-US" altLang="zh-CN" sz="2400" b="1" kern="1200" dirty="0" smtClean="0">
                <a:solidFill>
                  <a:schemeClr val="dk1"/>
                </a:solidFill>
                <a:latin typeface="微软雅黑" panose="020B0503020204020204" pitchFamily="34" charset="-122"/>
                <a:ea typeface="微软雅黑" panose="020B0503020204020204" pitchFamily="34" charset="-122"/>
                <a:cs typeface="+mn-cs"/>
              </a:rPr>
              <a:t>POCT</a:t>
            </a:r>
            <a:r>
              <a:rPr lang="zh-CN" altLang="en-US" sz="2400" b="1" kern="1200" dirty="0" smtClean="0">
                <a:solidFill>
                  <a:schemeClr val="dk1"/>
                </a:solidFill>
                <a:latin typeface="微软雅黑" panose="020B0503020204020204" pitchFamily="34" charset="-122"/>
                <a:ea typeface="微软雅黑" panose="020B0503020204020204" pitchFamily="34" charset="-122"/>
                <a:cs typeface="+mn-cs"/>
              </a:rPr>
              <a:t>（血糖仪）的要求</a:t>
            </a:r>
            <a:br>
              <a:rPr lang="zh-CN" altLang="en-US" sz="2400" b="1" kern="1200" dirty="0" smtClean="0">
                <a:solidFill>
                  <a:schemeClr val="dk1"/>
                </a:solidFill>
                <a:latin typeface="微软雅黑" panose="020B0503020204020204" pitchFamily="34" charset="-122"/>
                <a:ea typeface="微软雅黑" panose="020B0503020204020204" pitchFamily="34" charset="-122"/>
                <a:cs typeface="+mn-cs"/>
              </a:rPr>
            </a:br>
            <a:r>
              <a:rPr lang="en-US" altLang="zh-CN" sz="2000" i="1" dirty="0" smtClean="0">
                <a:solidFill>
                  <a:schemeClr val="tx1"/>
                </a:solidFill>
                <a:latin typeface="微软雅黑" panose="020B0503020204020204" pitchFamily="34" charset="-122"/>
                <a:ea typeface="微软雅黑" panose="020B0503020204020204" pitchFamily="34" charset="-122"/>
              </a:rPr>
              <a:t>《</a:t>
            </a:r>
            <a:r>
              <a:rPr lang="zh-CN" altLang="en-US" sz="2000" i="1" dirty="0" smtClean="0">
                <a:solidFill>
                  <a:schemeClr val="tx1"/>
                </a:solidFill>
                <a:latin typeface="微软雅黑" panose="020B0503020204020204" pitchFamily="34" charset="-122"/>
                <a:ea typeface="微软雅黑" panose="020B0503020204020204" pitchFamily="34" charset="-122"/>
              </a:rPr>
              <a:t>便携式血糖仪临床操作和质量管理规范中国专家共识</a:t>
            </a:r>
            <a:r>
              <a:rPr lang="en-US" altLang="zh-CN" sz="2000" i="1" dirty="0" smtClean="0">
                <a:solidFill>
                  <a:schemeClr val="tx1"/>
                </a:solidFill>
                <a:latin typeface="微软雅黑" panose="020B0503020204020204" pitchFamily="34" charset="-122"/>
                <a:ea typeface="微软雅黑" panose="020B0503020204020204" pitchFamily="34" charset="-122"/>
              </a:rPr>
              <a:t>(2016)》</a:t>
            </a:r>
            <a:endParaRPr lang="en-US" altLang="en-US" sz="2000" i="1" kern="0" dirty="0" smtClean="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rrowheads="1"/>
          </p:cNvSpPr>
          <p:nvPr/>
        </p:nvSpPr>
        <p:spPr bwMode="auto">
          <a:xfrm flipV="1">
            <a:off x="0" y="908720"/>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1816863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nodeType="clickEffect">
                                  <p:stCondLst>
                                    <p:cond delay="0"/>
                                  </p:stCondLst>
                                  <p:childTnLst>
                                    <p:animClr clrSpc="hsl" dir="cw">
                                      <p:cBhvr override="childStyle">
                                        <p:cTn id="6" dur="500" fill="hold"/>
                                        <p:tgtEl>
                                          <p:spTgt spid="3">
                                            <p:txEl>
                                              <p:pRg st="1" end="1"/>
                                            </p:txEl>
                                          </p:spTgt>
                                        </p:tgtEl>
                                        <p:attrNameLst>
                                          <p:attrName>style.color</p:attrName>
                                        </p:attrNameLst>
                                      </p:cBhvr>
                                      <p:by>
                                        <p:hsl h="0" s="-12549" l="-25098"/>
                                      </p:by>
                                    </p:animClr>
                                    <p:animClr clrSpc="hsl" dir="cw">
                                      <p:cBhvr>
                                        <p:cTn id="7" dur="500" fill="hold"/>
                                        <p:tgtEl>
                                          <p:spTgt spid="3">
                                            <p:txEl>
                                              <p:pRg st="1" end="1"/>
                                            </p:txEl>
                                          </p:spTgt>
                                        </p:tgtEl>
                                        <p:attrNameLst>
                                          <p:attrName>fillcolor</p:attrName>
                                        </p:attrNameLst>
                                      </p:cBhvr>
                                      <p:by>
                                        <p:hsl h="0" s="-12549" l="-25098"/>
                                      </p:by>
                                    </p:animClr>
                                    <p:animClr clrSpc="hsl" dir="cw">
                                      <p:cBhvr>
                                        <p:cTn id="8" dur="500" fill="hold"/>
                                        <p:tgtEl>
                                          <p:spTgt spid="3">
                                            <p:txEl>
                                              <p:pRg st="1" end="1"/>
                                            </p:txEl>
                                          </p:spTgt>
                                        </p:tgtEl>
                                        <p:attrNameLst>
                                          <p:attrName>stroke.color</p:attrName>
                                        </p:attrNameLst>
                                      </p:cBhvr>
                                      <p:by>
                                        <p:hsl h="0" s="-12549" l="-25098"/>
                                      </p:by>
                                    </p:animClr>
                                    <p:set>
                                      <p:cBhvr>
                                        <p:cTn id="9" dur="500" fill="hold"/>
                                        <p:tgtEl>
                                          <p:spTgt spid="3">
                                            <p:txEl>
                                              <p:pRg st="1" end="1"/>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4" presetClass="emph" presetSubtype="0" fill="hold" nodeType="clickEffect">
                                  <p:stCondLst>
                                    <p:cond delay="0"/>
                                  </p:stCondLst>
                                  <p:childTnLst>
                                    <p:animClr clrSpc="hsl" dir="cw">
                                      <p:cBhvr override="childStyle">
                                        <p:cTn id="13" dur="500" fill="hold"/>
                                        <p:tgtEl>
                                          <p:spTgt spid="3">
                                            <p:txEl>
                                              <p:pRg st="2" end="2"/>
                                            </p:txEl>
                                          </p:spTgt>
                                        </p:tgtEl>
                                        <p:attrNameLst>
                                          <p:attrName>style.color</p:attrName>
                                        </p:attrNameLst>
                                      </p:cBhvr>
                                      <p:by>
                                        <p:hsl h="0" s="-12549" l="-25098"/>
                                      </p:by>
                                    </p:animClr>
                                    <p:animClr clrSpc="hsl" dir="cw">
                                      <p:cBhvr>
                                        <p:cTn id="14" dur="500" fill="hold"/>
                                        <p:tgtEl>
                                          <p:spTgt spid="3">
                                            <p:txEl>
                                              <p:pRg st="2" end="2"/>
                                            </p:txEl>
                                          </p:spTgt>
                                        </p:tgtEl>
                                        <p:attrNameLst>
                                          <p:attrName>fillcolor</p:attrName>
                                        </p:attrNameLst>
                                      </p:cBhvr>
                                      <p:by>
                                        <p:hsl h="0" s="-12549" l="-25098"/>
                                      </p:by>
                                    </p:animClr>
                                    <p:animClr clrSpc="hsl" dir="cw">
                                      <p:cBhvr>
                                        <p:cTn id="15" dur="500" fill="hold"/>
                                        <p:tgtEl>
                                          <p:spTgt spid="3">
                                            <p:txEl>
                                              <p:pRg st="2" end="2"/>
                                            </p:txEl>
                                          </p:spTgt>
                                        </p:tgtEl>
                                        <p:attrNameLst>
                                          <p:attrName>stroke.color</p:attrName>
                                        </p:attrNameLst>
                                      </p:cBhvr>
                                      <p:by>
                                        <p:hsl h="0" s="-12549" l="-25098"/>
                                      </p:by>
                                    </p:animClr>
                                    <p:set>
                                      <p:cBhvr>
                                        <p:cTn id="16" dur="500" fill="hold"/>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1632" y="320663"/>
            <a:ext cx="7366000" cy="492125"/>
          </a:xfrm>
        </p:spPr>
        <p:txBody>
          <a:bodyPr/>
          <a:lstStyle/>
          <a:p>
            <a:pPr>
              <a:defRPr/>
            </a:pPr>
            <a:r>
              <a:rPr lang="zh-CN" altLang="en-US" sz="4000" b="1" kern="1200" dirty="0" smtClean="0">
                <a:latin typeface="微软雅黑" panose="020B0503020204020204" pitchFamily="34" charset="-122"/>
                <a:ea typeface="微软雅黑" panose="020B0503020204020204" pitchFamily="34" charset="-122"/>
                <a:cs typeface="+mn-cs"/>
              </a:rPr>
              <a:t>主要内容</a:t>
            </a:r>
            <a:endParaRPr lang="en-US" altLang="zh-CN" sz="4000" b="1" kern="1200" dirty="0">
              <a:latin typeface="微软雅黑" panose="020B0503020204020204" pitchFamily="34" charset="-122"/>
              <a:ea typeface="微软雅黑" panose="020B0503020204020204" pitchFamily="34" charset="-122"/>
              <a:cs typeface="+mn-cs"/>
            </a:endParaRPr>
          </a:p>
        </p:txBody>
      </p:sp>
      <p:sp>
        <p:nvSpPr>
          <p:cNvPr id="5" name="矩形 4"/>
          <p:cNvSpPr/>
          <p:nvPr/>
        </p:nvSpPr>
        <p:spPr>
          <a:xfrm>
            <a:off x="1259632" y="1628800"/>
            <a:ext cx="6858000" cy="3600986"/>
          </a:xfrm>
          <a:prstGeom prst="rect">
            <a:avLst/>
          </a:prstGeom>
          <a:ln w="25400">
            <a:solidFill>
              <a:schemeClr val="tx1"/>
            </a:solidFill>
          </a:ln>
        </p:spPr>
        <p:txBody>
          <a:bodyPr>
            <a:spAutoFit/>
          </a:bodyPr>
          <a:lstStyle/>
          <a:p>
            <a:pPr eaLnBrk="0" hangingPunct="0">
              <a:lnSpc>
                <a:spcPct val="200000"/>
              </a:lnSpc>
              <a:spcBef>
                <a:spcPct val="50000"/>
              </a:spcBef>
              <a:defRPr/>
            </a:pPr>
            <a:r>
              <a:rPr lang="zh-CN" altLang="en-US" sz="2400" b="1" dirty="0" smtClean="0">
                <a:solidFill>
                  <a:srgbClr val="FF0000"/>
                </a:solidFill>
                <a:latin typeface="微软雅黑" panose="020B0503020204020204" pitchFamily="34" charset="-122"/>
                <a:ea typeface="微软雅黑" panose="020B0503020204020204" pitchFamily="34" charset="-122"/>
              </a:rPr>
              <a:t>一、</a:t>
            </a:r>
            <a:r>
              <a:rPr lang="en-US" altLang="zh-CN" sz="2400" b="1" dirty="0" smtClean="0">
                <a:solidFill>
                  <a:srgbClr val="FF0000"/>
                </a:solidFill>
                <a:latin typeface="微软雅黑" panose="020B0503020204020204" pitchFamily="34" charset="-122"/>
                <a:ea typeface="微软雅黑" panose="020B0503020204020204" pitchFamily="34" charset="-122"/>
              </a:rPr>
              <a:t>POCT </a:t>
            </a:r>
            <a:r>
              <a:rPr lang="zh-CN" altLang="en-US" sz="2400" b="1" dirty="0" smtClean="0">
                <a:solidFill>
                  <a:srgbClr val="FF0000"/>
                </a:solidFill>
                <a:latin typeface="微软雅黑" panose="020B0503020204020204" pitchFamily="34" charset="-122"/>
                <a:ea typeface="微软雅黑" panose="020B0503020204020204" pitchFamily="34" charset="-122"/>
              </a:rPr>
              <a:t>发展现状</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eaLnBrk="0" hangingPunct="0">
              <a:lnSpc>
                <a:spcPct val="200000"/>
              </a:lnSpc>
              <a:spcBef>
                <a:spcPct val="50000"/>
              </a:spcBef>
              <a:defRPr/>
            </a:pPr>
            <a:r>
              <a:rPr lang="zh-CN" altLang="en-US" sz="2400" b="1" dirty="0" smtClean="0">
                <a:latin typeface="微软雅黑" panose="020B0503020204020204" pitchFamily="34" charset="-122"/>
                <a:ea typeface="微软雅黑" panose="020B0503020204020204" pitchFamily="34" charset="-122"/>
              </a:rPr>
              <a:t>二、</a:t>
            </a:r>
            <a:r>
              <a:rPr lang="en-US" altLang="zh-CN" sz="2400" b="1" dirty="0" smtClean="0">
                <a:latin typeface="微软雅黑" panose="020B0503020204020204" pitchFamily="34" charset="-122"/>
                <a:ea typeface="微软雅黑" panose="020B0503020204020204" pitchFamily="34" charset="-122"/>
              </a:rPr>
              <a:t>POCT</a:t>
            </a:r>
            <a:r>
              <a:rPr lang="zh-CN" altLang="en-US" sz="2400" b="1" dirty="0" smtClean="0">
                <a:latin typeface="微软雅黑" panose="020B0503020204020204" pitchFamily="34" charset="-122"/>
                <a:ea typeface="微软雅黑" panose="020B0503020204020204" pitchFamily="34" charset="-122"/>
              </a:rPr>
              <a:t> 存在</a:t>
            </a:r>
            <a:r>
              <a:rPr lang="zh-CN" altLang="en-US" sz="2400" b="1" dirty="0">
                <a:latin typeface="微软雅黑" panose="020B0503020204020204" pitchFamily="34" charset="-122"/>
                <a:ea typeface="微软雅黑" panose="020B0503020204020204" pitchFamily="34" charset="-122"/>
              </a:rPr>
              <a:t>的问题</a:t>
            </a:r>
            <a:endParaRPr lang="en-US" altLang="zh-CN" sz="2400" b="1" dirty="0">
              <a:latin typeface="微软雅黑" panose="020B0503020204020204" pitchFamily="34" charset="-122"/>
              <a:ea typeface="微软雅黑" panose="020B0503020204020204" pitchFamily="34" charset="-122"/>
            </a:endParaRPr>
          </a:p>
          <a:p>
            <a:pPr eaLnBrk="0" hangingPunct="0">
              <a:lnSpc>
                <a:spcPct val="200000"/>
              </a:lnSpc>
              <a:spcBef>
                <a:spcPct val="50000"/>
              </a:spcBef>
              <a:defRPr/>
            </a:pPr>
            <a:r>
              <a:rPr lang="zh-CN" altLang="en-US" sz="2400" b="1" dirty="0" smtClean="0">
                <a:latin typeface="微软雅黑" panose="020B0503020204020204" pitchFamily="34" charset="-122"/>
                <a:ea typeface="微软雅黑" panose="020B0503020204020204" pitchFamily="34" charset="-122"/>
              </a:rPr>
              <a:t>三、</a:t>
            </a:r>
            <a:r>
              <a:rPr lang="en-US" altLang="zh-CN" sz="2400" b="1" dirty="0" smtClean="0">
                <a:latin typeface="微软雅黑" panose="020B0503020204020204" pitchFamily="34" charset="-122"/>
                <a:ea typeface="微软雅黑" panose="020B0503020204020204" pitchFamily="34" charset="-122"/>
              </a:rPr>
              <a:t>POCT </a:t>
            </a:r>
            <a:r>
              <a:rPr lang="zh-CN" altLang="en-US" sz="2400" b="1" dirty="0" smtClean="0">
                <a:latin typeface="微软雅黑" panose="020B0503020204020204" pitchFamily="34" charset="-122"/>
                <a:ea typeface="微软雅黑" panose="020B0503020204020204" pitchFamily="34" charset="-122"/>
              </a:rPr>
              <a:t>国际及国内管理规范</a:t>
            </a:r>
            <a:endParaRPr lang="en-US" altLang="zh-CN" sz="2400" b="1" dirty="0" smtClean="0">
              <a:latin typeface="微软雅黑" panose="020B0503020204020204" pitchFamily="34" charset="-122"/>
              <a:ea typeface="微软雅黑" panose="020B0503020204020204" pitchFamily="34" charset="-122"/>
            </a:endParaRPr>
          </a:p>
          <a:p>
            <a:pPr eaLnBrk="0" hangingPunct="0">
              <a:lnSpc>
                <a:spcPct val="200000"/>
              </a:lnSpc>
              <a:spcBef>
                <a:spcPct val="50000"/>
              </a:spcBef>
              <a:defRPr/>
            </a:pPr>
            <a:r>
              <a:rPr lang="zh-CN" altLang="en-US" sz="2400" b="1" dirty="0" smtClean="0">
                <a:solidFill>
                  <a:srgbClr val="000000"/>
                </a:solidFill>
                <a:latin typeface="微软雅黑" panose="020B0503020204020204" pitchFamily="34" charset="-122"/>
                <a:ea typeface="微软雅黑" panose="020B0503020204020204" pitchFamily="34" charset="-122"/>
              </a:rPr>
              <a:t>三</a:t>
            </a:r>
            <a:r>
              <a:rPr lang="zh-CN" altLang="en-US" sz="2400" b="1" dirty="0" smtClean="0">
                <a:solidFill>
                  <a:srgbClr val="000000"/>
                </a:solidFill>
                <a:latin typeface="微软雅黑" panose="020B0503020204020204" pitchFamily="34" charset="-122"/>
                <a:ea typeface="微软雅黑" panose="020B0503020204020204" pitchFamily="34" charset="-122"/>
              </a:rPr>
              <a:t>、网络化</a:t>
            </a:r>
            <a:r>
              <a:rPr lang="en-US" altLang="zh-CN" sz="2400" b="1" dirty="0" smtClean="0">
                <a:solidFill>
                  <a:srgbClr val="000000"/>
                </a:solidFill>
                <a:latin typeface="微软雅黑" panose="020B0503020204020204" pitchFamily="34" charset="-122"/>
                <a:ea typeface="微软雅黑" panose="020B0503020204020204" pitchFamily="34" charset="-122"/>
              </a:rPr>
              <a:t>POCT</a:t>
            </a:r>
            <a:r>
              <a:rPr lang="zh-CN" altLang="en-US" sz="2400" b="1" dirty="0" smtClean="0">
                <a:solidFill>
                  <a:srgbClr val="000000"/>
                </a:solidFill>
                <a:latin typeface="微软雅黑" panose="020B0503020204020204" pitchFamily="34" charset="-122"/>
                <a:ea typeface="微软雅黑" panose="020B0503020204020204" pitchFamily="34" charset="-122"/>
              </a:rPr>
              <a:t>管理实现“质量、速度与安全”</a:t>
            </a:r>
            <a:endParaRPr lang="en-US" altLang="zh-CN" sz="2400" b="1" dirty="0">
              <a:solidFill>
                <a:srgbClr val="000000"/>
              </a:solidFill>
              <a:latin typeface="微软雅黑" panose="020B0503020204020204" pitchFamily="34" charset="-122"/>
              <a:ea typeface="微软雅黑" panose="020B0503020204020204" pitchFamily="34" charset="-122"/>
            </a:endParaRPr>
          </a:p>
        </p:txBody>
      </p:sp>
      <p:sp>
        <p:nvSpPr>
          <p:cNvPr id="4" name="矩形 6"/>
          <p:cNvSpPr>
            <a:spLocks noChangeArrowheads="1"/>
          </p:cNvSpPr>
          <p:nvPr/>
        </p:nvSpPr>
        <p:spPr bwMode="auto">
          <a:xfrm>
            <a:off x="0" y="896938"/>
            <a:ext cx="7739063" cy="83790"/>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3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14264506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762" y="1441400"/>
            <a:ext cx="5513938" cy="4134621"/>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6139544" y="1641873"/>
            <a:ext cx="2652764" cy="923330"/>
          </a:xfrm>
          <a:prstGeom prst="rect">
            <a:avLst/>
          </a:prstGeom>
          <a:noFill/>
        </p:spPr>
        <p:txBody>
          <a:bodyPr wrap="square" rtlCol="0">
            <a:spAutoFit/>
          </a:bodyPr>
          <a:lstStyle/>
          <a:p>
            <a:r>
              <a:rPr lang="en-US" altLang="zh-CN" b="1" dirty="0" smtClean="0">
                <a:solidFill>
                  <a:schemeClr val="accent6"/>
                </a:solidFill>
                <a:latin typeface="微软雅黑" panose="020B0503020204020204" pitchFamily="34" charset="-122"/>
                <a:ea typeface="微软雅黑" panose="020B0503020204020204" pitchFamily="34" charset="-122"/>
              </a:rPr>
              <a:t>CAP: </a:t>
            </a:r>
          </a:p>
          <a:p>
            <a:r>
              <a:rPr lang="en-US" altLang="zh-CN" b="1" dirty="0" smtClean="0">
                <a:latin typeface="微软雅黑" panose="020B0503020204020204" pitchFamily="34" charset="-122"/>
                <a:ea typeface="微软雅黑" panose="020B0503020204020204" pitchFamily="34" charset="-122"/>
              </a:rPr>
              <a:t>College of American Pathologists</a:t>
            </a:r>
            <a:endParaRPr lang="zh-CN" altLang="en-US" b="1" dirty="0">
              <a:latin typeface="微软雅黑" panose="020B0503020204020204" pitchFamily="34" charset="-122"/>
              <a:ea typeface="微软雅黑" panose="020B0503020204020204" pitchFamily="34" charset="-122"/>
            </a:endParaRPr>
          </a:p>
        </p:txBody>
      </p:sp>
      <p:pic>
        <p:nvPicPr>
          <p:cNvPr id="6" name="Picture 2" descr="C:\Users\chuj10\Desktop\下载.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9543" y="4245367"/>
            <a:ext cx="2140983" cy="111331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2"/>
          <p:cNvSpPr>
            <a:spLocks noGrp="1" noChangeArrowheads="1"/>
          </p:cNvSpPr>
          <p:nvPr>
            <p:ph type="title"/>
          </p:nvPr>
        </p:nvSpPr>
        <p:spPr>
          <a:xfrm>
            <a:off x="348762" y="355600"/>
            <a:ext cx="8443546" cy="1309688"/>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algn="r"/>
            <a:r>
              <a:rPr lang="zh-CN" altLang="en-US" sz="2800" b="1" dirty="0">
                <a:latin typeface="微软雅黑" panose="020B0503020204020204" pitchFamily="34" charset="-122"/>
                <a:ea typeface="微软雅黑" panose="020B0503020204020204" pitchFamily="34" charset="-122"/>
              </a:rPr>
              <a:t>与</a:t>
            </a:r>
            <a:r>
              <a:rPr lang="en-US" altLang="zh-CN" sz="2800" b="1" dirty="0">
                <a:latin typeface="微软雅黑" panose="020B0503020204020204" pitchFamily="34" charset="-122"/>
                <a:ea typeface="微软雅黑" panose="020B0503020204020204" pitchFamily="34" charset="-122"/>
              </a:rPr>
              <a:t>POCT</a:t>
            </a:r>
            <a:r>
              <a:rPr lang="zh-CN" altLang="en-US" sz="2800" b="1" dirty="0">
                <a:latin typeface="微软雅黑" panose="020B0503020204020204" pitchFamily="34" charset="-122"/>
                <a:ea typeface="微软雅黑" panose="020B0503020204020204" pitchFamily="34" charset="-122"/>
              </a:rPr>
              <a:t>产品相关的实验室认可</a:t>
            </a:r>
            <a:r>
              <a:rPr lang="en-US" altLang="zh-CN" sz="2800" b="1" dirty="0">
                <a:latin typeface="微软雅黑" panose="020B0503020204020204" pitchFamily="34" charset="-122"/>
                <a:ea typeface="微软雅黑" panose="020B0503020204020204" pitchFamily="34" charset="-122"/>
              </a:rPr>
              <a:t/>
            </a:r>
            <a:br>
              <a:rPr lang="en-US" altLang="zh-CN" sz="2800" b="1" dirty="0">
                <a:latin typeface="微软雅黑" panose="020B0503020204020204" pitchFamily="34" charset="-122"/>
                <a:ea typeface="微软雅黑" panose="020B0503020204020204" pitchFamily="34" charset="-122"/>
              </a:rPr>
            </a:br>
            <a:r>
              <a:rPr lang="en-US" altLang="zh-CN" sz="2400" b="0" i="1" dirty="0" smtClean="0">
                <a:latin typeface="微软雅黑" panose="020B0503020204020204" pitchFamily="34" charset="-122"/>
                <a:ea typeface="微软雅黑" panose="020B0503020204020204" pitchFamily="34" charset="-122"/>
              </a:rPr>
              <a:t>CAP </a:t>
            </a:r>
            <a:r>
              <a:rPr lang="en-US" altLang="zh-CN" sz="2400" b="0" i="1" dirty="0">
                <a:latin typeface="微软雅黑" panose="020B0503020204020204" pitchFamily="34" charset="-122"/>
                <a:ea typeface="微软雅黑" panose="020B0503020204020204" pitchFamily="34" charset="-122"/>
              </a:rPr>
              <a:t>Accreditation</a:t>
            </a:r>
            <a:endParaRPr lang="en-US" sz="2400" b="0" i="1" dirty="0">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flipV="1">
            <a:off x="0" y="912878"/>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37479797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350" t="19269" r="3206" b="2659"/>
          <a:stretch/>
        </p:blipFill>
        <p:spPr bwMode="auto">
          <a:xfrm>
            <a:off x="611560" y="2042556"/>
            <a:ext cx="8030255" cy="4740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2"/>
          <p:cNvSpPr>
            <a:spLocks noGrp="1" noChangeArrowheads="1"/>
          </p:cNvSpPr>
          <p:nvPr>
            <p:ph type="title"/>
          </p:nvPr>
        </p:nvSpPr>
        <p:spPr>
          <a:xfrm>
            <a:off x="348762" y="355600"/>
            <a:ext cx="8443546" cy="1309688"/>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algn="r"/>
            <a:r>
              <a:rPr lang="zh-CN" altLang="en-US" sz="2800" b="1" dirty="0">
                <a:latin typeface="微软雅黑" panose="020B0503020204020204" pitchFamily="34" charset="-122"/>
                <a:ea typeface="微软雅黑" panose="020B0503020204020204" pitchFamily="34" charset="-122"/>
              </a:rPr>
              <a:t>与</a:t>
            </a:r>
            <a:r>
              <a:rPr lang="en-US" altLang="zh-CN" sz="2800" b="1" dirty="0">
                <a:latin typeface="微软雅黑" panose="020B0503020204020204" pitchFamily="34" charset="-122"/>
                <a:ea typeface="微软雅黑" panose="020B0503020204020204" pitchFamily="34" charset="-122"/>
              </a:rPr>
              <a:t>POCT</a:t>
            </a:r>
            <a:r>
              <a:rPr lang="zh-CN" altLang="en-US" sz="2800" b="1" dirty="0">
                <a:latin typeface="微软雅黑" panose="020B0503020204020204" pitchFamily="34" charset="-122"/>
                <a:ea typeface="微软雅黑" panose="020B0503020204020204" pitchFamily="34" charset="-122"/>
              </a:rPr>
              <a:t>产品相关的实验室认可</a:t>
            </a:r>
            <a:r>
              <a:rPr lang="en-US" altLang="zh-CN" sz="2800" b="1" dirty="0">
                <a:latin typeface="微软雅黑" panose="020B0503020204020204" pitchFamily="34" charset="-122"/>
                <a:ea typeface="微软雅黑" panose="020B0503020204020204" pitchFamily="34" charset="-122"/>
              </a:rPr>
              <a:t/>
            </a:r>
            <a:br>
              <a:rPr lang="en-US" altLang="zh-CN" sz="2800" b="1" dirty="0">
                <a:latin typeface="微软雅黑" panose="020B0503020204020204" pitchFamily="34" charset="-122"/>
                <a:ea typeface="微软雅黑" panose="020B0503020204020204" pitchFamily="34" charset="-122"/>
              </a:rPr>
            </a:br>
            <a:r>
              <a:rPr lang="en-US" altLang="zh-CN" sz="2000" b="1" i="1" dirty="0" smtClean="0">
                <a:latin typeface="微软雅黑" panose="020B0503020204020204" pitchFamily="34" charset="-122"/>
                <a:ea typeface="微软雅黑" panose="020B0503020204020204" pitchFamily="34" charset="-122"/>
              </a:rPr>
              <a:t>CAP </a:t>
            </a:r>
            <a:r>
              <a:rPr lang="en-US" altLang="zh-CN" sz="2000" b="1" i="1" dirty="0">
                <a:latin typeface="微软雅黑" panose="020B0503020204020204" pitchFamily="34" charset="-122"/>
                <a:ea typeface="微软雅黑" panose="020B0503020204020204" pitchFamily="34" charset="-122"/>
              </a:rPr>
              <a:t>Accreditation</a:t>
            </a:r>
            <a:endParaRPr lang="en-US" sz="2000" b="1" i="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611560" y="980728"/>
            <a:ext cx="4702409" cy="1061829"/>
          </a:xfrm>
          <a:prstGeom prst="rect">
            <a:avLst/>
          </a:prstGeom>
          <a:noFill/>
        </p:spPr>
        <p:txBody>
          <a:bodyPr wrap="square" rtlCol="0">
            <a:spAutoFit/>
          </a:bodyPr>
          <a:lstStyle/>
          <a:p>
            <a:pPr>
              <a:lnSpc>
                <a:spcPct val="150000"/>
              </a:lnSpc>
            </a:pPr>
            <a:r>
              <a:rPr lang="en-US" altLang="zh-CN" sz="1400" b="1" dirty="0" smtClean="0">
                <a:solidFill>
                  <a:srgbClr val="0070C0"/>
                </a:solidFill>
                <a:latin typeface="微软雅黑" panose="020B0503020204020204" pitchFamily="34" charset="-122"/>
                <a:ea typeface="微软雅黑" panose="020B0503020204020204" pitchFamily="34" charset="-122"/>
              </a:rPr>
              <a:t>CAP</a:t>
            </a:r>
            <a:r>
              <a:rPr lang="zh-CN" altLang="en-US" sz="1400" b="1" dirty="0" smtClean="0">
                <a:solidFill>
                  <a:srgbClr val="0070C0"/>
                </a:solidFill>
                <a:latin typeface="微软雅黑" panose="020B0503020204020204" pitchFamily="34" charset="-122"/>
                <a:ea typeface="微软雅黑" panose="020B0503020204020204" pitchFamily="34" charset="-122"/>
              </a:rPr>
              <a:t>是全球首屈一指的实验室质量认可计划，遍布</a:t>
            </a:r>
            <a:r>
              <a:rPr lang="en-US" altLang="zh-CN" sz="1400" b="1" dirty="0" smtClean="0">
                <a:solidFill>
                  <a:srgbClr val="0070C0"/>
                </a:solidFill>
                <a:latin typeface="微软雅黑" panose="020B0503020204020204" pitchFamily="34" charset="-122"/>
                <a:ea typeface="微软雅黑" panose="020B0503020204020204" pitchFamily="34" charset="-122"/>
              </a:rPr>
              <a:t>90</a:t>
            </a:r>
            <a:r>
              <a:rPr lang="zh-CN" altLang="en-US" sz="1400" b="1" dirty="0" smtClean="0">
                <a:solidFill>
                  <a:srgbClr val="0070C0"/>
                </a:solidFill>
                <a:latin typeface="微软雅黑" panose="020B0503020204020204" pitchFamily="34" charset="-122"/>
                <a:ea typeface="微软雅黑" panose="020B0503020204020204" pitchFamily="34" charset="-122"/>
              </a:rPr>
              <a:t>多个国家；中国目前有</a:t>
            </a:r>
            <a:r>
              <a:rPr lang="en-US" altLang="zh-CN" sz="1400" b="1" dirty="0" smtClean="0">
                <a:solidFill>
                  <a:srgbClr val="0070C0"/>
                </a:solidFill>
                <a:latin typeface="微软雅黑" panose="020B0503020204020204" pitchFamily="34" charset="-122"/>
                <a:ea typeface="微软雅黑" panose="020B0503020204020204" pitchFamily="34" charset="-122"/>
              </a:rPr>
              <a:t>38</a:t>
            </a:r>
            <a:r>
              <a:rPr lang="zh-CN" altLang="en-US" sz="1400" b="1" dirty="0" smtClean="0">
                <a:solidFill>
                  <a:srgbClr val="0070C0"/>
                </a:solidFill>
                <a:latin typeface="微软雅黑" panose="020B0503020204020204" pitchFamily="34" charset="-122"/>
                <a:ea typeface="微软雅黑" panose="020B0503020204020204" pitchFamily="34" charset="-122"/>
              </a:rPr>
              <a:t>家实验室达到该标准并取得了</a:t>
            </a:r>
            <a:r>
              <a:rPr lang="en-US" altLang="zh-CN" sz="1400" b="1" dirty="0" smtClean="0">
                <a:solidFill>
                  <a:srgbClr val="0070C0"/>
                </a:solidFill>
                <a:latin typeface="微软雅黑" panose="020B0503020204020204" pitchFamily="34" charset="-122"/>
                <a:ea typeface="微软雅黑" panose="020B0503020204020204" pitchFamily="34" charset="-122"/>
              </a:rPr>
              <a:t>CAP</a:t>
            </a:r>
            <a:r>
              <a:rPr lang="zh-CN" altLang="en-US" sz="1400" b="1" dirty="0" smtClean="0">
                <a:solidFill>
                  <a:srgbClr val="0070C0"/>
                </a:solidFill>
                <a:latin typeface="微软雅黑" panose="020B0503020204020204" pitchFamily="34" charset="-122"/>
                <a:ea typeface="微软雅黑" panose="020B0503020204020204" pitchFamily="34" charset="-122"/>
              </a:rPr>
              <a:t>认可，并在主要一二级城市中快速增长。</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pic>
        <p:nvPicPr>
          <p:cNvPr id="5" name="Picture 2" descr="C:\Users\chuj10\Desktop\下载.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1032" y="1168550"/>
            <a:ext cx="1680783" cy="874007"/>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a:spLocks noChangeArrowheads="1"/>
          </p:cNvSpPr>
          <p:nvPr/>
        </p:nvSpPr>
        <p:spPr bwMode="auto">
          <a:xfrm flipV="1">
            <a:off x="0" y="908719"/>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27293455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2045083678"/>
              </p:ext>
            </p:extLst>
          </p:nvPr>
        </p:nvGraphicFramePr>
        <p:xfrm>
          <a:off x="818759" y="1268760"/>
          <a:ext cx="7503552" cy="4263841"/>
        </p:xfrm>
        <a:graphic>
          <a:graphicData uri="http://schemas.openxmlformats.org/drawingml/2006/table">
            <a:tbl>
              <a:tblPr firstRow="1" bandRow="1">
                <a:tableStyleId>{BDBED569-4797-4DF1-A0F4-6AAB3CD982D8}</a:tableStyleId>
              </a:tblPr>
              <a:tblGrid>
                <a:gridCol w="3751776"/>
                <a:gridCol w="3751776"/>
              </a:tblGrid>
              <a:tr h="454263">
                <a:tc>
                  <a:txBody>
                    <a:bodyPr/>
                    <a:lstStyle/>
                    <a:p>
                      <a:pPr algn="ctr"/>
                      <a:r>
                        <a:rPr lang="en-US" altLang="zh-CN" sz="1600" dirty="0" smtClean="0">
                          <a:latin typeface="微软雅黑" panose="020B0503020204020204" pitchFamily="34" charset="-122"/>
                          <a:ea typeface="微软雅黑" panose="020B0503020204020204" pitchFamily="34" charset="-122"/>
                        </a:rPr>
                        <a:t>Waived</a:t>
                      </a:r>
                      <a:r>
                        <a:rPr lang="en-US" altLang="zh-CN" sz="1600" baseline="0" dirty="0" smtClean="0">
                          <a:latin typeface="微软雅黑" panose="020B0503020204020204" pitchFamily="34" charset="-122"/>
                          <a:ea typeface="微软雅黑" panose="020B0503020204020204" pitchFamily="34" charset="-122"/>
                        </a:rPr>
                        <a:t> Test</a:t>
                      </a:r>
                      <a:endParaRPr lang="zh-CN" altLang="en-US" sz="1600" dirty="0">
                        <a:latin typeface="微软雅黑" panose="020B0503020204020204" pitchFamily="34" charset="-122"/>
                        <a:ea typeface="微软雅黑" panose="020B0503020204020204" pitchFamily="34" charset="-122"/>
                      </a:endParaRPr>
                    </a:p>
                  </a:txBody>
                  <a:tcPr marL="84406" marR="84406" anchor="ctr"/>
                </a:tc>
                <a:tc>
                  <a:txBody>
                    <a:bodyPr/>
                    <a:lstStyle/>
                    <a:p>
                      <a:pPr algn="ctr"/>
                      <a:r>
                        <a:rPr lang="en-US" altLang="zh-CN" sz="1600" dirty="0" smtClean="0">
                          <a:latin typeface="微软雅黑" panose="020B0503020204020204" pitchFamily="34" charset="-122"/>
                          <a:ea typeface="微软雅黑" panose="020B0503020204020204" pitchFamily="34" charset="-122"/>
                        </a:rPr>
                        <a:t>Non-waived</a:t>
                      </a:r>
                      <a:r>
                        <a:rPr lang="en-US" altLang="zh-CN" sz="1600" baseline="0" dirty="0" smtClean="0">
                          <a:latin typeface="微软雅黑" panose="020B0503020204020204" pitchFamily="34" charset="-122"/>
                          <a:ea typeface="微软雅黑" panose="020B0503020204020204" pitchFamily="34" charset="-122"/>
                        </a:rPr>
                        <a:t> test</a:t>
                      </a:r>
                      <a:endParaRPr lang="zh-CN" altLang="en-US" sz="1600" dirty="0">
                        <a:latin typeface="微软雅黑" panose="020B0503020204020204" pitchFamily="34" charset="-122"/>
                        <a:ea typeface="微软雅黑" panose="020B0503020204020204" pitchFamily="34" charset="-122"/>
                      </a:endParaRPr>
                    </a:p>
                  </a:txBody>
                  <a:tcPr marL="84406" marR="84406" anchor="ctr"/>
                </a:tc>
              </a:tr>
              <a:tr h="533955">
                <a:tc rowSpan="7">
                  <a:txBody>
                    <a:bodyPr/>
                    <a:lstStyle/>
                    <a:p>
                      <a:r>
                        <a:rPr lang="zh-CN" altLang="en-US" sz="1600" dirty="0" smtClean="0">
                          <a:latin typeface="微软雅黑" panose="020B0503020204020204" pitchFamily="34" charset="-122"/>
                          <a:ea typeface="微软雅黑" panose="020B0503020204020204" pitchFamily="34" charset="-122"/>
                        </a:rPr>
                        <a:t>在报告病人的结果前遵循厂家的说明书进行室内质控并检查质控结果，验证其可接受性。</a:t>
                      </a:r>
                      <a:endParaRPr lang="zh-CN" altLang="en-US" sz="1600" dirty="0">
                        <a:latin typeface="微软雅黑" panose="020B0503020204020204" pitchFamily="34" charset="-122"/>
                        <a:ea typeface="微软雅黑" panose="020B0503020204020204" pitchFamily="34" charset="-122"/>
                      </a:endParaRPr>
                    </a:p>
                  </a:txBody>
                  <a:tcPr marL="84406" marR="84406" anchor="ctr"/>
                </a:tc>
                <a:tc>
                  <a:txBody>
                    <a:bodyPr/>
                    <a:lstStyle/>
                    <a:p>
                      <a:r>
                        <a:rPr lang="zh-CN" altLang="en-US" sz="1600" dirty="0" smtClean="0">
                          <a:latin typeface="微软雅黑" panose="020B0503020204020204" pitchFamily="34" charset="-122"/>
                          <a:ea typeface="微软雅黑" panose="020B0503020204020204" pitchFamily="34" charset="-122"/>
                        </a:rPr>
                        <a:t>按照流程规定每日进行质控</a:t>
                      </a:r>
                      <a:endParaRPr lang="zh-CN" altLang="en-US" sz="1600" b="0" dirty="0">
                        <a:latin typeface="微软雅黑" panose="020B0503020204020204" pitchFamily="34" charset="-122"/>
                        <a:ea typeface="微软雅黑" panose="020B0503020204020204" pitchFamily="34" charset="-122"/>
                      </a:endParaRPr>
                    </a:p>
                  </a:txBody>
                  <a:tcPr marL="84406" marR="84406" anchor="ctr"/>
                </a:tc>
              </a:tr>
              <a:tr h="533955">
                <a:tc vMerge="1">
                  <a:txBody>
                    <a:bodyPr/>
                    <a:lstStyle/>
                    <a:p>
                      <a:endParaRPr lang="zh-CN" altLang="en-US" dirty="0"/>
                    </a:p>
                  </a:txBody>
                  <a:tcPr/>
                </a:tc>
                <a:tc>
                  <a:txBody>
                    <a:bodyPr/>
                    <a:lstStyle/>
                    <a:p>
                      <a:r>
                        <a:rPr lang="zh-CN" altLang="en-US" sz="1600" dirty="0" smtClean="0">
                          <a:latin typeface="微软雅黑" panose="020B0503020204020204" pitchFamily="34" charset="-122"/>
                          <a:ea typeface="微软雅黑" panose="020B0503020204020204" pitchFamily="34" charset="-122"/>
                        </a:rPr>
                        <a:t>建立质控的接受限</a:t>
                      </a:r>
                      <a:endParaRPr lang="zh-CN" altLang="en-US" sz="1600" b="0" dirty="0">
                        <a:latin typeface="微软雅黑" panose="020B0503020204020204" pitchFamily="34" charset="-122"/>
                        <a:ea typeface="微软雅黑" panose="020B0503020204020204" pitchFamily="34" charset="-122"/>
                      </a:endParaRPr>
                    </a:p>
                  </a:txBody>
                  <a:tcPr marL="84406" marR="84406" anchor="ctr"/>
                </a:tc>
              </a:tr>
              <a:tr h="533955">
                <a:tc vMerge="1">
                  <a:txBody>
                    <a:bodyPr/>
                    <a:lstStyle/>
                    <a:p>
                      <a:endParaRPr lang="zh-CN" altLang="en-US" dirty="0"/>
                    </a:p>
                  </a:txBody>
                  <a:tcPr/>
                </a:tc>
                <a:tc>
                  <a:txBody>
                    <a:bodyPr/>
                    <a:lstStyle/>
                    <a:p>
                      <a:r>
                        <a:rPr lang="zh-CN" altLang="en-US" sz="1600" dirty="0" smtClean="0">
                          <a:latin typeface="微软雅黑" panose="020B0503020204020204" pitchFamily="34" charset="-122"/>
                          <a:ea typeface="微软雅黑" panose="020B0503020204020204" pitchFamily="34" charset="-122"/>
                        </a:rPr>
                        <a:t>质控失控后的纠正措施</a:t>
                      </a:r>
                      <a:endParaRPr lang="zh-CN" altLang="en-US" sz="1600" b="0" dirty="0">
                        <a:latin typeface="微软雅黑" panose="020B0503020204020204" pitchFamily="34" charset="-122"/>
                        <a:ea typeface="微软雅黑" panose="020B0503020204020204" pitchFamily="34" charset="-122"/>
                      </a:endParaRPr>
                    </a:p>
                  </a:txBody>
                  <a:tcPr marL="84406" marR="84406" anchor="ctr"/>
                </a:tc>
              </a:tr>
              <a:tr h="533955">
                <a:tc vMerge="1">
                  <a:txBody>
                    <a:bodyPr/>
                    <a:lstStyle/>
                    <a:p>
                      <a:endParaRPr lang="zh-CN" altLang="en-US" dirty="0"/>
                    </a:p>
                  </a:txBody>
                  <a:tcPr/>
                </a:tc>
                <a:tc>
                  <a:txBody>
                    <a:bodyPr/>
                    <a:lstStyle/>
                    <a:p>
                      <a:r>
                        <a:rPr lang="zh-CN" altLang="en-US" sz="1600" dirty="0" smtClean="0">
                          <a:latin typeface="微软雅黑" panose="020B0503020204020204" pitchFamily="34" charset="-122"/>
                          <a:ea typeface="微软雅黑" panose="020B0503020204020204" pitchFamily="34" charset="-122"/>
                        </a:rPr>
                        <a:t>质控品的标准化操作</a:t>
                      </a:r>
                      <a:endParaRPr lang="zh-CN" altLang="en-US" sz="1600" b="0" dirty="0">
                        <a:latin typeface="微软雅黑" panose="020B0503020204020204" pitchFamily="34" charset="-122"/>
                        <a:ea typeface="微软雅黑" panose="020B0503020204020204" pitchFamily="34" charset="-122"/>
                      </a:endParaRPr>
                    </a:p>
                  </a:txBody>
                  <a:tcPr marL="84406" marR="84406" anchor="ctr"/>
                </a:tc>
              </a:tr>
              <a:tr h="605848">
                <a:tc vMerge="1">
                  <a:txBody>
                    <a:bodyPr/>
                    <a:lstStyle/>
                    <a:p>
                      <a:endParaRPr lang="zh-CN" altLang="en-US" dirty="0"/>
                    </a:p>
                  </a:txBody>
                  <a:tcPr/>
                </a:tc>
                <a:tc>
                  <a:txBody>
                    <a:bodyPr/>
                    <a:lstStyle/>
                    <a:p>
                      <a:r>
                        <a:rPr lang="zh-CN" altLang="en-US" sz="1600" dirty="0" smtClean="0">
                          <a:latin typeface="微软雅黑" panose="020B0503020204020204" pitchFamily="34" charset="-122"/>
                          <a:ea typeface="微软雅黑" panose="020B0503020204020204" pitchFamily="34" charset="-122"/>
                        </a:rPr>
                        <a:t>报告病人结果前确认质控可接受</a:t>
                      </a:r>
                      <a:endParaRPr lang="zh-CN" altLang="en-US" sz="1600" b="0" dirty="0">
                        <a:latin typeface="微软雅黑" panose="020B0503020204020204" pitchFamily="34" charset="-122"/>
                        <a:ea typeface="微软雅黑" panose="020B0503020204020204" pitchFamily="34" charset="-122"/>
                      </a:endParaRPr>
                    </a:p>
                  </a:txBody>
                  <a:tcPr marL="84406" marR="84406" anchor="ctr"/>
                </a:tc>
              </a:tr>
              <a:tr h="533955">
                <a:tc vMerge="1">
                  <a:txBody>
                    <a:bodyPr/>
                    <a:lstStyle/>
                    <a:p>
                      <a:endParaRPr lang="zh-CN" altLang="en-US" dirty="0"/>
                    </a:p>
                  </a:txBody>
                  <a:tcPr/>
                </a:tc>
                <a:tc>
                  <a:txBody>
                    <a:bodyPr/>
                    <a:lstStyle/>
                    <a:p>
                      <a:r>
                        <a:rPr lang="zh-CN" altLang="en-US" sz="1600" dirty="0" smtClean="0">
                          <a:latin typeface="微软雅黑" panose="020B0503020204020204" pitchFamily="34" charset="-122"/>
                          <a:ea typeface="微软雅黑" panose="020B0503020204020204" pitchFamily="34" charset="-122"/>
                        </a:rPr>
                        <a:t>每月的质控回顾</a:t>
                      </a:r>
                      <a:endParaRPr lang="zh-CN" altLang="en-US" sz="1600" b="0" dirty="0">
                        <a:latin typeface="微软雅黑" panose="020B0503020204020204" pitchFamily="34" charset="-122"/>
                        <a:ea typeface="微软雅黑" panose="020B0503020204020204" pitchFamily="34" charset="-122"/>
                      </a:endParaRPr>
                    </a:p>
                  </a:txBody>
                  <a:tcPr marL="84406" marR="84406" anchor="ctr"/>
                </a:tc>
              </a:tr>
              <a:tr h="533955">
                <a:tc vMerge="1">
                  <a:txBody>
                    <a:bodyPr/>
                    <a:lstStyle/>
                    <a:p>
                      <a:endParaRPr lang="zh-CN" altLang="en-US" dirty="0"/>
                    </a:p>
                  </a:txBody>
                  <a:tcPr/>
                </a:tc>
                <a:tc>
                  <a:txBody>
                    <a:bodyPr/>
                    <a:lstStyle/>
                    <a:p>
                      <a:r>
                        <a:rPr lang="zh-CN" altLang="en-US" sz="1600" dirty="0" smtClean="0">
                          <a:latin typeface="微软雅黑" panose="020B0503020204020204" pitchFamily="34" charset="-122"/>
                          <a:ea typeface="微软雅黑" panose="020B0503020204020204" pitchFamily="34" charset="-122"/>
                        </a:rPr>
                        <a:t>染色反应的质量控制</a:t>
                      </a:r>
                      <a:endParaRPr lang="zh-CN" altLang="en-US" sz="1600" b="0" dirty="0">
                        <a:latin typeface="微软雅黑" panose="020B0503020204020204" pitchFamily="34" charset="-122"/>
                        <a:ea typeface="微软雅黑" panose="020B0503020204020204" pitchFamily="34" charset="-122"/>
                      </a:endParaRPr>
                    </a:p>
                  </a:txBody>
                  <a:tcPr marL="84406" marR="84406" anchor="ctr"/>
                </a:tc>
              </a:tr>
            </a:tbl>
          </a:graphicData>
        </a:graphic>
      </p:graphicFrame>
      <p:sp>
        <p:nvSpPr>
          <p:cNvPr id="8" name="Rectangle 2"/>
          <p:cNvSpPr>
            <a:spLocks noGrp="1" noChangeArrowheads="1"/>
          </p:cNvSpPr>
          <p:nvPr>
            <p:ph type="title"/>
          </p:nvPr>
        </p:nvSpPr>
        <p:spPr>
          <a:xfrm>
            <a:off x="348762" y="355600"/>
            <a:ext cx="8443546" cy="1309688"/>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r>
              <a:rPr lang="zh-CN" altLang="en-US" sz="2800" b="1" dirty="0">
                <a:latin typeface="微软雅黑" panose="020B0503020204020204" pitchFamily="34" charset="-122"/>
                <a:ea typeface="微软雅黑" panose="020B0503020204020204" pitchFamily="34" charset="-122"/>
              </a:rPr>
              <a:t>与</a:t>
            </a:r>
            <a:r>
              <a:rPr lang="en-US" altLang="zh-CN" sz="2800" b="1" dirty="0">
                <a:latin typeface="微软雅黑" panose="020B0503020204020204" pitchFamily="34" charset="-122"/>
                <a:ea typeface="微软雅黑" panose="020B0503020204020204" pitchFamily="34" charset="-122"/>
              </a:rPr>
              <a:t>POCT</a:t>
            </a:r>
            <a:r>
              <a:rPr lang="zh-CN" altLang="en-US" sz="2800" b="1" dirty="0">
                <a:latin typeface="微软雅黑" panose="020B0503020204020204" pitchFamily="34" charset="-122"/>
                <a:ea typeface="微软雅黑" panose="020B0503020204020204" pitchFamily="34" charset="-122"/>
              </a:rPr>
              <a:t>产品相关的实验室认可</a:t>
            </a:r>
            <a:r>
              <a:rPr lang="en-US" altLang="zh-CN" sz="2800" b="1" dirty="0">
                <a:latin typeface="微软雅黑" panose="020B0503020204020204" pitchFamily="34" charset="-122"/>
                <a:ea typeface="微软雅黑" panose="020B0503020204020204" pitchFamily="34" charset="-122"/>
              </a:rPr>
              <a:t/>
            </a:r>
            <a:br>
              <a:rPr lang="en-US" altLang="zh-CN" sz="2800" b="1" dirty="0">
                <a:latin typeface="微软雅黑" panose="020B0503020204020204" pitchFamily="34" charset="-122"/>
                <a:ea typeface="微软雅黑" panose="020B0503020204020204" pitchFamily="34" charset="-122"/>
              </a:rPr>
            </a:br>
            <a:r>
              <a:rPr lang="en-US" altLang="zh-CN" sz="2000" b="1" i="1" dirty="0" smtClean="0">
                <a:latin typeface="微软雅黑" panose="020B0503020204020204" pitchFamily="34" charset="-122"/>
                <a:ea typeface="微软雅黑" panose="020B0503020204020204" pitchFamily="34" charset="-122"/>
              </a:rPr>
              <a:t>CAP </a:t>
            </a:r>
            <a:r>
              <a:rPr lang="en-US" altLang="zh-CN" sz="2000" b="1" i="1" dirty="0">
                <a:latin typeface="微软雅黑" panose="020B0503020204020204" pitchFamily="34" charset="-122"/>
                <a:ea typeface="微软雅黑" panose="020B0503020204020204" pitchFamily="34" charset="-122"/>
              </a:rPr>
              <a:t>Accreditation</a:t>
            </a:r>
            <a:endParaRPr lang="en-US" sz="2000" b="1" i="1" dirty="0">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flipV="1">
            <a:off x="0" y="920383"/>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20940601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1800" y="1988840"/>
            <a:ext cx="8229600" cy="3094335"/>
          </a:xfrm>
        </p:spPr>
        <p:txBody>
          <a:bodyPr/>
          <a:lstStyle/>
          <a:p>
            <a:r>
              <a:rPr lang="zh-CN" altLang="zh-CN" sz="2000" dirty="0" smtClean="0">
                <a:latin typeface="微软雅黑" panose="020B0503020204020204" pitchFamily="34" charset="-122"/>
                <a:ea typeface="微软雅黑" panose="020B0503020204020204" pitchFamily="34" charset="-122"/>
              </a:rPr>
              <a:t>建立</a:t>
            </a:r>
            <a:r>
              <a:rPr lang="zh-CN" altLang="zh-CN" sz="2000" dirty="0">
                <a:latin typeface="微软雅黑" panose="020B0503020204020204" pitchFamily="34" charset="-122"/>
                <a:ea typeface="微软雅黑" panose="020B0503020204020204" pitchFamily="34" charset="-122"/>
              </a:rPr>
              <a:t>了完善的</a:t>
            </a:r>
            <a:r>
              <a:rPr lang="en-US" altLang="zh-CN" sz="2000" dirty="0">
                <a:latin typeface="微软雅黑" panose="020B0503020204020204" pitchFamily="34" charset="-122"/>
                <a:ea typeface="微软雅黑" panose="020B0503020204020204" pitchFamily="34" charset="-122"/>
              </a:rPr>
              <a:t>POCT</a:t>
            </a:r>
            <a:r>
              <a:rPr lang="zh-CN" altLang="zh-CN" sz="2000" dirty="0">
                <a:latin typeface="微软雅黑" panose="020B0503020204020204" pitchFamily="34" charset="-122"/>
                <a:ea typeface="微软雅黑" panose="020B0503020204020204" pitchFamily="34" charset="-122"/>
              </a:rPr>
              <a:t>相关法律法规</a:t>
            </a:r>
          </a:p>
          <a:p>
            <a:r>
              <a:rPr lang="zh-CN" altLang="zh-CN" sz="2000" dirty="0">
                <a:latin typeface="微软雅黑" panose="020B0503020204020204" pitchFamily="34" charset="-122"/>
                <a:ea typeface="微软雅黑" panose="020B0503020204020204" pitchFamily="34" charset="-122"/>
              </a:rPr>
              <a:t>美国各州、市和单位都设有</a:t>
            </a:r>
            <a:r>
              <a:rPr lang="en-US" altLang="zh-CN" sz="2000" dirty="0">
                <a:latin typeface="微软雅黑" panose="020B0503020204020204" pitchFamily="34" charset="-122"/>
                <a:ea typeface="微软雅黑" panose="020B0503020204020204" pitchFamily="34" charset="-122"/>
              </a:rPr>
              <a:t>POCT</a:t>
            </a:r>
            <a:r>
              <a:rPr lang="zh-CN" altLang="zh-CN" sz="2000" dirty="0">
                <a:latin typeface="微软雅黑" panose="020B0503020204020204" pitchFamily="34" charset="-122"/>
                <a:ea typeface="微软雅黑" panose="020B0503020204020204" pitchFamily="34" charset="-122"/>
              </a:rPr>
              <a:t>委员会，其中医院</a:t>
            </a:r>
            <a:r>
              <a:rPr lang="en-US" altLang="zh-CN" sz="2000" dirty="0">
                <a:latin typeface="微软雅黑" panose="020B0503020204020204" pitchFamily="34" charset="-122"/>
                <a:ea typeface="微软雅黑" panose="020B0503020204020204" pitchFamily="34" charset="-122"/>
              </a:rPr>
              <a:t>POCT</a:t>
            </a:r>
            <a:r>
              <a:rPr lang="zh-CN" altLang="zh-CN" sz="2000" dirty="0">
                <a:latin typeface="微软雅黑" panose="020B0503020204020204" pitchFamily="34" charset="-122"/>
                <a:ea typeface="微软雅黑" panose="020B0503020204020204" pitchFamily="34" charset="-122"/>
              </a:rPr>
              <a:t>管理委员会由多学科跨部门的人员组成，能够在医院管理的不同层级实现对</a:t>
            </a:r>
            <a:r>
              <a:rPr lang="en-US" altLang="zh-CN" sz="2000" dirty="0">
                <a:latin typeface="微软雅黑" panose="020B0503020204020204" pitchFamily="34" charset="-122"/>
                <a:ea typeface="微软雅黑" panose="020B0503020204020204" pitchFamily="34" charset="-122"/>
              </a:rPr>
              <a:t>POCT</a:t>
            </a:r>
            <a:r>
              <a:rPr lang="zh-CN" altLang="zh-CN" sz="2000" dirty="0">
                <a:latin typeface="微软雅黑" panose="020B0503020204020204" pitchFamily="34" charset="-122"/>
                <a:ea typeface="微软雅黑" panose="020B0503020204020204" pitchFamily="34" charset="-122"/>
              </a:rPr>
              <a:t>的全面监管</a:t>
            </a:r>
          </a:p>
          <a:p>
            <a:r>
              <a:rPr lang="zh-CN" altLang="zh-CN" sz="2000" dirty="0">
                <a:latin typeface="微软雅黑" panose="020B0503020204020204" pitchFamily="34" charset="-122"/>
                <a:ea typeface="微软雅黑" panose="020B0503020204020204" pitchFamily="34" charset="-122"/>
              </a:rPr>
              <a:t>医院</a:t>
            </a:r>
            <a:r>
              <a:rPr lang="en-US" altLang="zh-CN" sz="2000" dirty="0">
                <a:latin typeface="微软雅黑" panose="020B0503020204020204" pitchFamily="34" charset="-122"/>
                <a:ea typeface="微软雅黑" panose="020B0503020204020204" pitchFamily="34" charset="-122"/>
              </a:rPr>
              <a:t>POCT</a:t>
            </a:r>
            <a:r>
              <a:rPr lang="zh-CN" altLang="zh-CN" sz="2000" dirty="0">
                <a:latin typeface="微软雅黑" panose="020B0503020204020204" pitchFamily="34" charset="-122"/>
                <a:ea typeface="微软雅黑" panose="020B0503020204020204" pitchFamily="34" charset="-122"/>
              </a:rPr>
              <a:t>管理委员会配备</a:t>
            </a:r>
            <a:r>
              <a:rPr lang="en-US" altLang="zh-CN" sz="2000" dirty="0">
                <a:latin typeface="微软雅黑" panose="020B0503020204020204" pitchFamily="34" charset="-122"/>
                <a:ea typeface="微软雅黑" panose="020B0503020204020204" pitchFamily="34" charset="-122"/>
              </a:rPr>
              <a:t>POCT</a:t>
            </a:r>
            <a:r>
              <a:rPr lang="zh-CN" altLang="zh-CN" sz="2000" dirty="0">
                <a:latin typeface="微软雅黑" panose="020B0503020204020204" pitchFamily="34" charset="-122"/>
                <a:ea typeface="微软雅黑" panose="020B0503020204020204" pitchFamily="34" charset="-122"/>
              </a:rPr>
              <a:t>协调员，获得了最高管理层的</a:t>
            </a:r>
            <a:r>
              <a:rPr lang="zh-CN" altLang="zh-CN" sz="2000" dirty="0" smtClean="0">
                <a:latin typeface="微软雅黑" panose="020B0503020204020204" pitchFamily="34" charset="-122"/>
                <a:ea typeface="微软雅黑" panose="020B0503020204020204" pitchFamily="34" charset="-122"/>
              </a:rPr>
              <a:t>授权</a:t>
            </a:r>
            <a:endParaRPr lang="zh-CN" altLang="zh-CN" sz="2000" dirty="0">
              <a:latin typeface="微软雅黑" panose="020B0503020204020204" pitchFamily="34" charset="-122"/>
              <a:ea typeface="微软雅黑" panose="020B0503020204020204" pitchFamily="34" charset="-122"/>
            </a:endParaRPr>
          </a:p>
        </p:txBody>
      </p:sp>
      <p:sp>
        <p:nvSpPr>
          <p:cNvPr id="5" name="矩形 4"/>
          <p:cNvSpPr/>
          <p:nvPr/>
        </p:nvSpPr>
        <p:spPr>
          <a:xfrm>
            <a:off x="1907704" y="6133946"/>
            <a:ext cx="6876256" cy="369332"/>
          </a:xfrm>
          <a:prstGeom prst="rect">
            <a:avLst/>
          </a:prstGeom>
        </p:spPr>
        <p:txBody>
          <a:bodyPr wrap="square">
            <a:spAutoFit/>
          </a:bodyPr>
          <a:lstStyle/>
          <a:p>
            <a:pPr algn="r"/>
            <a:r>
              <a:rPr lang="zh-CN" altLang="zh-CN" dirty="0"/>
              <a:t>陈霖</a:t>
            </a:r>
            <a:r>
              <a:rPr lang="en-US" altLang="zh-CN" dirty="0"/>
              <a:t>.</a:t>
            </a:r>
            <a:r>
              <a:rPr lang="zh-CN" altLang="zh-CN" dirty="0"/>
              <a:t>等</a:t>
            </a:r>
            <a:r>
              <a:rPr lang="en-US" altLang="zh-CN" dirty="0"/>
              <a:t>.</a:t>
            </a:r>
            <a:r>
              <a:rPr lang="zh-CN" altLang="zh-CN" dirty="0"/>
              <a:t>中华检验医学杂志</a:t>
            </a:r>
            <a:r>
              <a:rPr lang="en-US" altLang="zh-CN" dirty="0"/>
              <a:t>.2014.11:37(11):804-807</a:t>
            </a:r>
            <a:endParaRPr lang="zh-CN" altLang="zh-CN" dirty="0"/>
          </a:p>
        </p:txBody>
      </p:sp>
      <p:sp>
        <p:nvSpPr>
          <p:cNvPr id="7" name="矩形 6"/>
          <p:cNvSpPr/>
          <p:nvPr/>
        </p:nvSpPr>
        <p:spPr>
          <a:xfrm>
            <a:off x="3676854" y="332656"/>
            <a:ext cx="5076056" cy="830997"/>
          </a:xfrm>
          <a:prstGeom prst="rect">
            <a:avLst/>
          </a:prstGeom>
        </p:spPr>
        <p:txBody>
          <a:bodyPr wrap="square">
            <a:spAutoFit/>
          </a:bodyPr>
          <a:lstStyle/>
          <a:p>
            <a:pPr algn="r"/>
            <a:r>
              <a:rPr lang="zh-CN" altLang="zh-CN" sz="2400" b="1" dirty="0">
                <a:latin typeface="微软雅黑" panose="020B0503020204020204" pitchFamily="34" charset="-122"/>
                <a:ea typeface="微软雅黑" panose="020B0503020204020204" pitchFamily="34" charset="-122"/>
              </a:rPr>
              <a:t>美国医院内</a:t>
            </a:r>
            <a:r>
              <a:rPr lang="en-US" altLang="zh-CN" sz="2400" b="1" dirty="0">
                <a:latin typeface="微软雅黑" panose="020B0503020204020204" pitchFamily="34" charset="-122"/>
                <a:ea typeface="微软雅黑" panose="020B0503020204020204" pitchFamily="34" charset="-122"/>
              </a:rPr>
              <a:t>POCT</a:t>
            </a:r>
            <a:r>
              <a:rPr lang="zh-CN" altLang="zh-CN" sz="2400" b="1" dirty="0">
                <a:latin typeface="微软雅黑" panose="020B0503020204020204" pitchFamily="34" charset="-122"/>
                <a:ea typeface="微软雅黑" panose="020B0503020204020204" pitchFamily="34" charset="-122"/>
              </a:rPr>
              <a:t>的管理已趋于完善</a:t>
            </a:r>
            <a:r>
              <a:rPr lang="en-US" altLang="zh-CN" sz="2400" b="1" dirty="0">
                <a:latin typeface="微软雅黑" panose="020B0503020204020204" pitchFamily="34" charset="-122"/>
                <a:ea typeface="微软雅黑" panose="020B0503020204020204" pitchFamily="34" charset="-122"/>
              </a:rPr>
              <a:t/>
            </a:r>
            <a:br>
              <a:rPr lang="en-US" altLang="zh-CN" sz="2400" b="1" dirty="0">
                <a:latin typeface="微软雅黑" panose="020B0503020204020204" pitchFamily="34" charset="-122"/>
                <a:ea typeface="微软雅黑" panose="020B0503020204020204" pitchFamily="34" charset="-122"/>
              </a:rPr>
            </a:br>
            <a:r>
              <a:rPr lang="en-US" altLang="zh-CN" sz="2400" i="1" dirty="0">
                <a:latin typeface="微软雅黑" panose="020B0503020204020204" pitchFamily="34" charset="-122"/>
                <a:ea typeface="微软雅黑" panose="020B0503020204020204" pitchFamily="34" charset="-122"/>
              </a:rPr>
              <a:t>1</a:t>
            </a:r>
            <a:r>
              <a:rPr lang="zh-CN" altLang="zh-CN" sz="2400" i="1" dirty="0">
                <a:latin typeface="微软雅黑" panose="020B0503020204020204" pitchFamily="34" charset="-122"/>
                <a:ea typeface="微软雅黑" panose="020B0503020204020204" pitchFamily="34" charset="-122"/>
              </a:rPr>
              <a:t>、</a:t>
            </a:r>
            <a:r>
              <a:rPr lang="en-US" altLang="zh-CN" sz="2400" i="1" dirty="0">
                <a:latin typeface="微软雅黑" panose="020B0503020204020204" pitchFamily="34" charset="-122"/>
                <a:ea typeface="微软雅黑" panose="020B0503020204020204" pitchFamily="34" charset="-122"/>
              </a:rPr>
              <a:t>POCT</a:t>
            </a:r>
            <a:r>
              <a:rPr lang="zh-CN" altLang="zh-CN" sz="2400" i="1" dirty="0">
                <a:latin typeface="微软雅黑" panose="020B0503020204020204" pitchFamily="34" charset="-122"/>
                <a:ea typeface="微软雅黑" panose="020B0503020204020204" pitchFamily="34" charset="-122"/>
              </a:rPr>
              <a:t>的法规和行业管理</a:t>
            </a:r>
            <a:endParaRPr lang="zh-CN" altLang="en-US" sz="2400" i="1" dirty="0"/>
          </a:p>
        </p:txBody>
      </p:sp>
      <p:sp>
        <p:nvSpPr>
          <p:cNvPr id="6" name="矩形 5"/>
          <p:cNvSpPr>
            <a:spLocks noChangeArrowheads="1"/>
          </p:cNvSpPr>
          <p:nvPr/>
        </p:nvSpPr>
        <p:spPr bwMode="auto">
          <a:xfrm flipV="1">
            <a:off x="0" y="876000"/>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34897377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54360" y="1988839"/>
            <a:ext cx="8229600" cy="1584177"/>
          </a:xfrm>
        </p:spPr>
        <p:txBody>
          <a:bodyPr/>
          <a:lstStyle/>
          <a:p>
            <a:r>
              <a:rPr lang="en-US" altLang="zh-CN" sz="2000" dirty="0" smtClean="0">
                <a:latin typeface="微软雅黑" panose="020B0503020204020204" pitchFamily="34" charset="-122"/>
                <a:ea typeface="微软雅黑" panose="020B0503020204020204" pitchFamily="34" charset="-122"/>
              </a:rPr>
              <a:t>POCT</a:t>
            </a:r>
            <a:r>
              <a:rPr lang="zh-CN" altLang="zh-CN" sz="2000" dirty="0">
                <a:latin typeface="微软雅黑" panose="020B0503020204020204" pitchFamily="34" charset="-122"/>
                <a:ea typeface="微软雅黑" panose="020B0503020204020204" pitchFamily="34" charset="-122"/>
              </a:rPr>
              <a:t>项目准入有明确的流程和内容</a:t>
            </a:r>
          </a:p>
          <a:p>
            <a:r>
              <a:rPr lang="zh-CN" altLang="zh-CN" sz="2000" dirty="0">
                <a:latin typeface="微软雅黑" panose="020B0503020204020204" pitchFamily="34" charset="-122"/>
                <a:ea typeface="微软雅黑" panose="020B0503020204020204" pitchFamily="34" charset="-122"/>
              </a:rPr>
              <a:t>在《临床实验室改进法案修正案》的基础上，又制定了一系列关于</a:t>
            </a:r>
            <a:r>
              <a:rPr lang="en-US" altLang="zh-CN" sz="2000" dirty="0">
                <a:latin typeface="微软雅黑" panose="020B0503020204020204" pitchFamily="34" charset="-122"/>
                <a:ea typeface="微软雅黑" panose="020B0503020204020204" pitchFamily="34" charset="-122"/>
              </a:rPr>
              <a:t>POCT</a:t>
            </a:r>
            <a:r>
              <a:rPr lang="zh-CN" altLang="zh-CN" sz="2000" dirty="0">
                <a:latin typeface="微软雅黑" panose="020B0503020204020204" pitchFamily="34" charset="-122"/>
                <a:ea typeface="微软雅黑" panose="020B0503020204020204" pitchFamily="34" charset="-122"/>
              </a:rPr>
              <a:t>的技术标准和指南，以规范</a:t>
            </a:r>
            <a:r>
              <a:rPr lang="en-US" altLang="zh-CN" sz="2000" dirty="0">
                <a:latin typeface="微软雅黑" panose="020B0503020204020204" pitchFamily="34" charset="-122"/>
                <a:ea typeface="微软雅黑" panose="020B0503020204020204" pitchFamily="34" charset="-122"/>
              </a:rPr>
              <a:t>POCT</a:t>
            </a:r>
            <a:r>
              <a:rPr lang="zh-CN" altLang="zh-CN" sz="2000" dirty="0">
                <a:latin typeface="微软雅黑" panose="020B0503020204020204" pitchFamily="34" charset="-122"/>
                <a:ea typeface="微软雅黑" panose="020B0503020204020204" pitchFamily="34" charset="-122"/>
              </a:rPr>
              <a:t>项目的质量管理</a:t>
            </a:r>
          </a:p>
          <a:p>
            <a:r>
              <a:rPr lang="zh-CN" altLang="zh-CN" sz="2000" dirty="0">
                <a:latin typeface="微软雅黑" panose="020B0503020204020204" pitchFamily="34" charset="-122"/>
                <a:ea typeface="微软雅黑" panose="020B0503020204020204" pitchFamily="34" charset="-122"/>
              </a:rPr>
              <a:t>技术、数据采集和处理、文件管理等方面，均有统一的标准进行规范</a:t>
            </a:r>
          </a:p>
        </p:txBody>
      </p:sp>
      <p:sp>
        <p:nvSpPr>
          <p:cNvPr id="5" name="矩形 4"/>
          <p:cNvSpPr/>
          <p:nvPr/>
        </p:nvSpPr>
        <p:spPr>
          <a:xfrm>
            <a:off x="1907704" y="6133946"/>
            <a:ext cx="6876256" cy="369332"/>
          </a:xfrm>
          <a:prstGeom prst="rect">
            <a:avLst/>
          </a:prstGeom>
        </p:spPr>
        <p:txBody>
          <a:bodyPr wrap="square">
            <a:spAutoFit/>
          </a:bodyPr>
          <a:lstStyle/>
          <a:p>
            <a:pPr algn="r"/>
            <a:r>
              <a:rPr lang="zh-CN" altLang="zh-CN" dirty="0"/>
              <a:t>陈霖</a:t>
            </a:r>
            <a:r>
              <a:rPr lang="en-US" altLang="zh-CN" dirty="0"/>
              <a:t>.</a:t>
            </a:r>
            <a:r>
              <a:rPr lang="zh-CN" altLang="zh-CN" dirty="0"/>
              <a:t>等</a:t>
            </a:r>
            <a:r>
              <a:rPr lang="en-US" altLang="zh-CN" dirty="0"/>
              <a:t>.</a:t>
            </a:r>
            <a:r>
              <a:rPr lang="zh-CN" altLang="zh-CN" dirty="0"/>
              <a:t>中华检验医学杂志</a:t>
            </a:r>
            <a:r>
              <a:rPr lang="en-US" altLang="zh-CN" dirty="0"/>
              <a:t>.2014.11:37(11):804-807</a:t>
            </a:r>
            <a:endParaRPr lang="zh-CN" altLang="zh-CN" dirty="0"/>
          </a:p>
        </p:txBody>
      </p:sp>
      <p:sp>
        <p:nvSpPr>
          <p:cNvPr id="7" name="矩形 6"/>
          <p:cNvSpPr/>
          <p:nvPr/>
        </p:nvSpPr>
        <p:spPr>
          <a:xfrm>
            <a:off x="3676854" y="332656"/>
            <a:ext cx="5076056" cy="830997"/>
          </a:xfrm>
          <a:prstGeom prst="rect">
            <a:avLst/>
          </a:prstGeom>
        </p:spPr>
        <p:txBody>
          <a:bodyPr wrap="square">
            <a:spAutoFit/>
          </a:bodyPr>
          <a:lstStyle/>
          <a:p>
            <a:pPr algn="r"/>
            <a:r>
              <a:rPr lang="zh-CN" altLang="zh-CN" sz="2400" b="1" dirty="0">
                <a:latin typeface="微软雅黑" panose="020B0503020204020204" pitchFamily="34" charset="-122"/>
                <a:ea typeface="微软雅黑" panose="020B0503020204020204" pitchFamily="34" charset="-122"/>
              </a:rPr>
              <a:t>美国医院内</a:t>
            </a:r>
            <a:r>
              <a:rPr lang="en-US" altLang="zh-CN" sz="2400" b="1" dirty="0">
                <a:latin typeface="微软雅黑" panose="020B0503020204020204" pitchFamily="34" charset="-122"/>
                <a:ea typeface="微软雅黑" panose="020B0503020204020204" pitchFamily="34" charset="-122"/>
              </a:rPr>
              <a:t>POCT</a:t>
            </a:r>
            <a:r>
              <a:rPr lang="zh-CN" altLang="zh-CN" sz="2400" b="1" dirty="0">
                <a:latin typeface="微软雅黑" panose="020B0503020204020204" pitchFamily="34" charset="-122"/>
                <a:ea typeface="微软雅黑" panose="020B0503020204020204" pitchFamily="34" charset="-122"/>
              </a:rPr>
              <a:t>的管理已趋于完善</a:t>
            </a:r>
            <a:r>
              <a:rPr lang="en-US" altLang="zh-CN" sz="2400" b="1" dirty="0">
                <a:latin typeface="微软雅黑" panose="020B0503020204020204" pitchFamily="34" charset="-122"/>
                <a:ea typeface="微软雅黑" panose="020B0503020204020204" pitchFamily="34" charset="-122"/>
              </a:rPr>
              <a:t/>
            </a:r>
            <a:br>
              <a:rPr lang="en-US" altLang="zh-CN" sz="2400" b="1" dirty="0">
                <a:latin typeface="微软雅黑" panose="020B0503020204020204" pitchFamily="34" charset="-122"/>
                <a:ea typeface="微软雅黑" panose="020B0503020204020204" pitchFamily="34" charset="-122"/>
              </a:rPr>
            </a:br>
            <a:r>
              <a:rPr lang="en-US" altLang="zh-CN" sz="2400" i="1" dirty="0" smtClean="0">
                <a:latin typeface="微软雅黑" panose="020B0503020204020204" pitchFamily="34" charset="-122"/>
                <a:ea typeface="微软雅黑" panose="020B0503020204020204" pitchFamily="34" charset="-122"/>
              </a:rPr>
              <a:t>2</a:t>
            </a:r>
            <a:r>
              <a:rPr lang="zh-CN" altLang="zh-CN" sz="2400" i="1" dirty="0" smtClean="0">
                <a:latin typeface="微软雅黑" panose="020B0503020204020204" pitchFamily="34" charset="-122"/>
                <a:ea typeface="微软雅黑" panose="020B0503020204020204" pitchFamily="34" charset="-122"/>
              </a:rPr>
              <a:t>、</a:t>
            </a:r>
            <a:r>
              <a:rPr lang="en-US" altLang="zh-CN" sz="2400" i="1" dirty="0">
                <a:latin typeface="微软雅黑" panose="020B0503020204020204" pitchFamily="34" charset="-122"/>
                <a:ea typeface="微软雅黑" panose="020B0503020204020204" pitchFamily="34" charset="-122"/>
              </a:rPr>
              <a:t>POCT</a:t>
            </a:r>
            <a:r>
              <a:rPr lang="zh-CN" altLang="zh-CN" sz="2400" i="1" dirty="0" smtClean="0">
                <a:latin typeface="微软雅黑" panose="020B0503020204020204" pitchFamily="34" charset="-122"/>
                <a:ea typeface="微软雅黑" panose="020B0503020204020204" pitchFamily="34" charset="-122"/>
              </a:rPr>
              <a:t>的</a:t>
            </a:r>
            <a:r>
              <a:rPr lang="zh-CN" altLang="en-US" sz="2400" i="1" dirty="0" smtClean="0">
                <a:latin typeface="微软雅黑" panose="020B0503020204020204" pitchFamily="34" charset="-122"/>
                <a:ea typeface="微软雅黑" panose="020B0503020204020204" pitchFamily="34" charset="-122"/>
              </a:rPr>
              <a:t>质量管理</a:t>
            </a:r>
            <a:endParaRPr lang="zh-CN" altLang="en-US" sz="2400" i="1" dirty="0"/>
          </a:p>
        </p:txBody>
      </p:sp>
      <p:sp>
        <p:nvSpPr>
          <p:cNvPr id="6" name="矩形 5"/>
          <p:cNvSpPr>
            <a:spLocks noChangeArrowheads="1"/>
          </p:cNvSpPr>
          <p:nvPr/>
        </p:nvSpPr>
        <p:spPr bwMode="auto">
          <a:xfrm flipV="1">
            <a:off x="0" y="908720"/>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28429431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1800" y="1916832"/>
            <a:ext cx="8229600" cy="3166343"/>
          </a:xfrm>
        </p:spPr>
        <p:txBody>
          <a:bodyPr/>
          <a:lstStyle/>
          <a:p>
            <a:r>
              <a:rPr lang="zh-CN" altLang="zh-CN" sz="2000" dirty="0" smtClean="0">
                <a:latin typeface="微软雅黑" panose="020B0503020204020204" pitchFamily="34" charset="-122"/>
                <a:ea typeface="微软雅黑" panose="020B0503020204020204" pitchFamily="34" charset="-122"/>
              </a:rPr>
              <a:t>只有</a:t>
            </a:r>
            <a:r>
              <a:rPr lang="zh-CN" altLang="zh-CN" sz="2000" dirty="0">
                <a:latin typeface="微软雅黑" panose="020B0503020204020204" pitchFamily="34" charset="-122"/>
                <a:ea typeface="微软雅黑" panose="020B0503020204020204" pitchFamily="34" charset="-122"/>
              </a:rPr>
              <a:t>培训合格者才能独立进行</a:t>
            </a:r>
            <a:r>
              <a:rPr lang="en-US" altLang="zh-CN" sz="2000" dirty="0">
                <a:latin typeface="微软雅黑" panose="020B0503020204020204" pitchFamily="34" charset="-122"/>
                <a:ea typeface="微软雅黑" panose="020B0503020204020204" pitchFamily="34" charset="-122"/>
              </a:rPr>
              <a:t>POCT</a:t>
            </a:r>
            <a:r>
              <a:rPr lang="zh-CN" altLang="zh-CN" sz="2000" dirty="0">
                <a:latin typeface="微软雅黑" panose="020B0503020204020204" pitchFamily="34" charset="-122"/>
                <a:ea typeface="微软雅黑" panose="020B0503020204020204" pitchFamily="34" charset="-122"/>
              </a:rPr>
              <a:t>，必须了解相关原理并能熟练操作，必须具备安全操作、质量控制、结果分析、仪器保养和试剂保存等知识和技能</a:t>
            </a:r>
          </a:p>
          <a:p>
            <a:endParaRPr lang="zh-CN" altLang="en-US" sz="2000" dirty="0">
              <a:latin typeface="微软雅黑" panose="020B0503020204020204" pitchFamily="34" charset="-122"/>
              <a:ea typeface="微软雅黑" panose="020B0503020204020204" pitchFamily="34" charset="-122"/>
            </a:endParaRPr>
          </a:p>
        </p:txBody>
      </p:sp>
      <p:sp>
        <p:nvSpPr>
          <p:cNvPr id="5" name="矩形 4"/>
          <p:cNvSpPr/>
          <p:nvPr/>
        </p:nvSpPr>
        <p:spPr>
          <a:xfrm>
            <a:off x="1876654" y="4869160"/>
            <a:ext cx="6876256" cy="369332"/>
          </a:xfrm>
          <a:prstGeom prst="rect">
            <a:avLst/>
          </a:prstGeom>
        </p:spPr>
        <p:txBody>
          <a:bodyPr wrap="square">
            <a:spAutoFit/>
          </a:bodyPr>
          <a:lstStyle/>
          <a:p>
            <a:pPr algn="r"/>
            <a:r>
              <a:rPr lang="zh-CN" altLang="zh-CN" dirty="0"/>
              <a:t>陈霖</a:t>
            </a:r>
            <a:r>
              <a:rPr lang="en-US" altLang="zh-CN" dirty="0"/>
              <a:t>.</a:t>
            </a:r>
            <a:r>
              <a:rPr lang="zh-CN" altLang="zh-CN" dirty="0"/>
              <a:t>等</a:t>
            </a:r>
            <a:r>
              <a:rPr lang="en-US" altLang="zh-CN" dirty="0"/>
              <a:t>.</a:t>
            </a:r>
            <a:r>
              <a:rPr lang="zh-CN" altLang="zh-CN" dirty="0"/>
              <a:t>中华检验医学杂志</a:t>
            </a:r>
            <a:r>
              <a:rPr lang="en-US" altLang="zh-CN" dirty="0"/>
              <a:t>.2014.11:37(11):804-807</a:t>
            </a:r>
            <a:endParaRPr lang="zh-CN" altLang="zh-CN" dirty="0"/>
          </a:p>
        </p:txBody>
      </p:sp>
      <p:sp>
        <p:nvSpPr>
          <p:cNvPr id="7" name="矩形 6"/>
          <p:cNvSpPr/>
          <p:nvPr/>
        </p:nvSpPr>
        <p:spPr>
          <a:xfrm>
            <a:off x="3676854" y="332656"/>
            <a:ext cx="5076056" cy="830997"/>
          </a:xfrm>
          <a:prstGeom prst="rect">
            <a:avLst/>
          </a:prstGeom>
        </p:spPr>
        <p:txBody>
          <a:bodyPr wrap="square">
            <a:spAutoFit/>
          </a:bodyPr>
          <a:lstStyle/>
          <a:p>
            <a:pPr algn="r"/>
            <a:r>
              <a:rPr lang="zh-CN" altLang="zh-CN" sz="2400" b="1" dirty="0">
                <a:latin typeface="微软雅黑" panose="020B0503020204020204" pitchFamily="34" charset="-122"/>
                <a:ea typeface="微软雅黑" panose="020B0503020204020204" pitchFamily="34" charset="-122"/>
              </a:rPr>
              <a:t>美国医院内</a:t>
            </a:r>
            <a:r>
              <a:rPr lang="en-US" altLang="zh-CN" sz="2400" b="1" dirty="0">
                <a:latin typeface="微软雅黑" panose="020B0503020204020204" pitchFamily="34" charset="-122"/>
                <a:ea typeface="微软雅黑" panose="020B0503020204020204" pitchFamily="34" charset="-122"/>
              </a:rPr>
              <a:t>POCT</a:t>
            </a:r>
            <a:r>
              <a:rPr lang="zh-CN" altLang="zh-CN" sz="2400" b="1" dirty="0">
                <a:latin typeface="微软雅黑" panose="020B0503020204020204" pitchFamily="34" charset="-122"/>
                <a:ea typeface="微软雅黑" panose="020B0503020204020204" pitchFamily="34" charset="-122"/>
              </a:rPr>
              <a:t>的管理已趋于完善</a:t>
            </a:r>
            <a:r>
              <a:rPr lang="en-US" altLang="zh-CN" sz="2400" b="1" dirty="0">
                <a:latin typeface="微软雅黑" panose="020B0503020204020204" pitchFamily="34" charset="-122"/>
                <a:ea typeface="微软雅黑" panose="020B0503020204020204" pitchFamily="34" charset="-122"/>
              </a:rPr>
              <a:t/>
            </a:r>
            <a:br>
              <a:rPr lang="en-US" altLang="zh-CN" sz="2400" b="1" dirty="0">
                <a:latin typeface="微软雅黑" panose="020B0503020204020204" pitchFamily="34" charset="-122"/>
                <a:ea typeface="微软雅黑" panose="020B0503020204020204" pitchFamily="34" charset="-122"/>
              </a:rPr>
            </a:br>
            <a:r>
              <a:rPr lang="en-US" altLang="zh-CN" sz="2400" i="1" dirty="0" smtClean="0">
                <a:latin typeface="微软雅黑" panose="020B0503020204020204" pitchFamily="34" charset="-122"/>
                <a:ea typeface="微软雅黑" panose="020B0503020204020204" pitchFamily="34" charset="-122"/>
              </a:rPr>
              <a:t>3</a:t>
            </a:r>
            <a:r>
              <a:rPr lang="zh-CN" altLang="zh-CN" sz="2400" i="1" dirty="0" smtClean="0">
                <a:latin typeface="微软雅黑" panose="020B0503020204020204" pitchFamily="34" charset="-122"/>
                <a:ea typeface="微软雅黑" panose="020B0503020204020204" pitchFamily="34" charset="-122"/>
              </a:rPr>
              <a:t>、</a:t>
            </a:r>
            <a:r>
              <a:rPr lang="en-US" altLang="zh-CN" sz="2400" i="1" dirty="0">
                <a:latin typeface="微软雅黑" panose="020B0503020204020204" pitchFamily="34" charset="-122"/>
                <a:ea typeface="微软雅黑" panose="020B0503020204020204" pitchFamily="34" charset="-122"/>
              </a:rPr>
              <a:t>POCT</a:t>
            </a:r>
            <a:r>
              <a:rPr lang="zh-CN" altLang="zh-CN" sz="2400" i="1" dirty="0" smtClean="0">
                <a:latin typeface="微软雅黑" panose="020B0503020204020204" pitchFamily="34" charset="-122"/>
                <a:ea typeface="微软雅黑" panose="020B0503020204020204" pitchFamily="34" charset="-122"/>
              </a:rPr>
              <a:t>的</a:t>
            </a:r>
            <a:r>
              <a:rPr lang="zh-CN" altLang="en-US" sz="2400" i="1" dirty="0" smtClean="0">
                <a:latin typeface="微软雅黑" panose="020B0503020204020204" pitchFamily="34" charset="-122"/>
                <a:ea typeface="微软雅黑" panose="020B0503020204020204" pitchFamily="34" charset="-122"/>
              </a:rPr>
              <a:t>人员管理</a:t>
            </a:r>
            <a:endParaRPr lang="zh-CN" altLang="en-US" sz="2400" i="1" dirty="0"/>
          </a:p>
        </p:txBody>
      </p:sp>
      <p:sp>
        <p:nvSpPr>
          <p:cNvPr id="6" name="矩形 5"/>
          <p:cNvSpPr>
            <a:spLocks noChangeArrowheads="1"/>
          </p:cNvSpPr>
          <p:nvPr/>
        </p:nvSpPr>
        <p:spPr bwMode="auto">
          <a:xfrm flipV="1">
            <a:off x="0" y="908720"/>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489332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10456" y="486372"/>
            <a:ext cx="7366000" cy="997421"/>
          </a:xfrm>
        </p:spPr>
        <p:txBody>
          <a:bodyPr/>
          <a:lstStyle/>
          <a:p>
            <a:pPr algn="r"/>
            <a:r>
              <a:rPr lang="zh-CN" altLang="en-US" sz="2400" b="1" dirty="0" smtClean="0">
                <a:latin typeface="微软雅黑" panose="020B0503020204020204" pitchFamily="34" charset="-122"/>
                <a:ea typeface="微软雅黑" panose="020B0503020204020204" pitchFamily="34" charset="-122"/>
              </a:rPr>
              <a:t>卫</a:t>
            </a:r>
            <a:r>
              <a:rPr lang="zh-CN" altLang="en-US" sz="2400" b="1" dirty="0">
                <a:latin typeface="微软雅黑" panose="020B0503020204020204" pitchFamily="34" charset="-122"/>
                <a:ea typeface="微软雅黑" panose="020B0503020204020204" pitchFamily="34" charset="-122"/>
              </a:rPr>
              <a:t>计委</a:t>
            </a:r>
            <a:r>
              <a:rPr lang="en-US" altLang="zh-CN" sz="2400" b="1" dirty="0">
                <a:latin typeface="微软雅黑" panose="020B0503020204020204" pitchFamily="34" charset="-122"/>
                <a:ea typeface="微软雅黑" panose="020B0503020204020204" pitchFamily="34" charset="-122"/>
              </a:rPr>
              <a:t>《POCT</a:t>
            </a:r>
            <a:r>
              <a:rPr lang="zh-CN" altLang="en-US" sz="2400" b="1" dirty="0">
                <a:latin typeface="微软雅黑" panose="020B0503020204020204" pitchFamily="34" charset="-122"/>
                <a:ea typeface="微软雅黑" panose="020B0503020204020204" pitchFamily="34" charset="-122"/>
              </a:rPr>
              <a:t>管理办法</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建</a:t>
            </a:r>
            <a:r>
              <a:rPr lang="zh-CN" altLang="en-US" sz="2400" b="1" dirty="0" smtClean="0">
                <a:latin typeface="微软雅黑" panose="020B0503020204020204" pitchFamily="34" charset="-122"/>
                <a:ea typeface="微软雅黑" panose="020B0503020204020204" pitchFamily="34" charset="-122"/>
              </a:rPr>
              <a:t>议案</a:t>
            </a:r>
            <a:r>
              <a:rPr lang="en-US" altLang="zh-CN" sz="2400" b="1" dirty="0">
                <a:latin typeface="微软雅黑" panose="020B0503020204020204" pitchFamily="34" charset="-122"/>
                <a:ea typeface="微软雅黑" panose="020B0503020204020204" pitchFamily="34" charset="-122"/>
              </a:rPr>
              <a:t/>
            </a:r>
            <a:br>
              <a:rPr lang="en-US" altLang="zh-CN" sz="2400" b="1" dirty="0">
                <a:latin typeface="微软雅黑" panose="020B0503020204020204" pitchFamily="34" charset="-122"/>
                <a:ea typeface="微软雅黑" panose="020B0503020204020204" pitchFamily="34" charset="-122"/>
              </a:rPr>
            </a:br>
            <a:r>
              <a:rPr lang="en-US" altLang="zh-CN" sz="2400" i="1" dirty="0">
                <a:latin typeface="微软雅黑" panose="020B0503020204020204" pitchFamily="34" charset="-122"/>
                <a:ea typeface="微软雅黑" panose="020B0503020204020204" pitchFamily="34" charset="-122"/>
              </a:rPr>
              <a:t>2016</a:t>
            </a:r>
            <a:r>
              <a:rPr lang="zh-CN" altLang="en-US" sz="2400" i="1" dirty="0">
                <a:latin typeface="微软雅黑" panose="020B0503020204020204" pitchFamily="34" charset="-122"/>
                <a:ea typeface="微软雅黑" panose="020B0503020204020204" pitchFamily="34" charset="-122"/>
              </a:rPr>
              <a:t>年</a:t>
            </a:r>
            <a:r>
              <a:rPr lang="en-US" altLang="zh-CN" sz="2400" i="1" dirty="0">
                <a:latin typeface="微软雅黑" panose="020B0503020204020204" pitchFamily="34" charset="-122"/>
                <a:ea typeface="微软雅黑" panose="020B0503020204020204" pitchFamily="34" charset="-122"/>
              </a:rPr>
              <a:t>4</a:t>
            </a:r>
            <a:r>
              <a:rPr lang="zh-CN" altLang="en-US" sz="2400" i="1" dirty="0" smtClean="0">
                <a:latin typeface="微软雅黑" panose="020B0503020204020204" pitchFamily="34" charset="-122"/>
                <a:ea typeface="微软雅黑" panose="020B0503020204020204" pitchFamily="34" charset="-122"/>
              </a:rPr>
              <a:t>月</a:t>
            </a:r>
            <a:r>
              <a:rPr lang="zh-CN" altLang="en-US" sz="2400" i="1" dirty="0">
                <a:latin typeface="微软雅黑" panose="020B0503020204020204" pitchFamily="34" charset="-122"/>
                <a:ea typeface="微软雅黑" panose="020B0503020204020204" pitchFamily="34" charset="-122"/>
              </a:rPr>
              <a:t/>
            </a:r>
            <a:br>
              <a:rPr lang="zh-CN" altLang="en-US" sz="2400" i="1" dirty="0">
                <a:latin typeface="微软雅黑" panose="020B0503020204020204" pitchFamily="34" charset="-122"/>
                <a:ea typeface="微软雅黑" panose="020B0503020204020204" pitchFamily="34" charset="-122"/>
              </a:rPr>
            </a:br>
            <a:endParaRPr lang="zh-CN" altLang="en-US" sz="2400" i="1" dirty="0">
              <a:latin typeface="微软雅黑" panose="020B0503020204020204" pitchFamily="34" charset="-122"/>
              <a:ea typeface="微软雅黑" panose="020B0503020204020204" pitchFamily="34" charset="-122"/>
            </a:endParaRPr>
          </a:p>
        </p:txBody>
      </p:sp>
      <p:sp>
        <p:nvSpPr>
          <p:cNvPr id="4" name="TextBox 3"/>
          <p:cNvSpPr txBox="1"/>
          <p:nvPr/>
        </p:nvSpPr>
        <p:spPr>
          <a:xfrm>
            <a:off x="395536" y="1700808"/>
            <a:ext cx="8280920" cy="3647152"/>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第十九条     县级以上地方卫生计生行政部门应当加强对院内</a:t>
            </a:r>
            <a:r>
              <a:rPr lang="en-US" altLang="zh-CN" sz="1400" dirty="0" smtClean="0">
                <a:latin typeface="微软雅黑" panose="020B0503020204020204" pitchFamily="34" charset="-122"/>
                <a:ea typeface="微软雅黑" panose="020B0503020204020204" pitchFamily="34" charset="-122"/>
              </a:rPr>
              <a:t>POCT</a:t>
            </a:r>
            <a:r>
              <a:rPr lang="zh-CN" altLang="en-US" sz="1400" dirty="0" smtClean="0">
                <a:latin typeface="微软雅黑" panose="020B0503020204020204" pitchFamily="34" charset="-122"/>
                <a:ea typeface="微软雅黑" panose="020B0503020204020204" pitchFamily="34" charset="-122"/>
              </a:rPr>
              <a:t>工作的监督与管理，三级医疗机构应接受国家卫生及计生委的监督管理。</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第二十条     医疗机构内任何部门或者个人未经卫生计生行政部门批准开展</a:t>
            </a:r>
            <a:r>
              <a:rPr lang="en-US" altLang="zh-CN" sz="1400" dirty="0" smtClean="0">
                <a:latin typeface="微软雅黑" panose="020B0503020204020204" pitchFamily="34" charset="-122"/>
                <a:ea typeface="微软雅黑" panose="020B0503020204020204" pitchFamily="34" charset="-122"/>
              </a:rPr>
              <a:t>POCT</a:t>
            </a:r>
            <a:r>
              <a:rPr lang="zh-CN" altLang="en-US" sz="1400" dirty="0" smtClean="0">
                <a:latin typeface="微软雅黑" panose="020B0503020204020204" pitchFamily="34" charset="-122"/>
                <a:ea typeface="微软雅黑" panose="020B0503020204020204" pitchFamily="34" charset="-122"/>
              </a:rPr>
              <a:t>工作的，由县级以上地方卫生计生行政部门按照</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医疗机构管理条例</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等有关规定予以处理。</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第二十一条  医疗机构内使用非卫生专业技术人员从事</a:t>
            </a:r>
            <a:r>
              <a:rPr lang="en-US" altLang="zh-CN" sz="1400" dirty="0" smtClean="0">
                <a:latin typeface="微软雅黑" panose="020B0503020204020204" pitchFamily="34" charset="-122"/>
                <a:ea typeface="微软雅黑" panose="020B0503020204020204" pitchFamily="34" charset="-122"/>
              </a:rPr>
              <a:t>POCT</a:t>
            </a:r>
            <a:r>
              <a:rPr lang="zh-CN" altLang="en-US" sz="1400" dirty="0" smtClean="0">
                <a:latin typeface="微软雅黑" panose="020B0503020204020204" pitchFamily="34" charset="-122"/>
                <a:ea typeface="微软雅黑" panose="020B0503020204020204" pitchFamily="34" charset="-122"/>
              </a:rPr>
              <a:t>工作的，</a:t>
            </a:r>
            <a:r>
              <a:rPr lang="zh-CN" altLang="en-US" sz="1400" dirty="0">
                <a:latin typeface="微软雅黑" panose="020B0503020204020204" pitchFamily="34" charset="-122"/>
                <a:ea typeface="微软雅黑" panose="020B0503020204020204" pitchFamily="34" charset="-122"/>
              </a:rPr>
              <a:t>由县级以上地方卫生计生行政部门</a:t>
            </a:r>
            <a:r>
              <a:rPr lang="zh-CN" altLang="en-US" sz="1400" dirty="0" smtClean="0">
                <a:latin typeface="微软雅黑" panose="020B0503020204020204" pitchFamily="34" charset="-122"/>
                <a:ea typeface="微软雅黑" panose="020B0503020204020204" pitchFamily="34" charset="-122"/>
              </a:rPr>
              <a:t>按照</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执业医师法</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医疗机构管理条例</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医疗机构临床实验室管理办法</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等有关法律法规的规定予以处理。</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第二十二条  医疗机构有下列情形之一的，由卫生行政部门取消开展</a:t>
            </a:r>
            <a:r>
              <a:rPr lang="en-US" altLang="zh-CN" sz="1400" dirty="0" smtClean="0">
                <a:latin typeface="微软雅黑" panose="020B0503020204020204" pitchFamily="34" charset="-122"/>
                <a:ea typeface="微软雅黑" panose="020B0503020204020204" pitchFamily="34" charset="-122"/>
              </a:rPr>
              <a:t>POCT</a:t>
            </a:r>
            <a:r>
              <a:rPr lang="zh-CN" altLang="en-US" sz="1400" dirty="0" smtClean="0">
                <a:latin typeface="微软雅黑" panose="020B0503020204020204" pitchFamily="34" charset="-122"/>
                <a:ea typeface="微软雅黑" panose="020B0503020204020204" pitchFamily="34" charset="-122"/>
              </a:rPr>
              <a:t>工作的资格：</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（一）使用未经注册批准的</a:t>
            </a:r>
            <a:r>
              <a:rPr lang="en-US" altLang="zh-CN" sz="1400" dirty="0" smtClean="0">
                <a:latin typeface="微软雅黑" panose="020B0503020204020204" pitchFamily="34" charset="-122"/>
                <a:ea typeface="微软雅黑" panose="020B0503020204020204" pitchFamily="34" charset="-122"/>
              </a:rPr>
              <a:t>POCT</a:t>
            </a:r>
            <a:r>
              <a:rPr lang="zh-CN" altLang="en-US" sz="1400" dirty="0" smtClean="0">
                <a:latin typeface="微软雅黑" panose="020B0503020204020204" pitchFamily="34" charset="-122"/>
                <a:ea typeface="微软雅黑" panose="020B0503020204020204" pitchFamily="34" charset="-122"/>
              </a:rPr>
              <a:t>产品和系统的；</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（二）</a:t>
            </a:r>
            <a:r>
              <a:rPr lang="en-US" altLang="zh-CN" sz="1400" dirty="0" smtClean="0">
                <a:latin typeface="微软雅黑" panose="020B0503020204020204" pitchFamily="34" charset="-122"/>
                <a:ea typeface="微软雅黑" panose="020B0503020204020204" pitchFamily="34" charset="-122"/>
              </a:rPr>
              <a:t>POCT</a:t>
            </a:r>
            <a:r>
              <a:rPr lang="zh-CN" altLang="en-US" sz="1400" dirty="0" smtClean="0">
                <a:latin typeface="微软雅黑" panose="020B0503020204020204" pitchFamily="34" charset="-122"/>
                <a:ea typeface="微软雅黑" panose="020B0503020204020204" pitchFamily="34" charset="-122"/>
              </a:rPr>
              <a:t>操作人员未通过培训考核的；</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（三）违反本办法其他规定的。</a:t>
            </a:r>
            <a:endParaRPr lang="zh-CN" altLang="en-US" sz="1400" dirty="0">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flipV="1">
            <a:off x="0" y="913074"/>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7851113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0" y="4160821"/>
            <a:ext cx="9144000" cy="2697179"/>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Rectangle 2"/>
          <p:cNvSpPr>
            <a:spLocks noGrp="1" noChangeArrowheads="1"/>
          </p:cNvSpPr>
          <p:nvPr>
            <p:ph type="title"/>
          </p:nvPr>
        </p:nvSpPr>
        <p:spPr>
          <a:xfrm>
            <a:off x="348762" y="548680"/>
            <a:ext cx="8443546" cy="1116608"/>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r>
              <a:rPr lang="zh-CN" altLang="en-US" sz="2400" b="1" dirty="0" smtClean="0">
                <a:latin typeface="微软雅黑" panose="020B0503020204020204" pitchFamily="34" charset="-122"/>
                <a:ea typeface="微软雅黑" panose="020B0503020204020204" pitchFamily="34" charset="-122"/>
              </a:rPr>
              <a:t>卫生部</a:t>
            </a:r>
            <a:r>
              <a:rPr lang="zh-CN" altLang="en-US" sz="2400" b="1" dirty="0">
                <a:latin typeface="微软雅黑" panose="020B0503020204020204" pitchFamily="34" charset="-122"/>
                <a:ea typeface="微软雅黑" panose="020B0503020204020204" pitchFamily="34" charset="-122"/>
              </a:rPr>
              <a:t>三级综合医院评审标准实施</a:t>
            </a:r>
            <a:r>
              <a:rPr lang="zh-CN" altLang="en-US" sz="2400" b="1" dirty="0" smtClean="0">
                <a:latin typeface="微软雅黑" panose="020B0503020204020204" pitchFamily="34" charset="-122"/>
                <a:ea typeface="微软雅黑" panose="020B0503020204020204" pitchFamily="34" charset="-122"/>
              </a:rPr>
              <a:t>细则</a:t>
            </a:r>
            <a:r>
              <a:rPr lang="en-US" altLang="zh-CN" sz="2400" b="1" dirty="0" smtClean="0">
                <a:latin typeface="微软雅黑" panose="020B0503020204020204" pitchFamily="34" charset="-122"/>
                <a:ea typeface="微软雅黑" panose="020B0503020204020204" pitchFamily="34" charset="-122"/>
              </a:rPr>
              <a:t/>
            </a:r>
            <a:br>
              <a:rPr lang="en-US" altLang="zh-CN" sz="2400" b="1" dirty="0" smtClean="0">
                <a:latin typeface="微软雅黑" panose="020B0503020204020204" pitchFamily="34" charset="-122"/>
                <a:ea typeface="微软雅黑" panose="020B0503020204020204" pitchFamily="34" charset="-122"/>
              </a:rPr>
            </a:br>
            <a:r>
              <a:rPr lang="zh-CN" altLang="en-US" sz="2400" i="1" dirty="0" smtClean="0">
                <a:latin typeface="微软雅黑" panose="020B0503020204020204" pitchFamily="34" charset="-122"/>
                <a:ea typeface="微软雅黑" panose="020B0503020204020204" pitchFamily="34" charset="-122"/>
              </a:rPr>
              <a:t>对</a:t>
            </a:r>
            <a:r>
              <a:rPr lang="en-US" altLang="zh-CN" sz="2400" i="1" dirty="0" smtClean="0">
                <a:latin typeface="微软雅黑" panose="020B0503020204020204" pitchFamily="34" charset="-122"/>
                <a:ea typeface="微软雅黑" panose="020B0503020204020204" pitchFamily="34" charset="-122"/>
              </a:rPr>
              <a:t>POCT</a:t>
            </a:r>
            <a:r>
              <a:rPr lang="zh-CN" altLang="en-US" sz="2400" i="1" dirty="0" smtClean="0">
                <a:latin typeface="微软雅黑" panose="020B0503020204020204" pitchFamily="34" charset="-122"/>
                <a:ea typeface="微软雅黑" panose="020B0503020204020204" pitchFamily="34" charset="-122"/>
              </a:rPr>
              <a:t>也有要求</a:t>
            </a:r>
            <a:r>
              <a:rPr lang="en-US" altLang="zh-CN" sz="2400" i="1" dirty="0">
                <a:latin typeface="微软雅黑" panose="020B0503020204020204" pitchFamily="34" charset="-122"/>
                <a:ea typeface="微软雅黑" panose="020B0503020204020204" pitchFamily="34" charset="-122"/>
              </a:rPr>
              <a:t/>
            </a:r>
            <a:br>
              <a:rPr lang="en-US" altLang="zh-CN" sz="2400" i="1" dirty="0">
                <a:latin typeface="微软雅黑" panose="020B0503020204020204" pitchFamily="34" charset="-122"/>
                <a:ea typeface="微软雅黑" panose="020B0503020204020204" pitchFamily="34" charset="-122"/>
              </a:rPr>
            </a:br>
            <a:endParaRPr lang="en-US" sz="2400" i="1" dirty="0">
              <a:latin typeface="微软雅黑" panose="020B0503020204020204" pitchFamily="34" charset="-122"/>
              <a:ea typeface="微软雅黑" panose="020B0503020204020204" pitchFamily="34" charset="-122"/>
            </a:endParaRPr>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564" t="10789" r="9532" b="1502"/>
          <a:stretch/>
        </p:blipFill>
        <p:spPr bwMode="auto">
          <a:xfrm>
            <a:off x="347868" y="1582992"/>
            <a:ext cx="8444440" cy="4696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圆角矩形 5"/>
          <p:cNvSpPr/>
          <p:nvPr/>
        </p:nvSpPr>
        <p:spPr bwMode="auto">
          <a:xfrm>
            <a:off x="577462" y="2163212"/>
            <a:ext cx="8214846" cy="209789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spcBef>
                <a:spcPct val="0"/>
              </a:spcBef>
            </a:pPr>
            <a:endParaRPr lang="zh-CN" altLang="en-US" sz="2000"/>
          </a:p>
        </p:txBody>
      </p:sp>
      <p:sp>
        <p:nvSpPr>
          <p:cNvPr id="8" name="矩形 7"/>
          <p:cNvSpPr>
            <a:spLocks noChangeArrowheads="1"/>
          </p:cNvSpPr>
          <p:nvPr/>
        </p:nvSpPr>
        <p:spPr bwMode="auto">
          <a:xfrm flipV="1">
            <a:off x="0" y="913074"/>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2265673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907704" y="1628775"/>
            <a:ext cx="6858000" cy="3600986"/>
          </a:xfrm>
          <a:prstGeom prst="rect">
            <a:avLst/>
          </a:prstGeom>
          <a:ln w="25400">
            <a:solidFill>
              <a:schemeClr val="accent6"/>
            </a:solidFill>
          </a:ln>
        </p:spPr>
        <p:txBody>
          <a:bodyPr>
            <a:spAutoFit/>
          </a:bodyPr>
          <a:lstStyle/>
          <a:p>
            <a:pPr eaLnBrk="0" hangingPunct="0">
              <a:lnSpc>
                <a:spcPct val="200000"/>
              </a:lnSpc>
              <a:spcBef>
                <a:spcPct val="50000"/>
              </a:spcBef>
              <a:defRPr/>
            </a:pPr>
            <a:r>
              <a:rPr lang="zh-CN" altLang="en-US" sz="2400" b="1" dirty="0" smtClean="0">
                <a:latin typeface="微软雅黑" panose="020B0503020204020204" pitchFamily="34" charset="-122"/>
                <a:ea typeface="微软雅黑" panose="020B0503020204020204" pitchFamily="34" charset="-122"/>
              </a:rPr>
              <a:t>一、</a:t>
            </a:r>
            <a:r>
              <a:rPr lang="en-US" altLang="zh-CN" sz="2400" b="1" dirty="0" smtClean="0">
                <a:latin typeface="微软雅黑" panose="020B0503020204020204" pitchFamily="34" charset="-122"/>
                <a:ea typeface="微软雅黑" panose="020B0503020204020204" pitchFamily="34" charset="-122"/>
              </a:rPr>
              <a:t>POCT </a:t>
            </a:r>
            <a:r>
              <a:rPr lang="zh-CN" altLang="en-US" sz="2400" b="1" dirty="0" smtClean="0">
                <a:latin typeface="微软雅黑" panose="020B0503020204020204" pitchFamily="34" charset="-122"/>
                <a:ea typeface="微软雅黑" panose="020B0503020204020204" pitchFamily="34" charset="-122"/>
              </a:rPr>
              <a:t>发展现状</a:t>
            </a:r>
            <a:endParaRPr lang="en-US" altLang="zh-CN" sz="2400" b="1" dirty="0" smtClean="0">
              <a:latin typeface="微软雅黑" panose="020B0503020204020204" pitchFamily="34" charset="-122"/>
              <a:ea typeface="微软雅黑" panose="020B0503020204020204" pitchFamily="34" charset="-122"/>
            </a:endParaRPr>
          </a:p>
          <a:p>
            <a:pPr eaLnBrk="0" hangingPunct="0">
              <a:lnSpc>
                <a:spcPct val="200000"/>
              </a:lnSpc>
              <a:spcBef>
                <a:spcPct val="50000"/>
              </a:spcBef>
              <a:defRPr/>
            </a:pPr>
            <a:r>
              <a:rPr lang="zh-CN" altLang="en-US" sz="2400" b="1" dirty="0" smtClean="0">
                <a:latin typeface="微软雅黑" panose="020B0503020204020204" pitchFamily="34" charset="-122"/>
                <a:ea typeface="微软雅黑" panose="020B0503020204020204" pitchFamily="34" charset="-122"/>
              </a:rPr>
              <a:t>二、</a:t>
            </a:r>
            <a:r>
              <a:rPr lang="en-US" altLang="zh-CN" sz="2400" b="1" dirty="0" smtClean="0">
                <a:latin typeface="微软雅黑" panose="020B0503020204020204" pitchFamily="34" charset="-122"/>
                <a:ea typeface="微软雅黑" panose="020B0503020204020204" pitchFamily="34" charset="-122"/>
              </a:rPr>
              <a:t>POCT</a:t>
            </a:r>
            <a:r>
              <a:rPr lang="zh-CN" altLang="en-US" sz="2400" b="1" dirty="0" smtClean="0">
                <a:latin typeface="微软雅黑" panose="020B0503020204020204" pitchFamily="34" charset="-122"/>
                <a:ea typeface="微软雅黑" panose="020B0503020204020204" pitchFamily="34" charset="-122"/>
              </a:rPr>
              <a:t> 存在</a:t>
            </a:r>
            <a:r>
              <a:rPr lang="zh-CN" altLang="en-US" sz="2400" b="1" dirty="0">
                <a:latin typeface="微软雅黑" panose="020B0503020204020204" pitchFamily="34" charset="-122"/>
                <a:ea typeface="微软雅黑" panose="020B0503020204020204" pitchFamily="34" charset="-122"/>
              </a:rPr>
              <a:t>的问题</a:t>
            </a:r>
            <a:endParaRPr lang="en-US" altLang="zh-CN" sz="2400" b="1" dirty="0">
              <a:latin typeface="微软雅黑" panose="020B0503020204020204" pitchFamily="34" charset="-122"/>
              <a:ea typeface="微软雅黑" panose="020B0503020204020204" pitchFamily="34" charset="-122"/>
            </a:endParaRPr>
          </a:p>
          <a:p>
            <a:pPr eaLnBrk="0" hangingPunct="0">
              <a:lnSpc>
                <a:spcPct val="200000"/>
              </a:lnSpc>
              <a:spcBef>
                <a:spcPct val="50000"/>
              </a:spcBef>
              <a:defRPr/>
            </a:pPr>
            <a:r>
              <a:rPr lang="zh-CN" altLang="en-US" sz="2400" b="1" dirty="0" smtClean="0">
                <a:latin typeface="微软雅黑" panose="020B0503020204020204" pitchFamily="34" charset="-122"/>
                <a:ea typeface="微软雅黑" panose="020B0503020204020204" pitchFamily="34" charset="-122"/>
              </a:rPr>
              <a:t>三、</a:t>
            </a:r>
            <a:r>
              <a:rPr lang="en-US" altLang="zh-CN" sz="2400" b="1" dirty="0" smtClean="0">
                <a:latin typeface="微软雅黑" panose="020B0503020204020204" pitchFamily="34" charset="-122"/>
                <a:ea typeface="微软雅黑" panose="020B0503020204020204" pitchFamily="34" charset="-122"/>
              </a:rPr>
              <a:t>POCT </a:t>
            </a:r>
            <a:r>
              <a:rPr lang="zh-CN" altLang="en-US" sz="2400" b="1" dirty="0" smtClean="0">
                <a:latin typeface="微软雅黑" panose="020B0503020204020204" pitchFamily="34" charset="-122"/>
                <a:ea typeface="微软雅黑" panose="020B0503020204020204" pitchFamily="34" charset="-122"/>
              </a:rPr>
              <a:t>国际及国内管理规范</a:t>
            </a:r>
            <a:endParaRPr lang="en-US" altLang="zh-CN" sz="2400" b="1" dirty="0" smtClean="0">
              <a:latin typeface="微软雅黑" panose="020B0503020204020204" pitchFamily="34" charset="-122"/>
              <a:ea typeface="微软雅黑" panose="020B0503020204020204" pitchFamily="34" charset="-122"/>
            </a:endParaRPr>
          </a:p>
          <a:p>
            <a:pPr eaLnBrk="0" hangingPunct="0">
              <a:lnSpc>
                <a:spcPct val="200000"/>
              </a:lnSpc>
              <a:spcBef>
                <a:spcPct val="50000"/>
              </a:spcBef>
              <a:defRPr/>
            </a:pPr>
            <a:r>
              <a:rPr lang="zh-CN" altLang="en-US" sz="2400" b="1" dirty="0" smtClean="0">
                <a:solidFill>
                  <a:srgbClr val="FF0000"/>
                </a:solidFill>
                <a:latin typeface="微软雅黑" panose="020B0503020204020204" pitchFamily="34" charset="-122"/>
                <a:ea typeface="微软雅黑" panose="020B0503020204020204" pitchFamily="34" charset="-122"/>
              </a:rPr>
              <a:t>四、联网</a:t>
            </a:r>
            <a:r>
              <a:rPr lang="en-US" altLang="zh-CN" sz="2400" b="1" dirty="0" smtClean="0">
                <a:solidFill>
                  <a:srgbClr val="FF0000"/>
                </a:solidFill>
                <a:latin typeface="微软雅黑" panose="020B0503020204020204" pitchFamily="34" charset="-122"/>
                <a:ea typeface="微软雅黑" panose="020B0503020204020204" pitchFamily="34" charset="-122"/>
              </a:rPr>
              <a:t>POCT</a:t>
            </a:r>
            <a:r>
              <a:rPr lang="zh-CN" altLang="en-US" sz="2400" b="1" dirty="0" smtClean="0">
                <a:solidFill>
                  <a:srgbClr val="FF0000"/>
                </a:solidFill>
                <a:latin typeface="微软雅黑" panose="020B0503020204020204" pitchFamily="34" charset="-122"/>
                <a:ea typeface="微软雅黑" panose="020B0503020204020204" pitchFamily="34" charset="-122"/>
              </a:rPr>
              <a:t>管理实现“质量、速度与安全”</a:t>
            </a:r>
            <a:endParaRPr lang="en-US" altLang="zh-CN" sz="2400" b="1" dirty="0">
              <a:solidFill>
                <a:srgbClr val="FF0000"/>
              </a:solidFill>
              <a:latin typeface="微软雅黑" panose="020B0503020204020204" pitchFamily="34" charset="-122"/>
              <a:ea typeface="微软雅黑" panose="020B0503020204020204" pitchFamily="34" charset="-122"/>
            </a:endParaRPr>
          </a:p>
        </p:txBody>
      </p:sp>
      <p:sp>
        <p:nvSpPr>
          <p:cNvPr id="6" name="下箭头 5"/>
          <p:cNvSpPr/>
          <p:nvPr/>
        </p:nvSpPr>
        <p:spPr>
          <a:xfrm>
            <a:off x="1042988" y="1628775"/>
            <a:ext cx="720725" cy="4032250"/>
          </a:xfrm>
          <a:prstGeom prst="downArrow">
            <a:avLst/>
          </a:prstGeom>
          <a:solidFill>
            <a:schemeClr val="accent6">
              <a:lumMod val="60000"/>
              <a:lumOff val="40000"/>
            </a:schemeClr>
          </a:solidFill>
          <a:ln/>
        </p:spPr>
        <p:style>
          <a:lnRef idx="2">
            <a:schemeClr val="accent6"/>
          </a:lnRef>
          <a:fillRef idx="1">
            <a:schemeClr val="lt1"/>
          </a:fillRef>
          <a:effectRef idx="0">
            <a:schemeClr val="accent6"/>
          </a:effectRef>
          <a:fontRef idx="minor">
            <a:schemeClr val="dk1"/>
          </a:fontRef>
        </p:style>
        <p:txBody>
          <a:bodyPr>
            <a:spAutoFit/>
          </a:bodyPr>
          <a:lstStyle/>
          <a:p>
            <a:pPr marL="342900" indent="-342900" algn="ctr" eaLnBrk="0" hangingPunct="0">
              <a:spcBef>
                <a:spcPct val="50000"/>
              </a:spcBef>
              <a:buFont typeface="Arial" panose="020B0604020202020204" pitchFamily="34" charset="0"/>
              <a:buChar char="•"/>
              <a:defRPr/>
            </a:pPr>
            <a:endParaRPr lang="en-US" altLang="zh-CN" sz="2000" dirty="0">
              <a:solidFill>
                <a:schemeClr val="tx1"/>
              </a:solidFill>
            </a:endParaRPr>
          </a:p>
        </p:txBody>
      </p:sp>
      <p:sp>
        <p:nvSpPr>
          <p:cNvPr id="7" name="标题 1"/>
          <p:cNvSpPr txBox="1">
            <a:spLocks/>
          </p:cNvSpPr>
          <p:nvPr/>
        </p:nvSpPr>
        <p:spPr bwMode="auto">
          <a:xfrm>
            <a:off x="751632" y="320663"/>
            <a:ext cx="73660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3600">
                <a:solidFill>
                  <a:schemeClr val="tx1"/>
                </a:solidFill>
                <a:latin typeface="Calibri" pitchFamily="34" charset="0"/>
                <a:ea typeface="宋体" pitchFamily="2" charset="-122"/>
              </a:defRPr>
            </a:lvl2pPr>
            <a:lvl3pPr algn="ctr" rtl="0" eaLnBrk="1" fontAlgn="base" hangingPunct="1">
              <a:spcBef>
                <a:spcPct val="0"/>
              </a:spcBef>
              <a:spcAft>
                <a:spcPct val="0"/>
              </a:spcAft>
              <a:defRPr sz="3600">
                <a:solidFill>
                  <a:schemeClr val="tx1"/>
                </a:solidFill>
                <a:latin typeface="Calibri" pitchFamily="34" charset="0"/>
                <a:ea typeface="宋体" pitchFamily="2" charset="-122"/>
              </a:defRPr>
            </a:lvl3pPr>
            <a:lvl4pPr algn="ctr" rtl="0" eaLnBrk="1" fontAlgn="base" hangingPunct="1">
              <a:spcBef>
                <a:spcPct val="0"/>
              </a:spcBef>
              <a:spcAft>
                <a:spcPct val="0"/>
              </a:spcAft>
              <a:defRPr sz="3600">
                <a:solidFill>
                  <a:schemeClr val="tx1"/>
                </a:solidFill>
                <a:latin typeface="Calibri" pitchFamily="34" charset="0"/>
                <a:ea typeface="宋体" pitchFamily="2" charset="-122"/>
              </a:defRPr>
            </a:lvl4pPr>
            <a:lvl5pPr algn="ctr" rtl="0" eaLnBrk="1" fontAlgn="base" hangingPunct="1">
              <a:spcBef>
                <a:spcPct val="0"/>
              </a:spcBef>
              <a:spcAft>
                <a:spcPct val="0"/>
              </a:spcAft>
              <a:defRPr sz="3600">
                <a:solidFill>
                  <a:schemeClr val="tx1"/>
                </a:solidFill>
                <a:latin typeface="Calibri" pitchFamily="34" charset="0"/>
                <a:ea typeface="宋体" pitchFamily="2" charset="-122"/>
              </a:defRPr>
            </a:lvl5pPr>
            <a:lvl6pPr marL="380985" algn="ctr" rtl="0" eaLnBrk="1" fontAlgn="base" hangingPunct="1">
              <a:spcBef>
                <a:spcPct val="0"/>
              </a:spcBef>
              <a:spcAft>
                <a:spcPct val="0"/>
              </a:spcAft>
              <a:defRPr sz="3667">
                <a:solidFill>
                  <a:schemeClr val="tx1"/>
                </a:solidFill>
                <a:latin typeface="Calibri" pitchFamily="34" charset="0"/>
                <a:ea typeface="宋体" pitchFamily="2" charset="-122"/>
              </a:defRPr>
            </a:lvl6pPr>
            <a:lvl7pPr marL="761970" algn="ctr" rtl="0" eaLnBrk="1" fontAlgn="base" hangingPunct="1">
              <a:spcBef>
                <a:spcPct val="0"/>
              </a:spcBef>
              <a:spcAft>
                <a:spcPct val="0"/>
              </a:spcAft>
              <a:defRPr sz="3667">
                <a:solidFill>
                  <a:schemeClr val="tx1"/>
                </a:solidFill>
                <a:latin typeface="Calibri" pitchFamily="34" charset="0"/>
                <a:ea typeface="宋体" pitchFamily="2" charset="-122"/>
              </a:defRPr>
            </a:lvl7pPr>
            <a:lvl8pPr marL="1142954" algn="ctr" rtl="0" eaLnBrk="1" fontAlgn="base" hangingPunct="1">
              <a:spcBef>
                <a:spcPct val="0"/>
              </a:spcBef>
              <a:spcAft>
                <a:spcPct val="0"/>
              </a:spcAft>
              <a:defRPr sz="3667">
                <a:solidFill>
                  <a:schemeClr val="tx1"/>
                </a:solidFill>
                <a:latin typeface="Calibri" pitchFamily="34" charset="0"/>
                <a:ea typeface="宋体" pitchFamily="2" charset="-122"/>
              </a:defRPr>
            </a:lvl8pPr>
            <a:lvl9pPr marL="1523939" algn="ctr" rtl="0" eaLnBrk="1" fontAlgn="base" hangingPunct="1">
              <a:spcBef>
                <a:spcPct val="0"/>
              </a:spcBef>
              <a:spcAft>
                <a:spcPct val="0"/>
              </a:spcAft>
              <a:defRPr sz="3667">
                <a:solidFill>
                  <a:schemeClr val="tx1"/>
                </a:solidFill>
                <a:latin typeface="Calibri" pitchFamily="34" charset="0"/>
                <a:ea typeface="宋体" pitchFamily="2" charset="-122"/>
              </a:defRPr>
            </a:lvl9pPr>
          </a:lstStyle>
          <a:p>
            <a:pPr>
              <a:defRPr/>
            </a:pPr>
            <a:r>
              <a:rPr lang="zh-CN" altLang="en-US" sz="4000" b="1" kern="1200" smtClean="0">
                <a:latin typeface="微软雅黑" panose="020B0503020204020204" pitchFamily="34" charset="-122"/>
                <a:ea typeface="微软雅黑" panose="020B0503020204020204" pitchFamily="34" charset="-122"/>
                <a:cs typeface="+mn-cs"/>
              </a:rPr>
              <a:t>主要内容</a:t>
            </a:r>
            <a:endParaRPr lang="en-US" altLang="zh-CN" sz="4000" b="1" kern="1200" dirty="0">
              <a:latin typeface="微软雅黑" panose="020B0503020204020204" pitchFamily="34" charset="-122"/>
              <a:ea typeface="微软雅黑" panose="020B0503020204020204" pitchFamily="34" charset="-122"/>
              <a:cs typeface="+mn-cs"/>
            </a:endParaRPr>
          </a:p>
        </p:txBody>
      </p:sp>
      <p:sp>
        <p:nvSpPr>
          <p:cNvPr id="8" name="矩形 6"/>
          <p:cNvSpPr>
            <a:spLocks noChangeArrowheads="1"/>
          </p:cNvSpPr>
          <p:nvPr/>
        </p:nvSpPr>
        <p:spPr bwMode="auto">
          <a:xfrm>
            <a:off x="0" y="896938"/>
            <a:ext cx="7739063" cy="83790"/>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3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27764150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bwMode="auto">
          <a:xfrm>
            <a:off x="0" y="4160821"/>
            <a:ext cx="9144000" cy="2697179"/>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362" name="标题 1"/>
          <p:cNvSpPr>
            <a:spLocks noGrp="1"/>
          </p:cNvSpPr>
          <p:nvPr>
            <p:ph type="title"/>
          </p:nvPr>
        </p:nvSpPr>
        <p:spPr bwMode="auto">
          <a:xfrm>
            <a:off x="1421169" y="404664"/>
            <a:ext cx="7366000" cy="80635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r"/>
            <a:r>
              <a:rPr lang="zh-CN" altLang="en-US" sz="2400" b="1" kern="1200" dirty="0" smtClean="0">
                <a:solidFill>
                  <a:schemeClr val="dk1"/>
                </a:solidFill>
                <a:latin typeface="微软雅黑" panose="020B0503020204020204" pitchFamily="34" charset="-122"/>
                <a:ea typeface="微软雅黑" panose="020B0503020204020204" pitchFamily="34" charset="-122"/>
                <a:cs typeface="+mn-cs"/>
              </a:rPr>
              <a:t>联网管理后的院内</a:t>
            </a:r>
            <a:r>
              <a:rPr lang="en-US" altLang="zh-CN" sz="2400" b="1" kern="1200" dirty="0" smtClean="0">
                <a:solidFill>
                  <a:schemeClr val="dk1"/>
                </a:solidFill>
                <a:latin typeface="微软雅黑" panose="020B0503020204020204" pitchFamily="34" charset="-122"/>
                <a:ea typeface="微软雅黑" panose="020B0503020204020204" pitchFamily="34" charset="-122"/>
                <a:cs typeface="+mn-cs"/>
              </a:rPr>
              <a:t>POCT</a:t>
            </a:r>
            <a:r>
              <a:rPr lang="zh-CN" altLang="en-US" sz="2400" b="1" kern="1200" dirty="0" smtClean="0">
                <a:solidFill>
                  <a:schemeClr val="dk1"/>
                </a:solidFill>
                <a:latin typeface="微软雅黑" panose="020B0503020204020204" pitchFamily="34" charset="-122"/>
                <a:ea typeface="微软雅黑" panose="020B0503020204020204" pitchFamily="34" charset="-122"/>
                <a:cs typeface="+mn-cs"/>
              </a:rPr>
              <a:t>检测流程</a:t>
            </a:r>
            <a:r>
              <a:rPr lang="en-US" altLang="zh-CN" sz="2400" b="1" kern="1200" dirty="0" smtClean="0">
                <a:solidFill>
                  <a:schemeClr val="dk1"/>
                </a:solidFill>
                <a:latin typeface="微软雅黑" panose="020B0503020204020204" pitchFamily="34" charset="-122"/>
                <a:ea typeface="微软雅黑" panose="020B0503020204020204" pitchFamily="34" charset="-122"/>
                <a:cs typeface="+mn-cs"/>
              </a:rPr>
              <a:t/>
            </a:r>
            <a:br>
              <a:rPr lang="en-US" altLang="zh-CN" sz="2400" b="1" kern="1200" dirty="0" smtClean="0">
                <a:solidFill>
                  <a:schemeClr val="dk1"/>
                </a:solidFill>
                <a:latin typeface="微软雅黑" panose="020B0503020204020204" pitchFamily="34" charset="-122"/>
                <a:ea typeface="微软雅黑" panose="020B0503020204020204" pitchFamily="34" charset="-122"/>
                <a:cs typeface="+mn-cs"/>
              </a:rPr>
            </a:br>
            <a:r>
              <a:rPr lang="zh-CN" altLang="en-US" sz="2000" b="0" i="1" kern="1200" dirty="0" smtClean="0">
                <a:latin typeface="微软雅黑" panose="020B0503020204020204" pitchFamily="34" charset="-122"/>
                <a:ea typeface="微软雅黑" panose="020B0503020204020204" pitchFamily="34" charset="-122"/>
              </a:rPr>
              <a:t>减少人工差错、形成电子病例</a:t>
            </a:r>
            <a:endParaRPr lang="en-US" altLang="zh-CN" sz="2000" b="0" i="1" kern="1200" dirty="0">
              <a:latin typeface="微软雅黑" panose="020B0503020204020204" pitchFamily="34" charset="-122"/>
              <a:ea typeface="微软雅黑" panose="020B0503020204020204" pitchFamily="34" charset="-122"/>
            </a:endParaRPr>
          </a:p>
        </p:txBody>
      </p:sp>
      <p:grpSp>
        <p:nvGrpSpPr>
          <p:cNvPr id="52" name="组合 51"/>
          <p:cNvGrpSpPr/>
          <p:nvPr/>
        </p:nvGrpSpPr>
        <p:grpSpPr>
          <a:xfrm>
            <a:off x="556997" y="1428736"/>
            <a:ext cx="8587003" cy="5238750"/>
            <a:chOff x="473320" y="1619250"/>
            <a:chExt cx="7313734" cy="4381501"/>
          </a:xfrm>
        </p:grpSpPr>
        <p:sp>
          <p:nvSpPr>
            <p:cNvPr id="46" name="Oval 4"/>
            <p:cNvSpPr/>
            <p:nvPr/>
          </p:nvSpPr>
          <p:spPr>
            <a:xfrm>
              <a:off x="931984" y="2544763"/>
              <a:ext cx="996462" cy="1077912"/>
            </a:xfrm>
            <a:prstGeom prst="ellipse">
              <a:avLst/>
            </a:prstGeom>
            <a:noFill/>
            <a:ln w="19050">
              <a:solidFill>
                <a:srgbClr val="358FC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endParaRPr lang="en-US" altLang="zh-CN" sz="1200" dirty="0" smtClean="0">
                <a:latin typeface="微软雅黑" panose="020B0503020204020204" pitchFamily="34" charset="-122"/>
                <a:ea typeface="微软雅黑" panose="020B0503020204020204" pitchFamily="34" charset="-122"/>
              </a:endParaRPr>
            </a:p>
          </p:txBody>
        </p:sp>
        <p:cxnSp>
          <p:nvCxnSpPr>
            <p:cNvPr id="48" name="Straight Connector 5"/>
            <p:cNvCxnSpPr/>
            <p:nvPr/>
          </p:nvCxnSpPr>
          <p:spPr>
            <a:xfrm flipH="1">
              <a:off x="931984" y="2544763"/>
              <a:ext cx="939311" cy="794"/>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9" name="Oval 7"/>
            <p:cNvSpPr/>
            <p:nvPr/>
          </p:nvSpPr>
          <p:spPr>
            <a:xfrm>
              <a:off x="2562958" y="2544763"/>
              <a:ext cx="994996" cy="1077912"/>
            </a:xfrm>
            <a:prstGeom prst="ellipse">
              <a:avLst/>
            </a:prstGeom>
            <a:noFill/>
            <a:ln w="19050">
              <a:solidFill>
                <a:srgbClr val="358FC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endParaRPr lang="en-US" altLang="zh-CN" sz="1200" dirty="0" smtClean="0">
                <a:latin typeface="微软雅黑" panose="020B0503020204020204" pitchFamily="34" charset="-122"/>
                <a:ea typeface="微软雅黑" panose="020B0503020204020204" pitchFamily="34" charset="-122"/>
              </a:endParaRPr>
            </a:p>
          </p:txBody>
        </p:sp>
        <p:cxnSp>
          <p:nvCxnSpPr>
            <p:cNvPr id="53" name="Straight Connector 8"/>
            <p:cNvCxnSpPr/>
            <p:nvPr/>
          </p:nvCxnSpPr>
          <p:spPr>
            <a:xfrm flipH="1">
              <a:off x="2562958" y="2544763"/>
              <a:ext cx="634512" cy="794"/>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6" name="Oval 9"/>
            <p:cNvSpPr/>
            <p:nvPr/>
          </p:nvSpPr>
          <p:spPr>
            <a:xfrm>
              <a:off x="4193931" y="2544763"/>
              <a:ext cx="994997" cy="1077912"/>
            </a:xfrm>
            <a:prstGeom prst="ellipse">
              <a:avLst/>
            </a:prstGeom>
            <a:noFill/>
            <a:ln w="19050">
              <a:solidFill>
                <a:srgbClr val="358FC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endParaRPr lang="en-US" altLang="zh-CN" sz="1200" dirty="0" smtClean="0">
                <a:latin typeface="微软雅黑" panose="020B0503020204020204" pitchFamily="34" charset="-122"/>
                <a:ea typeface="微软雅黑" panose="020B0503020204020204" pitchFamily="34" charset="-122"/>
              </a:endParaRPr>
            </a:p>
          </p:txBody>
        </p:sp>
        <p:cxnSp>
          <p:nvCxnSpPr>
            <p:cNvPr id="57" name="Straight Connector 10"/>
            <p:cNvCxnSpPr/>
            <p:nvPr/>
          </p:nvCxnSpPr>
          <p:spPr>
            <a:xfrm flipH="1">
              <a:off x="4193931" y="2544763"/>
              <a:ext cx="635977" cy="794"/>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8" name="Oval 11"/>
            <p:cNvSpPr/>
            <p:nvPr/>
          </p:nvSpPr>
          <p:spPr>
            <a:xfrm>
              <a:off x="5823438" y="2544763"/>
              <a:ext cx="996462" cy="1077912"/>
            </a:xfrm>
            <a:prstGeom prst="ellipse">
              <a:avLst/>
            </a:prstGeom>
            <a:noFill/>
            <a:ln w="19050">
              <a:solidFill>
                <a:srgbClr val="358FC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endParaRPr lang="en-US" altLang="zh-CN" sz="1200" dirty="0" smtClean="0">
                <a:latin typeface="微软雅黑" panose="020B0503020204020204" pitchFamily="34" charset="-122"/>
                <a:ea typeface="微软雅黑" panose="020B0503020204020204" pitchFamily="34" charset="-122"/>
              </a:endParaRPr>
            </a:p>
          </p:txBody>
        </p:sp>
        <p:cxnSp>
          <p:nvCxnSpPr>
            <p:cNvPr id="59" name="Straight Connector 12"/>
            <p:cNvCxnSpPr/>
            <p:nvPr/>
          </p:nvCxnSpPr>
          <p:spPr>
            <a:xfrm flipH="1">
              <a:off x="5823438" y="2544763"/>
              <a:ext cx="634509" cy="794"/>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13"/>
            <p:cNvCxnSpPr/>
            <p:nvPr/>
          </p:nvCxnSpPr>
          <p:spPr>
            <a:xfrm flipH="1" flipV="1">
              <a:off x="6819900" y="3084513"/>
              <a:ext cx="634512" cy="0"/>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1" name="Straight Connector 14"/>
            <p:cNvCxnSpPr/>
            <p:nvPr/>
          </p:nvCxnSpPr>
          <p:spPr>
            <a:xfrm>
              <a:off x="7454412" y="3084514"/>
              <a:ext cx="0" cy="2916237"/>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2" name="Straight Connector 15"/>
            <p:cNvCxnSpPr/>
            <p:nvPr/>
          </p:nvCxnSpPr>
          <p:spPr>
            <a:xfrm flipV="1">
              <a:off x="473320" y="1619250"/>
              <a:ext cx="0" cy="2655888"/>
            </a:xfrm>
            <a:prstGeom prst="line">
              <a:avLst/>
            </a:prstGeom>
            <a:ln w="19050">
              <a:solidFill>
                <a:srgbClr val="358FCB"/>
              </a:solidFill>
              <a:prstDash val="sysDot"/>
            </a:ln>
          </p:spPr>
          <p:style>
            <a:lnRef idx="1">
              <a:schemeClr val="accent1"/>
            </a:lnRef>
            <a:fillRef idx="0">
              <a:schemeClr val="accent1"/>
            </a:fillRef>
            <a:effectRef idx="0">
              <a:schemeClr val="accent1"/>
            </a:effectRef>
            <a:fontRef idx="minor">
              <a:schemeClr val="tx1"/>
            </a:fontRef>
          </p:style>
        </p:cxnSp>
        <p:sp>
          <p:nvSpPr>
            <p:cNvPr id="63" name="Oval 16"/>
            <p:cNvSpPr/>
            <p:nvPr/>
          </p:nvSpPr>
          <p:spPr>
            <a:xfrm>
              <a:off x="931984" y="3717926"/>
              <a:ext cx="996462" cy="1077913"/>
            </a:xfrm>
            <a:prstGeom prst="ellipse">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endParaRPr lang="en-US" altLang="zh-CN" sz="1200" dirty="0" smtClean="0">
                <a:latin typeface="微软雅黑" panose="020B0503020204020204" pitchFamily="34" charset="-122"/>
                <a:ea typeface="微软雅黑" panose="020B0503020204020204" pitchFamily="34" charset="-122"/>
              </a:endParaRPr>
            </a:p>
          </p:txBody>
        </p:sp>
        <p:cxnSp>
          <p:nvCxnSpPr>
            <p:cNvPr id="64" name="Straight Connector 17"/>
            <p:cNvCxnSpPr/>
            <p:nvPr/>
          </p:nvCxnSpPr>
          <p:spPr>
            <a:xfrm flipH="1" flipV="1">
              <a:off x="931984" y="3717926"/>
              <a:ext cx="458662" cy="795"/>
            </a:xfrm>
            <a:prstGeom prst="line">
              <a:avLst/>
            </a:prstGeom>
            <a:ln w="19050">
              <a:solidFill>
                <a:srgbClr val="4E9F8E"/>
              </a:solidFill>
              <a:prstDash val="sysDot"/>
            </a:ln>
          </p:spPr>
          <p:style>
            <a:lnRef idx="1">
              <a:schemeClr val="accent1"/>
            </a:lnRef>
            <a:fillRef idx="0">
              <a:schemeClr val="accent1"/>
            </a:fillRef>
            <a:effectRef idx="0">
              <a:schemeClr val="accent1"/>
            </a:effectRef>
            <a:fontRef idx="minor">
              <a:schemeClr val="tx1"/>
            </a:fontRef>
          </p:style>
        </p:cxnSp>
        <p:sp>
          <p:nvSpPr>
            <p:cNvPr id="65" name="Oval 18"/>
            <p:cNvSpPr/>
            <p:nvPr/>
          </p:nvSpPr>
          <p:spPr>
            <a:xfrm>
              <a:off x="2562958" y="3717926"/>
              <a:ext cx="994996" cy="1077913"/>
            </a:xfrm>
            <a:prstGeom prst="ellipse">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endParaRPr lang="en-US" altLang="zh-CN" sz="1200" dirty="0" smtClean="0">
                <a:latin typeface="微软雅黑" panose="020B0503020204020204" pitchFamily="34" charset="-122"/>
                <a:ea typeface="微软雅黑" panose="020B0503020204020204" pitchFamily="34" charset="-122"/>
              </a:endParaRPr>
            </a:p>
          </p:txBody>
        </p:sp>
        <p:cxnSp>
          <p:nvCxnSpPr>
            <p:cNvPr id="66" name="Straight Connector 19"/>
            <p:cNvCxnSpPr/>
            <p:nvPr/>
          </p:nvCxnSpPr>
          <p:spPr>
            <a:xfrm flipH="1" flipV="1">
              <a:off x="2562958" y="3717926"/>
              <a:ext cx="634512" cy="795"/>
            </a:xfrm>
            <a:prstGeom prst="line">
              <a:avLst/>
            </a:prstGeom>
            <a:ln w="19050">
              <a:solidFill>
                <a:srgbClr val="358FCB"/>
              </a:solidFill>
              <a:prstDash val="sysDot"/>
            </a:ln>
          </p:spPr>
          <p:style>
            <a:lnRef idx="1">
              <a:schemeClr val="accent1"/>
            </a:lnRef>
            <a:fillRef idx="0">
              <a:schemeClr val="accent1"/>
            </a:fillRef>
            <a:effectRef idx="0">
              <a:schemeClr val="accent1"/>
            </a:effectRef>
            <a:fontRef idx="minor">
              <a:schemeClr val="tx1"/>
            </a:fontRef>
          </p:style>
        </p:cxnSp>
        <p:sp>
          <p:nvSpPr>
            <p:cNvPr id="67" name="Oval 20"/>
            <p:cNvSpPr/>
            <p:nvPr/>
          </p:nvSpPr>
          <p:spPr>
            <a:xfrm>
              <a:off x="4193931" y="3717926"/>
              <a:ext cx="994997" cy="1077913"/>
            </a:xfrm>
            <a:prstGeom prst="ellipse">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endParaRPr lang="en-US" altLang="zh-CN" sz="1200" dirty="0" smtClean="0">
                <a:latin typeface="微软雅黑" panose="020B0503020204020204" pitchFamily="34" charset="-122"/>
                <a:ea typeface="微软雅黑" panose="020B0503020204020204" pitchFamily="34" charset="-122"/>
              </a:endParaRPr>
            </a:p>
          </p:txBody>
        </p:sp>
        <p:cxnSp>
          <p:nvCxnSpPr>
            <p:cNvPr id="68" name="Straight Connector 21"/>
            <p:cNvCxnSpPr/>
            <p:nvPr/>
          </p:nvCxnSpPr>
          <p:spPr>
            <a:xfrm flipH="1" flipV="1">
              <a:off x="4193931" y="3717926"/>
              <a:ext cx="635977" cy="795"/>
            </a:xfrm>
            <a:prstGeom prst="line">
              <a:avLst/>
            </a:prstGeom>
            <a:ln w="19050">
              <a:solidFill>
                <a:srgbClr val="358FCB"/>
              </a:solidFill>
              <a:prstDash val="sysDot"/>
            </a:ln>
          </p:spPr>
          <p:style>
            <a:lnRef idx="1">
              <a:schemeClr val="accent1"/>
            </a:lnRef>
            <a:fillRef idx="0">
              <a:schemeClr val="accent1"/>
            </a:fillRef>
            <a:effectRef idx="0">
              <a:schemeClr val="accent1"/>
            </a:effectRef>
            <a:fontRef idx="minor">
              <a:schemeClr val="tx1"/>
            </a:fontRef>
          </p:style>
        </p:cxnSp>
        <p:sp>
          <p:nvSpPr>
            <p:cNvPr id="69" name="Oval 22"/>
            <p:cNvSpPr/>
            <p:nvPr/>
          </p:nvSpPr>
          <p:spPr>
            <a:xfrm>
              <a:off x="5823438" y="3717926"/>
              <a:ext cx="996462" cy="1077913"/>
            </a:xfrm>
            <a:prstGeom prst="ellipse">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endParaRPr lang="en-US" altLang="zh-CN" sz="1200" dirty="0" smtClean="0">
                <a:latin typeface="微软雅黑" panose="020B0503020204020204" pitchFamily="34" charset="-122"/>
                <a:ea typeface="微软雅黑" panose="020B0503020204020204" pitchFamily="34" charset="-122"/>
              </a:endParaRPr>
            </a:p>
          </p:txBody>
        </p:sp>
        <p:cxnSp>
          <p:nvCxnSpPr>
            <p:cNvPr id="70" name="Straight Connector 23"/>
            <p:cNvCxnSpPr/>
            <p:nvPr/>
          </p:nvCxnSpPr>
          <p:spPr>
            <a:xfrm flipH="1" flipV="1">
              <a:off x="5823438" y="3717926"/>
              <a:ext cx="634509" cy="795"/>
            </a:xfrm>
            <a:prstGeom prst="line">
              <a:avLst/>
            </a:prstGeom>
            <a:ln w="19050">
              <a:solidFill>
                <a:srgbClr val="358FCB"/>
              </a:solidFill>
              <a:prstDash val="sysDot"/>
            </a:ln>
          </p:spPr>
          <p:style>
            <a:lnRef idx="1">
              <a:schemeClr val="accent1"/>
            </a:lnRef>
            <a:fillRef idx="0">
              <a:schemeClr val="accent1"/>
            </a:fillRef>
            <a:effectRef idx="0">
              <a:schemeClr val="accent1"/>
            </a:effectRef>
            <a:fontRef idx="minor">
              <a:schemeClr val="tx1"/>
            </a:fontRef>
          </p:style>
        </p:cxnSp>
        <p:cxnSp>
          <p:nvCxnSpPr>
            <p:cNvPr id="71" name="Straight Connector 24"/>
            <p:cNvCxnSpPr/>
            <p:nvPr/>
          </p:nvCxnSpPr>
          <p:spPr>
            <a:xfrm flipH="1">
              <a:off x="6819900" y="4256088"/>
              <a:ext cx="967154" cy="0"/>
            </a:xfrm>
            <a:prstGeom prst="line">
              <a:avLst/>
            </a:prstGeom>
            <a:ln w="19050">
              <a:solidFill>
                <a:srgbClr val="358FCB"/>
              </a:solidFill>
              <a:prstDash val="sysDot"/>
            </a:ln>
          </p:spPr>
          <p:style>
            <a:lnRef idx="1">
              <a:schemeClr val="accent1"/>
            </a:lnRef>
            <a:fillRef idx="0">
              <a:schemeClr val="accent1"/>
            </a:fillRef>
            <a:effectRef idx="0">
              <a:schemeClr val="accent1"/>
            </a:effectRef>
            <a:fontRef idx="minor">
              <a:schemeClr val="tx1"/>
            </a:fontRef>
          </p:style>
        </p:cxnSp>
        <p:cxnSp>
          <p:nvCxnSpPr>
            <p:cNvPr id="72" name="Straight Connector 25"/>
            <p:cNvCxnSpPr/>
            <p:nvPr/>
          </p:nvCxnSpPr>
          <p:spPr>
            <a:xfrm>
              <a:off x="7787054" y="4275138"/>
              <a:ext cx="0" cy="1725612"/>
            </a:xfrm>
            <a:prstGeom prst="line">
              <a:avLst/>
            </a:prstGeom>
            <a:ln w="19050">
              <a:solidFill>
                <a:srgbClr val="358FCB"/>
              </a:solidFill>
              <a:prstDash val="sysDot"/>
            </a:ln>
          </p:spPr>
          <p:style>
            <a:lnRef idx="1">
              <a:schemeClr val="accent1"/>
            </a:lnRef>
            <a:fillRef idx="0">
              <a:schemeClr val="accent1"/>
            </a:fillRef>
            <a:effectRef idx="0">
              <a:schemeClr val="accent1"/>
            </a:effectRef>
            <a:fontRef idx="minor">
              <a:schemeClr val="tx1"/>
            </a:fontRef>
          </p:style>
        </p:cxnSp>
        <p:sp>
          <p:nvSpPr>
            <p:cNvPr id="73" name="Freeform 5"/>
            <p:cNvSpPr>
              <a:spLocks/>
            </p:cNvSpPr>
            <p:nvPr/>
          </p:nvSpPr>
          <p:spPr bwMode="auto">
            <a:xfrm>
              <a:off x="931985" y="2609851"/>
              <a:ext cx="265235" cy="252413"/>
            </a:xfrm>
            <a:custGeom>
              <a:avLst/>
              <a:gdLst>
                <a:gd name="T0" fmla="*/ 2147483647 w 442"/>
                <a:gd name="T1" fmla="*/ 2147483647 h 421"/>
                <a:gd name="T2" fmla="*/ 2147483647 w 442"/>
                <a:gd name="T3" fmla="*/ 2147483647 h 421"/>
                <a:gd name="T4" fmla="*/ 2147483647 w 442"/>
                <a:gd name="T5" fmla="*/ 0 h 421"/>
                <a:gd name="T6" fmla="*/ 0 w 442"/>
                <a:gd name="T7" fmla="*/ 0 h 421"/>
                <a:gd name="T8" fmla="*/ 0 w 442"/>
                <a:gd name="T9" fmla="*/ 2147483647 h 421"/>
                <a:gd name="T10" fmla="*/ 2147483647 w 442"/>
                <a:gd name="T11" fmla="*/ 2147483647 h 421"/>
                <a:gd name="T12" fmla="*/ 0 60000 65536"/>
                <a:gd name="T13" fmla="*/ 0 60000 65536"/>
                <a:gd name="T14" fmla="*/ 0 60000 65536"/>
                <a:gd name="T15" fmla="*/ 0 60000 65536"/>
                <a:gd name="T16" fmla="*/ 0 60000 65536"/>
                <a:gd name="T17" fmla="*/ 0 60000 65536"/>
                <a:gd name="T18" fmla="*/ 0 w 442"/>
                <a:gd name="T19" fmla="*/ 0 h 421"/>
                <a:gd name="T20" fmla="*/ 442 w 442"/>
                <a:gd name="T21" fmla="*/ 421 h 421"/>
              </a:gdLst>
              <a:ahLst/>
              <a:cxnLst>
                <a:cxn ang="T12">
                  <a:pos x="T0" y="T1"/>
                </a:cxn>
                <a:cxn ang="T13">
                  <a:pos x="T2" y="T3"/>
                </a:cxn>
                <a:cxn ang="T14">
                  <a:pos x="T4" y="T5"/>
                </a:cxn>
                <a:cxn ang="T15">
                  <a:pos x="T6" y="T7"/>
                </a:cxn>
                <a:cxn ang="T16">
                  <a:pos x="T8" y="T9"/>
                </a:cxn>
                <a:cxn ang="T17">
                  <a:pos x="T10" y="T11"/>
                </a:cxn>
              </a:cxnLst>
              <a:rect l="T18" t="T19" r="T20" b="T21"/>
              <a:pathLst>
                <a:path w="442" h="421">
                  <a:moveTo>
                    <a:pt x="221" y="311"/>
                  </a:moveTo>
                  <a:lnTo>
                    <a:pt x="442" y="421"/>
                  </a:lnTo>
                  <a:lnTo>
                    <a:pt x="442" y="0"/>
                  </a:lnTo>
                  <a:lnTo>
                    <a:pt x="0" y="0"/>
                  </a:lnTo>
                  <a:lnTo>
                    <a:pt x="0" y="421"/>
                  </a:lnTo>
                  <a:lnTo>
                    <a:pt x="221" y="311"/>
                  </a:lnTo>
                  <a:close/>
                </a:path>
              </a:pathLst>
            </a:custGeom>
            <a:solidFill>
              <a:srgbClr val="358FC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defRPr sz="1600">
                  <a:solidFill>
                    <a:schemeClr val="tx1"/>
                  </a:solidFill>
                  <a:latin typeface="Imago Book" pitchFamily="34" charset="0"/>
                  <a:ea typeface="宋体" pitchFamily="2" charset="-122"/>
                </a:defRPr>
              </a:lvl1pPr>
              <a:lvl2pPr marL="742950" indent="-285750" eaLnBrk="0" hangingPunct="0">
                <a:defRPr sz="1600">
                  <a:solidFill>
                    <a:schemeClr val="tx1"/>
                  </a:solidFill>
                  <a:latin typeface="Imago Book" pitchFamily="34" charset="0"/>
                  <a:ea typeface="宋体" pitchFamily="2" charset="-122"/>
                </a:defRPr>
              </a:lvl2pPr>
              <a:lvl3pPr marL="1143000" indent="-228600" eaLnBrk="0" hangingPunct="0">
                <a:defRPr sz="1600">
                  <a:solidFill>
                    <a:schemeClr val="tx1"/>
                  </a:solidFill>
                  <a:latin typeface="Imago Book" pitchFamily="34" charset="0"/>
                  <a:ea typeface="宋体" pitchFamily="2" charset="-122"/>
                </a:defRPr>
              </a:lvl3pPr>
              <a:lvl4pPr marL="1600200" indent="-228600" eaLnBrk="0" hangingPunct="0">
                <a:defRPr sz="1600">
                  <a:solidFill>
                    <a:schemeClr val="tx1"/>
                  </a:solidFill>
                  <a:latin typeface="Imago Book" pitchFamily="34" charset="0"/>
                  <a:ea typeface="宋体" pitchFamily="2" charset="-122"/>
                </a:defRPr>
              </a:lvl4pPr>
              <a:lvl5pPr marL="2057400" indent="-228600" eaLnBrk="0" hangingPunct="0">
                <a:defRPr sz="1600">
                  <a:solidFill>
                    <a:schemeClr val="tx1"/>
                  </a:solidFill>
                  <a:latin typeface="Imago Book"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Imago Book"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Imago Book"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Imago Book"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Imago Book" pitchFamily="34" charset="0"/>
                  <a:ea typeface="宋体" pitchFamily="2" charset="-122"/>
                </a:defRPr>
              </a:lvl9pPr>
            </a:lstStyle>
            <a:p>
              <a:pPr algn="ctr" eaLnBrk="1" hangingPunct="1"/>
              <a:r>
                <a:rPr lang="en-US" altLang="zh-CN" sz="1200" b="1" dirty="0" smtClean="0">
                  <a:latin typeface="微软雅黑" panose="020B0503020204020204" pitchFamily="34" charset="-122"/>
                  <a:ea typeface="微软雅黑" panose="020B0503020204020204" pitchFamily="34" charset="-122"/>
                </a:rPr>
                <a:t>01</a:t>
              </a:r>
              <a:endParaRPr lang="en-US" altLang="zh-CN" sz="1200" b="1" dirty="0">
                <a:latin typeface="微软雅黑" panose="020B0503020204020204" pitchFamily="34" charset="-122"/>
                <a:ea typeface="微软雅黑" panose="020B0503020204020204" pitchFamily="34" charset="-122"/>
              </a:endParaRPr>
            </a:p>
          </p:txBody>
        </p:sp>
        <p:sp>
          <p:nvSpPr>
            <p:cNvPr id="74" name="Freeform 5"/>
            <p:cNvSpPr>
              <a:spLocks/>
            </p:cNvSpPr>
            <p:nvPr/>
          </p:nvSpPr>
          <p:spPr bwMode="auto">
            <a:xfrm>
              <a:off x="2574682" y="2609851"/>
              <a:ext cx="265234" cy="252413"/>
            </a:xfrm>
            <a:custGeom>
              <a:avLst/>
              <a:gdLst>
                <a:gd name="T0" fmla="*/ 2147483647 w 442"/>
                <a:gd name="T1" fmla="*/ 2147483647 h 421"/>
                <a:gd name="T2" fmla="*/ 2147483647 w 442"/>
                <a:gd name="T3" fmla="*/ 2147483647 h 421"/>
                <a:gd name="T4" fmla="*/ 2147483647 w 442"/>
                <a:gd name="T5" fmla="*/ 0 h 421"/>
                <a:gd name="T6" fmla="*/ 0 w 442"/>
                <a:gd name="T7" fmla="*/ 0 h 421"/>
                <a:gd name="T8" fmla="*/ 0 w 442"/>
                <a:gd name="T9" fmla="*/ 2147483647 h 421"/>
                <a:gd name="T10" fmla="*/ 2147483647 w 442"/>
                <a:gd name="T11" fmla="*/ 2147483647 h 421"/>
                <a:gd name="T12" fmla="*/ 0 60000 65536"/>
                <a:gd name="T13" fmla="*/ 0 60000 65536"/>
                <a:gd name="T14" fmla="*/ 0 60000 65536"/>
                <a:gd name="T15" fmla="*/ 0 60000 65536"/>
                <a:gd name="T16" fmla="*/ 0 60000 65536"/>
                <a:gd name="T17" fmla="*/ 0 60000 65536"/>
                <a:gd name="T18" fmla="*/ 0 w 442"/>
                <a:gd name="T19" fmla="*/ 0 h 421"/>
                <a:gd name="T20" fmla="*/ 442 w 442"/>
                <a:gd name="T21" fmla="*/ 421 h 421"/>
              </a:gdLst>
              <a:ahLst/>
              <a:cxnLst>
                <a:cxn ang="T12">
                  <a:pos x="T0" y="T1"/>
                </a:cxn>
                <a:cxn ang="T13">
                  <a:pos x="T2" y="T3"/>
                </a:cxn>
                <a:cxn ang="T14">
                  <a:pos x="T4" y="T5"/>
                </a:cxn>
                <a:cxn ang="T15">
                  <a:pos x="T6" y="T7"/>
                </a:cxn>
                <a:cxn ang="T16">
                  <a:pos x="T8" y="T9"/>
                </a:cxn>
                <a:cxn ang="T17">
                  <a:pos x="T10" y="T11"/>
                </a:cxn>
              </a:cxnLst>
              <a:rect l="T18" t="T19" r="T20" b="T21"/>
              <a:pathLst>
                <a:path w="442" h="421">
                  <a:moveTo>
                    <a:pt x="221" y="311"/>
                  </a:moveTo>
                  <a:lnTo>
                    <a:pt x="442" y="421"/>
                  </a:lnTo>
                  <a:lnTo>
                    <a:pt x="442" y="0"/>
                  </a:lnTo>
                  <a:lnTo>
                    <a:pt x="0" y="0"/>
                  </a:lnTo>
                  <a:lnTo>
                    <a:pt x="0" y="421"/>
                  </a:lnTo>
                  <a:lnTo>
                    <a:pt x="221" y="311"/>
                  </a:lnTo>
                  <a:close/>
                </a:path>
              </a:pathLst>
            </a:custGeom>
            <a:solidFill>
              <a:srgbClr val="358FC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defRPr sz="1600">
                  <a:solidFill>
                    <a:schemeClr val="tx1"/>
                  </a:solidFill>
                  <a:latin typeface="Imago Book" pitchFamily="34" charset="0"/>
                  <a:ea typeface="宋体" pitchFamily="2" charset="-122"/>
                </a:defRPr>
              </a:lvl1pPr>
              <a:lvl2pPr marL="742950" indent="-285750" eaLnBrk="0" hangingPunct="0">
                <a:defRPr sz="1600">
                  <a:solidFill>
                    <a:schemeClr val="tx1"/>
                  </a:solidFill>
                  <a:latin typeface="Imago Book" pitchFamily="34" charset="0"/>
                  <a:ea typeface="宋体" pitchFamily="2" charset="-122"/>
                </a:defRPr>
              </a:lvl2pPr>
              <a:lvl3pPr marL="1143000" indent="-228600" eaLnBrk="0" hangingPunct="0">
                <a:defRPr sz="1600">
                  <a:solidFill>
                    <a:schemeClr val="tx1"/>
                  </a:solidFill>
                  <a:latin typeface="Imago Book" pitchFamily="34" charset="0"/>
                  <a:ea typeface="宋体" pitchFamily="2" charset="-122"/>
                </a:defRPr>
              </a:lvl3pPr>
              <a:lvl4pPr marL="1600200" indent="-228600" eaLnBrk="0" hangingPunct="0">
                <a:defRPr sz="1600">
                  <a:solidFill>
                    <a:schemeClr val="tx1"/>
                  </a:solidFill>
                  <a:latin typeface="Imago Book" pitchFamily="34" charset="0"/>
                  <a:ea typeface="宋体" pitchFamily="2" charset="-122"/>
                </a:defRPr>
              </a:lvl4pPr>
              <a:lvl5pPr marL="2057400" indent="-228600" eaLnBrk="0" hangingPunct="0">
                <a:defRPr sz="1600">
                  <a:solidFill>
                    <a:schemeClr val="tx1"/>
                  </a:solidFill>
                  <a:latin typeface="Imago Book"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Imago Book"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Imago Book"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Imago Book"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Imago Book" pitchFamily="34" charset="0"/>
                  <a:ea typeface="宋体" pitchFamily="2" charset="-122"/>
                </a:defRPr>
              </a:lvl9pPr>
            </a:lstStyle>
            <a:p>
              <a:pPr algn="ctr" eaLnBrk="1" hangingPunct="1"/>
              <a:r>
                <a:rPr lang="en-US" altLang="zh-CN" sz="1200" b="1" dirty="0" smtClean="0">
                  <a:latin typeface="微软雅黑" panose="020B0503020204020204" pitchFamily="34" charset="-122"/>
                  <a:ea typeface="微软雅黑" panose="020B0503020204020204" pitchFamily="34" charset="-122"/>
                </a:rPr>
                <a:t>02</a:t>
              </a:r>
              <a:endParaRPr lang="en-US" altLang="zh-CN" sz="1200" b="1" dirty="0">
                <a:latin typeface="微软雅黑" panose="020B0503020204020204" pitchFamily="34" charset="-122"/>
                <a:ea typeface="微软雅黑" panose="020B0503020204020204" pitchFamily="34" charset="-122"/>
              </a:endParaRPr>
            </a:p>
          </p:txBody>
        </p:sp>
        <p:sp>
          <p:nvSpPr>
            <p:cNvPr id="75" name="Freeform 5"/>
            <p:cNvSpPr>
              <a:spLocks/>
            </p:cNvSpPr>
            <p:nvPr/>
          </p:nvSpPr>
          <p:spPr bwMode="auto">
            <a:xfrm>
              <a:off x="4193931" y="2609851"/>
              <a:ext cx="263769" cy="252413"/>
            </a:xfrm>
            <a:custGeom>
              <a:avLst/>
              <a:gdLst>
                <a:gd name="T0" fmla="*/ 2147483647 w 442"/>
                <a:gd name="T1" fmla="*/ 2147483647 h 421"/>
                <a:gd name="T2" fmla="*/ 2147483647 w 442"/>
                <a:gd name="T3" fmla="*/ 2147483647 h 421"/>
                <a:gd name="T4" fmla="*/ 2147483647 w 442"/>
                <a:gd name="T5" fmla="*/ 0 h 421"/>
                <a:gd name="T6" fmla="*/ 0 w 442"/>
                <a:gd name="T7" fmla="*/ 0 h 421"/>
                <a:gd name="T8" fmla="*/ 0 w 442"/>
                <a:gd name="T9" fmla="*/ 2147483647 h 421"/>
                <a:gd name="T10" fmla="*/ 2147483647 w 442"/>
                <a:gd name="T11" fmla="*/ 2147483647 h 421"/>
                <a:gd name="T12" fmla="*/ 0 60000 65536"/>
                <a:gd name="T13" fmla="*/ 0 60000 65536"/>
                <a:gd name="T14" fmla="*/ 0 60000 65536"/>
                <a:gd name="T15" fmla="*/ 0 60000 65536"/>
                <a:gd name="T16" fmla="*/ 0 60000 65536"/>
                <a:gd name="T17" fmla="*/ 0 60000 65536"/>
                <a:gd name="T18" fmla="*/ 0 w 442"/>
                <a:gd name="T19" fmla="*/ 0 h 421"/>
                <a:gd name="T20" fmla="*/ 442 w 442"/>
                <a:gd name="T21" fmla="*/ 421 h 421"/>
              </a:gdLst>
              <a:ahLst/>
              <a:cxnLst>
                <a:cxn ang="T12">
                  <a:pos x="T0" y="T1"/>
                </a:cxn>
                <a:cxn ang="T13">
                  <a:pos x="T2" y="T3"/>
                </a:cxn>
                <a:cxn ang="T14">
                  <a:pos x="T4" y="T5"/>
                </a:cxn>
                <a:cxn ang="T15">
                  <a:pos x="T6" y="T7"/>
                </a:cxn>
                <a:cxn ang="T16">
                  <a:pos x="T8" y="T9"/>
                </a:cxn>
                <a:cxn ang="T17">
                  <a:pos x="T10" y="T11"/>
                </a:cxn>
              </a:cxnLst>
              <a:rect l="T18" t="T19" r="T20" b="T21"/>
              <a:pathLst>
                <a:path w="442" h="421">
                  <a:moveTo>
                    <a:pt x="221" y="311"/>
                  </a:moveTo>
                  <a:lnTo>
                    <a:pt x="442" y="421"/>
                  </a:lnTo>
                  <a:lnTo>
                    <a:pt x="442" y="0"/>
                  </a:lnTo>
                  <a:lnTo>
                    <a:pt x="0" y="0"/>
                  </a:lnTo>
                  <a:lnTo>
                    <a:pt x="0" y="421"/>
                  </a:lnTo>
                  <a:lnTo>
                    <a:pt x="221" y="311"/>
                  </a:lnTo>
                  <a:close/>
                </a:path>
              </a:pathLst>
            </a:custGeom>
            <a:solidFill>
              <a:srgbClr val="358FC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defRPr sz="1600">
                  <a:solidFill>
                    <a:schemeClr val="tx1"/>
                  </a:solidFill>
                  <a:latin typeface="Imago Book" pitchFamily="34" charset="0"/>
                  <a:ea typeface="宋体" pitchFamily="2" charset="-122"/>
                </a:defRPr>
              </a:lvl1pPr>
              <a:lvl2pPr marL="742950" indent="-285750" eaLnBrk="0" hangingPunct="0">
                <a:defRPr sz="1600">
                  <a:solidFill>
                    <a:schemeClr val="tx1"/>
                  </a:solidFill>
                  <a:latin typeface="Imago Book" pitchFamily="34" charset="0"/>
                  <a:ea typeface="宋体" pitchFamily="2" charset="-122"/>
                </a:defRPr>
              </a:lvl2pPr>
              <a:lvl3pPr marL="1143000" indent="-228600" eaLnBrk="0" hangingPunct="0">
                <a:defRPr sz="1600">
                  <a:solidFill>
                    <a:schemeClr val="tx1"/>
                  </a:solidFill>
                  <a:latin typeface="Imago Book" pitchFamily="34" charset="0"/>
                  <a:ea typeface="宋体" pitchFamily="2" charset="-122"/>
                </a:defRPr>
              </a:lvl3pPr>
              <a:lvl4pPr marL="1600200" indent="-228600" eaLnBrk="0" hangingPunct="0">
                <a:defRPr sz="1600">
                  <a:solidFill>
                    <a:schemeClr val="tx1"/>
                  </a:solidFill>
                  <a:latin typeface="Imago Book" pitchFamily="34" charset="0"/>
                  <a:ea typeface="宋体" pitchFamily="2" charset="-122"/>
                </a:defRPr>
              </a:lvl4pPr>
              <a:lvl5pPr marL="2057400" indent="-228600" eaLnBrk="0" hangingPunct="0">
                <a:defRPr sz="1600">
                  <a:solidFill>
                    <a:schemeClr val="tx1"/>
                  </a:solidFill>
                  <a:latin typeface="Imago Book"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Imago Book"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Imago Book"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Imago Book"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Imago Book" pitchFamily="34" charset="0"/>
                  <a:ea typeface="宋体" pitchFamily="2" charset="-122"/>
                </a:defRPr>
              </a:lvl9pPr>
            </a:lstStyle>
            <a:p>
              <a:pPr algn="ctr" eaLnBrk="1" hangingPunct="1"/>
              <a:r>
                <a:rPr lang="en-US" altLang="zh-CN" sz="1200" b="1" dirty="0" smtClean="0">
                  <a:latin typeface="微软雅黑" panose="020B0503020204020204" pitchFamily="34" charset="-122"/>
                  <a:ea typeface="微软雅黑" panose="020B0503020204020204" pitchFamily="34" charset="-122"/>
                </a:rPr>
                <a:t>03</a:t>
              </a:r>
              <a:endParaRPr lang="en-US" altLang="zh-CN" sz="1200" b="1" dirty="0">
                <a:latin typeface="微软雅黑" panose="020B0503020204020204" pitchFamily="34" charset="-122"/>
                <a:ea typeface="微软雅黑" panose="020B0503020204020204" pitchFamily="34" charset="-122"/>
              </a:endParaRPr>
            </a:p>
          </p:txBody>
        </p:sp>
        <p:sp>
          <p:nvSpPr>
            <p:cNvPr id="76" name="Freeform 5"/>
            <p:cNvSpPr>
              <a:spLocks/>
            </p:cNvSpPr>
            <p:nvPr/>
          </p:nvSpPr>
          <p:spPr bwMode="auto">
            <a:xfrm>
              <a:off x="5823439" y="2609851"/>
              <a:ext cx="265235" cy="252413"/>
            </a:xfrm>
            <a:custGeom>
              <a:avLst/>
              <a:gdLst>
                <a:gd name="T0" fmla="*/ 2147483647 w 442"/>
                <a:gd name="T1" fmla="*/ 2147483647 h 421"/>
                <a:gd name="T2" fmla="*/ 2147483647 w 442"/>
                <a:gd name="T3" fmla="*/ 2147483647 h 421"/>
                <a:gd name="T4" fmla="*/ 2147483647 w 442"/>
                <a:gd name="T5" fmla="*/ 0 h 421"/>
                <a:gd name="T6" fmla="*/ 0 w 442"/>
                <a:gd name="T7" fmla="*/ 0 h 421"/>
                <a:gd name="T8" fmla="*/ 0 w 442"/>
                <a:gd name="T9" fmla="*/ 2147483647 h 421"/>
                <a:gd name="T10" fmla="*/ 2147483647 w 442"/>
                <a:gd name="T11" fmla="*/ 2147483647 h 421"/>
                <a:gd name="T12" fmla="*/ 0 60000 65536"/>
                <a:gd name="T13" fmla="*/ 0 60000 65536"/>
                <a:gd name="T14" fmla="*/ 0 60000 65536"/>
                <a:gd name="T15" fmla="*/ 0 60000 65536"/>
                <a:gd name="T16" fmla="*/ 0 60000 65536"/>
                <a:gd name="T17" fmla="*/ 0 60000 65536"/>
                <a:gd name="T18" fmla="*/ 0 w 442"/>
                <a:gd name="T19" fmla="*/ 0 h 421"/>
                <a:gd name="T20" fmla="*/ 442 w 442"/>
                <a:gd name="T21" fmla="*/ 421 h 421"/>
              </a:gdLst>
              <a:ahLst/>
              <a:cxnLst>
                <a:cxn ang="T12">
                  <a:pos x="T0" y="T1"/>
                </a:cxn>
                <a:cxn ang="T13">
                  <a:pos x="T2" y="T3"/>
                </a:cxn>
                <a:cxn ang="T14">
                  <a:pos x="T4" y="T5"/>
                </a:cxn>
                <a:cxn ang="T15">
                  <a:pos x="T6" y="T7"/>
                </a:cxn>
                <a:cxn ang="T16">
                  <a:pos x="T8" y="T9"/>
                </a:cxn>
                <a:cxn ang="T17">
                  <a:pos x="T10" y="T11"/>
                </a:cxn>
              </a:cxnLst>
              <a:rect l="T18" t="T19" r="T20" b="T21"/>
              <a:pathLst>
                <a:path w="442" h="421">
                  <a:moveTo>
                    <a:pt x="221" y="311"/>
                  </a:moveTo>
                  <a:lnTo>
                    <a:pt x="442" y="421"/>
                  </a:lnTo>
                  <a:lnTo>
                    <a:pt x="442" y="0"/>
                  </a:lnTo>
                  <a:lnTo>
                    <a:pt x="0" y="0"/>
                  </a:lnTo>
                  <a:lnTo>
                    <a:pt x="0" y="421"/>
                  </a:lnTo>
                  <a:lnTo>
                    <a:pt x="221" y="311"/>
                  </a:lnTo>
                  <a:close/>
                </a:path>
              </a:pathLst>
            </a:custGeom>
            <a:solidFill>
              <a:srgbClr val="358FC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defRPr sz="1600">
                  <a:solidFill>
                    <a:schemeClr val="tx1"/>
                  </a:solidFill>
                  <a:latin typeface="Imago Book" pitchFamily="34" charset="0"/>
                  <a:ea typeface="宋体" pitchFamily="2" charset="-122"/>
                </a:defRPr>
              </a:lvl1pPr>
              <a:lvl2pPr marL="742950" indent="-285750" eaLnBrk="0" hangingPunct="0">
                <a:defRPr sz="1600">
                  <a:solidFill>
                    <a:schemeClr val="tx1"/>
                  </a:solidFill>
                  <a:latin typeface="Imago Book" pitchFamily="34" charset="0"/>
                  <a:ea typeface="宋体" pitchFamily="2" charset="-122"/>
                </a:defRPr>
              </a:lvl2pPr>
              <a:lvl3pPr marL="1143000" indent="-228600" eaLnBrk="0" hangingPunct="0">
                <a:defRPr sz="1600">
                  <a:solidFill>
                    <a:schemeClr val="tx1"/>
                  </a:solidFill>
                  <a:latin typeface="Imago Book" pitchFamily="34" charset="0"/>
                  <a:ea typeface="宋体" pitchFamily="2" charset="-122"/>
                </a:defRPr>
              </a:lvl3pPr>
              <a:lvl4pPr marL="1600200" indent="-228600" eaLnBrk="0" hangingPunct="0">
                <a:defRPr sz="1600">
                  <a:solidFill>
                    <a:schemeClr val="tx1"/>
                  </a:solidFill>
                  <a:latin typeface="Imago Book" pitchFamily="34" charset="0"/>
                  <a:ea typeface="宋体" pitchFamily="2" charset="-122"/>
                </a:defRPr>
              </a:lvl4pPr>
              <a:lvl5pPr marL="2057400" indent="-228600" eaLnBrk="0" hangingPunct="0">
                <a:defRPr sz="1600">
                  <a:solidFill>
                    <a:schemeClr val="tx1"/>
                  </a:solidFill>
                  <a:latin typeface="Imago Book"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Imago Book"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Imago Book"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Imago Book"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Imago Book" pitchFamily="34" charset="0"/>
                  <a:ea typeface="宋体" pitchFamily="2" charset="-122"/>
                </a:defRPr>
              </a:lvl9pPr>
            </a:lstStyle>
            <a:p>
              <a:pPr algn="ctr" eaLnBrk="1" hangingPunct="1"/>
              <a:r>
                <a:rPr lang="en-US" altLang="zh-CN" sz="1200" b="1" dirty="0" smtClean="0">
                  <a:latin typeface="微软雅黑" panose="020B0503020204020204" pitchFamily="34" charset="-122"/>
                  <a:ea typeface="微软雅黑" panose="020B0503020204020204" pitchFamily="34" charset="-122"/>
                </a:rPr>
                <a:t>04</a:t>
              </a:r>
              <a:endParaRPr lang="en-US" altLang="zh-CN" sz="1200" b="1" dirty="0">
                <a:latin typeface="微软雅黑" panose="020B0503020204020204" pitchFamily="34" charset="-122"/>
                <a:ea typeface="微软雅黑" panose="020B0503020204020204" pitchFamily="34" charset="-122"/>
              </a:endParaRPr>
            </a:p>
          </p:txBody>
        </p:sp>
        <p:sp>
          <p:nvSpPr>
            <p:cNvPr id="77" name="Freeform 5"/>
            <p:cNvSpPr>
              <a:spLocks/>
            </p:cNvSpPr>
            <p:nvPr/>
          </p:nvSpPr>
          <p:spPr bwMode="auto">
            <a:xfrm>
              <a:off x="1663213" y="4543426"/>
              <a:ext cx="265234" cy="252413"/>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bg1">
                <a:lumMod val="50000"/>
              </a:schemeClr>
            </a:solidFill>
            <a:ln>
              <a:noFill/>
            </a:ln>
          </p:spPr>
          <p:txBody>
            <a:bodyPr lIns="68580" tIns="34290" rIns="68580" bIns="3429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en-US" altLang="zh-CN" sz="1200" b="1" dirty="0" smtClean="0">
                  <a:latin typeface="微软雅黑" panose="020B0503020204020204" pitchFamily="34" charset="-122"/>
                  <a:ea typeface="微软雅黑" panose="020B0503020204020204" pitchFamily="34" charset="-122"/>
                </a:rPr>
                <a:t>08</a:t>
              </a:r>
            </a:p>
          </p:txBody>
        </p:sp>
        <p:sp>
          <p:nvSpPr>
            <p:cNvPr id="78" name="Freeform 5"/>
            <p:cNvSpPr>
              <a:spLocks/>
            </p:cNvSpPr>
            <p:nvPr/>
          </p:nvSpPr>
          <p:spPr bwMode="auto">
            <a:xfrm>
              <a:off x="3305908" y="4543426"/>
              <a:ext cx="265235" cy="252413"/>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bg1">
                <a:lumMod val="50000"/>
              </a:schemeClr>
            </a:solidFill>
            <a:ln>
              <a:noFill/>
            </a:ln>
          </p:spPr>
          <p:txBody>
            <a:bodyPr lIns="68580" tIns="34290" rIns="68580" bIns="3429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en-US" altLang="zh-CN" sz="1200" b="1" dirty="0" smtClean="0">
                  <a:latin typeface="微软雅黑" panose="020B0503020204020204" pitchFamily="34" charset="-122"/>
                  <a:ea typeface="微软雅黑" panose="020B0503020204020204" pitchFamily="34" charset="-122"/>
                </a:rPr>
                <a:t>07</a:t>
              </a:r>
            </a:p>
          </p:txBody>
        </p:sp>
        <p:sp>
          <p:nvSpPr>
            <p:cNvPr id="79" name="Freeform 5"/>
            <p:cNvSpPr>
              <a:spLocks/>
            </p:cNvSpPr>
            <p:nvPr/>
          </p:nvSpPr>
          <p:spPr bwMode="auto">
            <a:xfrm>
              <a:off x="4925158" y="4543426"/>
              <a:ext cx="263769" cy="252413"/>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bg1">
                <a:lumMod val="50000"/>
              </a:schemeClr>
            </a:solidFill>
            <a:ln>
              <a:noFill/>
            </a:ln>
          </p:spPr>
          <p:txBody>
            <a:bodyPr lIns="68580" tIns="34290" rIns="68580" bIns="3429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en-US" altLang="zh-CN" sz="1200" b="1" dirty="0" smtClean="0">
                  <a:latin typeface="微软雅黑" panose="020B0503020204020204" pitchFamily="34" charset="-122"/>
                  <a:ea typeface="微软雅黑" panose="020B0503020204020204" pitchFamily="34" charset="-122"/>
                </a:rPr>
                <a:t>06</a:t>
              </a:r>
            </a:p>
          </p:txBody>
        </p:sp>
        <p:sp>
          <p:nvSpPr>
            <p:cNvPr id="80" name="Freeform 5"/>
            <p:cNvSpPr>
              <a:spLocks/>
            </p:cNvSpPr>
            <p:nvPr/>
          </p:nvSpPr>
          <p:spPr bwMode="auto">
            <a:xfrm>
              <a:off x="6554666" y="4543426"/>
              <a:ext cx="265234" cy="252413"/>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bg1">
                <a:lumMod val="50000"/>
              </a:schemeClr>
            </a:solidFill>
            <a:ln>
              <a:noFill/>
            </a:ln>
          </p:spPr>
          <p:txBody>
            <a:bodyPr lIns="68580" tIns="34290" rIns="68580" bIns="34290"/>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r>
                <a:rPr lang="en-US" altLang="zh-CN" sz="1200" b="1" dirty="0" smtClean="0">
                  <a:latin typeface="微软雅黑" panose="020B0503020204020204" pitchFamily="34" charset="-122"/>
                  <a:ea typeface="微软雅黑" panose="020B0503020204020204" pitchFamily="34" charset="-122"/>
                </a:rPr>
                <a:t>05</a:t>
              </a:r>
            </a:p>
          </p:txBody>
        </p:sp>
        <p:sp>
          <p:nvSpPr>
            <p:cNvPr id="82" name="TextBox 81"/>
            <p:cNvSpPr txBox="1"/>
            <p:nvPr/>
          </p:nvSpPr>
          <p:spPr>
            <a:xfrm>
              <a:off x="1025770" y="3300413"/>
              <a:ext cx="813289" cy="276999"/>
            </a:xfrm>
            <a:prstGeom prst="rect">
              <a:avLst/>
            </a:prstGeom>
            <a:noFill/>
          </p:spPr>
          <p:txBody>
            <a:bodyPr>
              <a:spAutoFit/>
            </a:bodyPr>
            <a:lstStyle/>
            <a:p>
              <a:pPr algn="ctr" fontAlgn="auto">
                <a:spcBef>
                  <a:spcPts val="0"/>
                </a:spcBef>
                <a:spcAft>
                  <a:spcPts val="0"/>
                </a:spcAft>
                <a:defRPr/>
              </a:pPr>
              <a:r>
                <a:rPr lang="zh-CN" altLang="en-US" sz="1200" dirty="0" smtClean="0">
                  <a:latin typeface="微软雅黑" panose="020B0503020204020204" pitchFamily="34" charset="-122"/>
                  <a:ea typeface="微软雅黑" panose="020B0503020204020204" pitchFamily="34" charset="-122"/>
                </a:rPr>
                <a:t>病人入院</a:t>
              </a:r>
              <a:endParaRPr lang="en-US" sz="1200" dirty="0">
                <a:latin typeface="微软雅黑" panose="020B0503020204020204" pitchFamily="34" charset="-122"/>
                <a:ea typeface="微软雅黑" panose="020B0503020204020204" pitchFamily="34" charset="-122"/>
              </a:endParaRPr>
            </a:p>
          </p:txBody>
        </p:sp>
        <p:sp>
          <p:nvSpPr>
            <p:cNvPr id="83" name="TextBox 82"/>
            <p:cNvSpPr txBox="1"/>
            <p:nvPr/>
          </p:nvSpPr>
          <p:spPr>
            <a:xfrm>
              <a:off x="2653812" y="3300413"/>
              <a:ext cx="813288" cy="276999"/>
            </a:xfrm>
            <a:prstGeom prst="rect">
              <a:avLst/>
            </a:prstGeom>
            <a:noFill/>
          </p:spPr>
          <p:txBody>
            <a:bodyPr>
              <a:spAutoFit/>
            </a:bodyPr>
            <a:lstStyle/>
            <a:p>
              <a:pPr algn="ctr" fontAlgn="auto">
                <a:spcBef>
                  <a:spcPts val="0"/>
                </a:spcBef>
                <a:spcAft>
                  <a:spcPts val="0"/>
                </a:spcAft>
                <a:defRPr/>
              </a:pPr>
              <a:r>
                <a:rPr lang="zh-CN" altLang="en-US" sz="1200" dirty="0" smtClean="0">
                  <a:latin typeface="微软雅黑" panose="020B0503020204020204" pitchFamily="34" charset="-122"/>
                  <a:ea typeface="微软雅黑" panose="020B0503020204020204" pitchFamily="34" charset="-122"/>
                </a:rPr>
                <a:t>医生医嘱</a:t>
              </a:r>
              <a:endParaRPr lang="en-US" sz="1200" dirty="0">
                <a:latin typeface="微软雅黑" panose="020B0503020204020204" pitchFamily="34" charset="-122"/>
                <a:ea typeface="微软雅黑" panose="020B0503020204020204" pitchFamily="34" charset="-122"/>
              </a:endParaRPr>
            </a:p>
          </p:txBody>
        </p:sp>
        <p:sp>
          <p:nvSpPr>
            <p:cNvPr id="84" name="TextBox 83"/>
            <p:cNvSpPr txBox="1"/>
            <p:nvPr/>
          </p:nvSpPr>
          <p:spPr>
            <a:xfrm>
              <a:off x="4286250" y="3300413"/>
              <a:ext cx="813288" cy="276999"/>
            </a:xfrm>
            <a:prstGeom prst="rect">
              <a:avLst/>
            </a:prstGeom>
            <a:noFill/>
          </p:spPr>
          <p:txBody>
            <a:bodyPr>
              <a:spAutoFit/>
            </a:bodyPr>
            <a:lstStyle/>
            <a:p>
              <a:pPr algn="ctr" fontAlgn="auto">
                <a:spcBef>
                  <a:spcPts val="0"/>
                </a:spcBef>
                <a:spcAft>
                  <a:spcPts val="0"/>
                </a:spcAft>
                <a:defRPr/>
              </a:pPr>
              <a:r>
                <a:rPr lang="zh-CN" altLang="en-US" sz="1200" dirty="0" smtClean="0">
                  <a:latin typeface="微软雅黑" panose="020B0503020204020204" pitchFamily="34" charset="-122"/>
                  <a:ea typeface="微软雅黑" panose="020B0503020204020204" pitchFamily="34" charset="-122"/>
                </a:rPr>
                <a:t>打印条码</a:t>
              </a:r>
              <a:endParaRPr lang="en-US" sz="1200" dirty="0">
                <a:latin typeface="微软雅黑" panose="020B0503020204020204" pitchFamily="34" charset="-122"/>
                <a:ea typeface="微软雅黑" panose="020B0503020204020204" pitchFamily="34" charset="-122"/>
              </a:endParaRPr>
            </a:p>
          </p:txBody>
        </p:sp>
        <p:sp>
          <p:nvSpPr>
            <p:cNvPr id="85" name="TextBox 84"/>
            <p:cNvSpPr txBox="1"/>
            <p:nvPr/>
          </p:nvSpPr>
          <p:spPr>
            <a:xfrm>
              <a:off x="5917224" y="3300413"/>
              <a:ext cx="813289" cy="276999"/>
            </a:xfrm>
            <a:prstGeom prst="rect">
              <a:avLst/>
            </a:prstGeom>
            <a:noFill/>
          </p:spPr>
          <p:txBody>
            <a:bodyPr>
              <a:spAutoFit/>
            </a:bodyPr>
            <a:lstStyle/>
            <a:p>
              <a:pPr algn="ctr" fontAlgn="auto">
                <a:spcBef>
                  <a:spcPts val="0"/>
                </a:spcBef>
                <a:spcAft>
                  <a:spcPts val="0"/>
                </a:spcAft>
                <a:defRPr/>
              </a:pPr>
              <a:r>
                <a:rPr lang="zh-CN" altLang="en-US" sz="1200" dirty="0" smtClean="0">
                  <a:latin typeface="微软雅黑" panose="020B0503020204020204" pitchFamily="34" charset="-122"/>
                  <a:ea typeface="微软雅黑" panose="020B0503020204020204" pitchFamily="34" charset="-122"/>
                </a:rPr>
                <a:t>护士抽血</a:t>
              </a:r>
              <a:endParaRPr lang="en-US" sz="1200" dirty="0">
                <a:latin typeface="微软雅黑" panose="020B0503020204020204" pitchFamily="34" charset="-122"/>
                <a:ea typeface="微软雅黑" panose="020B0503020204020204" pitchFamily="34" charset="-122"/>
              </a:endParaRPr>
            </a:p>
          </p:txBody>
        </p:sp>
        <p:sp>
          <p:nvSpPr>
            <p:cNvPr id="86" name="TextBox 85"/>
            <p:cNvSpPr txBox="1"/>
            <p:nvPr/>
          </p:nvSpPr>
          <p:spPr>
            <a:xfrm>
              <a:off x="1025770" y="4413250"/>
              <a:ext cx="813289" cy="276999"/>
            </a:xfrm>
            <a:prstGeom prst="rect">
              <a:avLst/>
            </a:prstGeom>
            <a:noFill/>
          </p:spPr>
          <p:txBody>
            <a:bodyPr>
              <a:spAutoFit/>
            </a:bodyPr>
            <a:lstStyle/>
            <a:p>
              <a:pPr algn="ctr" fontAlgn="auto">
                <a:spcBef>
                  <a:spcPts val="0"/>
                </a:spcBef>
                <a:spcAft>
                  <a:spcPts val="0"/>
                </a:spcAft>
                <a:defRPr/>
              </a:pPr>
              <a:r>
                <a:rPr lang="en-US" sz="1200" dirty="0" smtClean="0">
                  <a:latin typeface="微软雅黑" panose="020B0503020204020204" pitchFamily="34" charset="-122"/>
                  <a:ea typeface="微软雅黑" panose="020B0503020204020204" pitchFamily="34" charset="-122"/>
                </a:rPr>
                <a:t>HIS </a:t>
              </a:r>
              <a:r>
                <a:rPr lang="zh-CN" altLang="en-US" sz="1200" dirty="0" smtClean="0">
                  <a:latin typeface="微软雅黑" panose="020B0503020204020204" pitchFamily="34" charset="-122"/>
                  <a:ea typeface="微软雅黑" panose="020B0503020204020204" pitchFamily="34" charset="-122"/>
                </a:rPr>
                <a:t>报告</a:t>
              </a:r>
              <a:endParaRPr lang="en-US" sz="1200" dirty="0">
                <a:latin typeface="微软雅黑" panose="020B0503020204020204" pitchFamily="34" charset="-122"/>
                <a:ea typeface="微软雅黑" panose="020B0503020204020204" pitchFamily="34" charset="-122"/>
              </a:endParaRPr>
            </a:p>
          </p:txBody>
        </p:sp>
        <p:sp>
          <p:nvSpPr>
            <p:cNvPr id="87" name="TextBox 86"/>
            <p:cNvSpPr txBox="1"/>
            <p:nvPr/>
          </p:nvSpPr>
          <p:spPr>
            <a:xfrm>
              <a:off x="2653812" y="4413251"/>
              <a:ext cx="813288" cy="276999"/>
            </a:xfrm>
            <a:prstGeom prst="rect">
              <a:avLst/>
            </a:prstGeom>
            <a:noFill/>
          </p:spPr>
          <p:txBody>
            <a:bodyPr>
              <a:spAutoFit/>
            </a:bodyPr>
            <a:lstStyle/>
            <a:p>
              <a:pPr algn="ctr" fontAlgn="auto">
                <a:spcBef>
                  <a:spcPts val="0"/>
                </a:spcBef>
                <a:spcAft>
                  <a:spcPts val="0"/>
                </a:spcAft>
                <a:defRPr/>
              </a:pPr>
              <a:r>
                <a:rPr lang="en-US" sz="1200" dirty="0" smtClean="0">
                  <a:latin typeface="微软雅黑" panose="020B0503020204020204" pitchFamily="34" charset="-122"/>
                  <a:ea typeface="微软雅黑" panose="020B0503020204020204" pitchFamily="34" charset="-122"/>
                </a:rPr>
                <a:t>POC IT</a:t>
              </a:r>
              <a:endParaRPr lang="en-US" sz="1200" dirty="0">
                <a:latin typeface="微软雅黑" panose="020B0503020204020204" pitchFamily="34" charset="-122"/>
                <a:ea typeface="微软雅黑" panose="020B0503020204020204" pitchFamily="34" charset="-122"/>
              </a:endParaRPr>
            </a:p>
          </p:txBody>
        </p:sp>
        <p:sp>
          <p:nvSpPr>
            <p:cNvPr id="88" name="TextBox 87"/>
            <p:cNvSpPr txBox="1"/>
            <p:nvPr/>
          </p:nvSpPr>
          <p:spPr>
            <a:xfrm>
              <a:off x="4286250" y="4413250"/>
              <a:ext cx="813288" cy="276999"/>
            </a:xfrm>
            <a:prstGeom prst="rect">
              <a:avLst/>
            </a:prstGeom>
            <a:noFill/>
          </p:spPr>
          <p:txBody>
            <a:bodyPr>
              <a:spAutoFit/>
            </a:bodyPr>
            <a:lstStyle/>
            <a:p>
              <a:pPr algn="ctr" fontAlgn="auto">
                <a:spcBef>
                  <a:spcPts val="0"/>
                </a:spcBef>
                <a:spcAft>
                  <a:spcPts val="0"/>
                </a:spcAft>
                <a:defRPr/>
              </a:pPr>
              <a:r>
                <a:rPr lang="zh-CN" altLang="en-US" sz="1200" dirty="0" smtClean="0">
                  <a:latin typeface="微软雅黑" panose="020B0503020204020204" pitchFamily="34" charset="-122"/>
                  <a:ea typeface="微软雅黑" panose="020B0503020204020204" pitchFamily="34" charset="-122"/>
                </a:rPr>
                <a:t>仪器检测</a:t>
              </a:r>
              <a:endParaRPr lang="en-US" sz="1200" dirty="0">
                <a:latin typeface="微软雅黑" panose="020B0503020204020204" pitchFamily="34" charset="-122"/>
                <a:ea typeface="微软雅黑" panose="020B0503020204020204" pitchFamily="34" charset="-122"/>
              </a:endParaRPr>
            </a:p>
          </p:txBody>
        </p:sp>
        <p:sp>
          <p:nvSpPr>
            <p:cNvPr id="89" name="TextBox 88"/>
            <p:cNvSpPr txBox="1"/>
            <p:nvPr/>
          </p:nvSpPr>
          <p:spPr>
            <a:xfrm>
              <a:off x="5917224" y="4413250"/>
              <a:ext cx="813289" cy="276999"/>
            </a:xfrm>
            <a:prstGeom prst="rect">
              <a:avLst/>
            </a:prstGeom>
            <a:noFill/>
          </p:spPr>
          <p:txBody>
            <a:bodyPr>
              <a:spAutoFit/>
            </a:bodyPr>
            <a:lstStyle/>
            <a:p>
              <a:pPr algn="ctr" fontAlgn="auto">
                <a:spcBef>
                  <a:spcPts val="0"/>
                </a:spcBef>
                <a:spcAft>
                  <a:spcPts val="0"/>
                </a:spcAft>
                <a:defRPr/>
              </a:pPr>
              <a:r>
                <a:rPr lang="zh-CN" altLang="en-US" sz="1200" dirty="0" smtClean="0">
                  <a:latin typeface="微软雅黑" panose="020B0503020204020204" pitchFamily="34" charset="-122"/>
                  <a:ea typeface="微软雅黑" panose="020B0503020204020204" pitchFamily="34" charset="-122"/>
                </a:rPr>
                <a:t>扫描条码</a:t>
              </a:r>
              <a:endParaRPr lang="en-US" sz="1200" dirty="0">
                <a:latin typeface="微软雅黑" panose="020B0503020204020204" pitchFamily="34" charset="-122"/>
                <a:ea typeface="微软雅黑" panose="020B0503020204020204" pitchFamily="34" charset="-122"/>
              </a:endParaRPr>
            </a:p>
          </p:txBody>
        </p:sp>
        <p:pic>
          <p:nvPicPr>
            <p:cNvPr id="14384" name="Picture 48" descr="C:\Users\guw2\Desktop\7月ITPPT\新建文件夹\20150615061841692_easyicon_net_2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0139" y="2706688"/>
              <a:ext cx="467458"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0843" y="2709864"/>
              <a:ext cx="524608"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17936" y="2711451"/>
              <a:ext cx="50702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93223" y="2587625"/>
              <a:ext cx="621323"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32989" y="3848101"/>
              <a:ext cx="545123"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57700" y="3859214"/>
              <a:ext cx="493835"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178170" y="3863976"/>
              <a:ext cx="507023"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794489" y="3914776"/>
              <a:ext cx="531934"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bwMode="auto">
            <a:xfrm>
              <a:off x="1633904" y="1944689"/>
              <a:ext cx="1206012" cy="476199"/>
            </a:xfrm>
            <a:prstGeom prst="rect">
              <a:avLst/>
            </a:prstGeom>
            <a:solidFill>
              <a:schemeClr val="bg1"/>
            </a:solidFill>
            <a:ln w="19050" cap="flat" cmpd="sng" algn="ctr">
              <a:solidFill>
                <a:srgbClr val="FF0000"/>
              </a:solidFill>
              <a:prstDash val="sysDash"/>
              <a:round/>
              <a:headEnd type="none" w="med" len="med"/>
              <a:tailEnd type="none" w="med" len="med"/>
            </a:ln>
            <a:effectLst/>
            <a:extLst/>
          </p:spPr>
          <p:txBody>
            <a:bodyPr/>
            <a:lstStyle/>
            <a:p>
              <a:pPr algn="ctr" eaLnBrk="0" hangingPunct="0">
                <a:defRPr/>
              </a:pPr>
              <a:r>
                <a:rPr lang="zh-CN" altLang="en-US" sz="1400" dirty="0" smtClean="0">
                  <a:latin typeface="微软雅黑" panose="020B0503020204020204" pitchFamily="34" charset="-122"/>
                  <a:ea typeface="微软雅黑" panose="020B0503020204020204" pitchFamily="34" charset="-122"/>
                </a:rPr>
                <a:t>新病人入</a:t>
              </a:r>
              <a:r>
                <a:rPr lang="en-US" altLang="zh-CN" sz="1400" dirty="0" smtClean="0">
                  <a:latin typeface="微软雅黑" panose="020B0503020204020204" pitchFamily="34" charset="-122"/>
                  <a:ea typeface="微软雅黑" panose="020B0503020204020204" pitchFamily="34" charset="-122"/>
                </a:rPr>
                <a:t>HIS</a:t>
              </a:r>
              <a:endParaRPr lang="en-US" altLang="zh-CN" sz="1400" dirty="0">
                <a:latin typeface="微软雅黑" panose="020B0503020204020204" pitchFamily="34" charset="-122"/>
                <a:ea typeface="微软雅黑" panose="020B0503020204020204" pitchFamily="34" charset="-122"/>
              </a:endParaRPr>
            </a:p>
          </p:txBody>
        </p:sp>
        <p:sp>
          <p:nvSpPr>
            <p:cNvPr id="115" name="矩形 114"/>
            <p:cNvSpPr/>
            <p:nvPr/>
          </p:nvSpPr>
          <p:spPr bwMode="auto">
            <a:xfrm>
              <a:off x="3279531" y="1944689"/>
              <a:ext cx="1225062" cy="476199"/>
            </a:xfrm>
            <a:prstGeom prst="rect">
              <a:avLst/>
            </a:prstGeom>
            <a:solidFill>
              <a:schemeClr val="bg1"/>
            </a:solidFill>
            <a:ln w="19050" cap="flat" cmpd="sng" algn="ctr">
              <a:solidFill>
                <a:srgbClr val="FF0000"/>
              </a:solidFill>
              <a:prstDash val="sysDash"/>
              <a:round/>
              <a:headEnd type="none" w="med" len="med"/>
              <a:tailEnd type="none" w="med" len="med"/>
            </a:ln>
            <a:effectLst/>
            <a:extLst/>
          </p:spPr>
          <p:txBody>
            <a:bodyPr/>
            <a:lstStyle/>
            <a:p>
              <a:pPr eaLnBrk="0" hangingPunct="0">
                <a:defRPr/>
              </a:pPr>
              <a:r>
                <a:rPr lang="en-US" altLang="zh-CN" sz="1400" dirty="0" smtClean="0">
                  <a:latin typeface="微软雅黑" panose="020B0503020204020204" pitchFamily="34" charset="-122"/>
                  <a:ea typeface="微软雅黑" panose="020B0503020204020204" pitchFamily="34" charset="-122"/>
                </a:rPr>
                <a:t>HIS</a:t>
              </a:r>
              <a:r>
                <a:rPr lang="zh-CN" altLang="en-US" sz="1400" dirty="0" smtClean="0">
                  <a:latin typeface="微软雅黑" panose="020B0503020204020204" pitchFamily="34" charset="-122"/>
                  <a:ea typeface="微软雅黑" panose="020B0503020204020204" pitchFamily="34" charset="-122"/>
                </a:rPr>
                <a:t>生成条码并收取费用</a:t>
              </a:r>
              <a:endParaRPr lang="en-US" altLang="zh-CN" sz="1400" dirty="0">
                <a:latin typeface="微软雅黑" panose="020B0503020204020204" pitchFamily="34" charset="-122"/>
                <a:ea typeface="微软雅黑" panose="020B0503020204020204" pitchFamily="34" charset="-122"/>
              </a:endParaRPr>
            </a:p>
          </p:txBody>
        </p:sp>
        <p:sp>
          <p:nvSpPr>
            <p:cNvPr id="116" name="矩形 115"/>
            <p:cNvSpPr/>
            <p:nvPr/>
          </p:nvSpPr>
          <p:spPr bwMode="auto">
            <a:xfrm>
              <a:off x="3279531" y="4964114"/>
              <a:ext cx="1225062" cy="769142"/>
            </a:xfrm>
            <a:prstGeom prst="rect">
              <a:avLst/>
            </a:prstGeom>
            <a:solidFill>
              <a:schemeClr val="bg1"/>
            </a:solidFill>
            <a:ln w="19050" cap="flat" cmpd="sng" algn="ctr">
              <a:solidFill>
                <a:srgbClr val="FF0000"/>
              </a:solidFill>
              <a:prstDash val="sysDash"/>
              <a:round/>
              <a:headEnd type="none" w="med" len="med"/>
              <a:tailEnd type="none" w="med" len="med"/>
            </a:ln>
            <a:effectLst/>
            <a:extLst/>
          </p:spPr>
          <p:txBody>
            <a:bodyPr/>
            <a:lstStyle/>
            <a:p>
              <a:pPr eaLnBrk="0" hangingPunct="0">
                <a:defRPr/>
              </a:pPr>
              <a:r>
                <a:rPr lang="zh-CN" altLang="en-US" sz="1400" dirty="0" smtClean="0">
                  <a:latin typeface="微软雅黑" panose="020B0503020204020204" pitchFamily="34" charset="-122"/>
                  <a:ea typeface="微软雅黑" panose="020B0503020204020204" pitchFamily="34" charset="-122"/>
                </a:rPr>
                <a:t>仪器检测结果传输到</a:t>
              </a:r>
              <a:r>
                <a:rPr lang="en-US" altLang="zh-CN" sz="1400" dirty="0" smtClean="0">
                  <a:latin typeface="微软雅黑" panose="020B0503020204020204" pitchFamily="34" charset="-122"/>
                  <a:ea typeface="微软雅黑" panose="020B0503020204020204" pitchFamily="34" charset="-122"/>
                </a:rPr>
                <a:t> POC IT </a:t>
              </a:r>
              <a:r>
                <a:rPr lang="zh-CN" altLang="en-US" sz="1400" dirty="0" smtClean="0">
                  <a:latin typeface="微软雅黑" panose="020B0503020204020204" pitchFamily="34" charset="-122"/>
                  <a:ea typeface="微软雅黑" panose="020B0503020204020204" pitchFamily="34" charset="-122"/>
                </a:rPr>
                <a:t>系统</a:t>
              </a:r>
              <a:endParaRPr lang="en-US" altLang="zh-CN" sz="1400" dirty="0">
                <a:latin typeface="微软雅黑" panose="020B0503020204020204" pitchFamily="34" charset="-122"/>
                <a:ea typeface="微软雅黑" panose="020B0503020204020204" pitchFamily="34" charset="-122"/>
              </a:endParaRPr>
            </a:p>
          </p:txBody>
        </p:sp>
        <p:sp>
          <p:nvSpPr>
            <p:cNvPr id="117" name="矩形 116"/>
            <p:cNvSpPr/>
            <p:nvPr/>
          </p:nvSpPr>
          <p:spPr bwMode="auto">
            <a:xfrm>
              <a:off x="1579685" y="4964114"/>
              <a:ext cx="1260231" cy="769142"/>
            </a:xfrm>
            <a:prstGeom prst="rect">
              <a:avLst/>
            </a:prstGeom>
            <a:solidFill>
              <a:schemeClr val="bg1"/>
            </a:solidFill>
            <a:ln w="19050" cap="flat" cmpd="sng" algn="ctr">
              <a:solidFill>
                <a:srgbClr val="FF0000"/>
              </a:solidFill>
              <a:prstDash val="sysDash"/>
              <a:round/>
              <a:headEnd type="none" w="med" len="med"/>
              <a:tailEnd type="none" w="med" len="med"/>
            </a:ln>
            <a:effectLst/>
            <a:extLst/>
          </p:spPr>
          <p:txBody>
            <a:bodyPr/>
            <a:lstStyle/>
            <a:p>
              <a:pPr algn="ctr" eaLnBrk="0" hangingPunct="0">
                <a:defRPr/>
              </a:pPr>
              <a:r>
                <a:rPr lang="en-US" altLang="zh-CN" sz="1400" dirty="0" smtClean="0">
                  <a:latin typeface="微软雅黑" panose="020B0503020204020204" pitchFamily="34" charset="-122"/>
                  <a:ea typeface="微软雅黑" panose="020B0503020204020204" pitchFamily="34" charset="-122"/>
                </a:rPr>
                <a:t>IT 1000</a:t>
              </a:r>
              <a:r>
                <a:rPr lang="zh-CN" altLang="en-US" sz="1400" dirty="0" smtClean="0">
                  <a:latin typeface="微软雅黑" panose="020B0503020204020204" pitchFamily="34" charset="-122"/>
                  <a:ea typeface="微软雅黑" panose="020B0503020204020204" pitchFamily="34" charset="-122"/>
                </a:rPr>
                <a:t>传输到</a:t>
              </a:r>
              <a:r>
                <a:rPr lang="en-US" altLang="zh-CN" sz="1400" dirty="0" smtClean="0">
                  <a:latin typeface="微软雅黑" panose="020B0503020204020204" pitchFamily="34" charset="-122"/>
                  <a:ea typeface="微软雅黑" panose="020B0503020204020204" pitchFamily="34" charset="-122"/>
                </a:rPr>
                <a:t>HIS</a:t>
              </a: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HIS</a:t>
              </a:r>
              <a:r>
                <a:rPr lang="zh-CN" altLang="en-US" sz="1400" dirty="0" smtClean="0">
                  <a:latin typeface="微软雅黑" panose="020B0503020204020204" pitchFamily="34" charset="-122"/>
                  <a:ea typeface="微软雅黑" panose="020B0503020204020204" pitchFamily="34" charset="-122"/>
                </a:rPr>
                <a:t>汇总结果到电子病例</a:t>
              </a:r>
              <a:endParaRPr lang="en-US" altLang="zh-CN" sz="1400" dirty="0">
                <a:latin typeface="微软雅黑" panose="020B0503020204020204" pitchFamily="34" charset="-122"/>
                <a:ea typeface="微软雅黑" panose="020B0503020204020204" pitchFamily="34" charset="-122"/>
              </a:endParaRPr>
            </a:p>
          </p:txBody>
        </p:sp>
      </p:grpSp>
      <p:sp>
        <p:nvSpPr>
          <p:cNvPr id="55" name="矩形 54"/>
          <p:cNvSpPr>
            <a:spLocks noChangeArrowheads="1"/>
          </p:cNvSpPr>
          <p:nvPr/>
        </p:nvSpPr>
        <p:spPr bwMode="auto">
          <a:xfrm flipV="1">
            <a:off x="0" y="913074"/>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3162742612"/>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9" name="Picture 5" descr="h232_in_handresult_3"/>
          <p:cNvPicPr>
            <a:picLocks noChangeAspect="1" noChangeArrowheads="1"/>
          </p:cNvPicPr>
          <p:nvPr/>
        </p:nvPicPr>
        <p:blipFill>
          <a:blip r:embed="rId3"/>
          <a:srcRect/>
          <a:stretch>
            <a:fillRect/>
          </a:stretch>
        </p:blipFill>
        <p:spPr bwMode="auto">
          <a:xfrm>
            <a:off x="599345" y="815551"/>
            <a:ext cx="1485732" cy="3098206"/>
          </a:xfrm>
          <a:prstGeom prst="rect">
            <a:avLst/>
          </a:prstGeom>
          <a:noFill/>
          <a:ln w="9525">
            <a:noFill/>
            <a:miter lim="800000"/>
            <a:headEnd/>
            <a:tailEnd/>
          </a:ln>
        </p:spPr>
      </p:pic>
      <p:graphicFrame>
        <p:nvGraphicFramePr>
          <p:cNvPr id="4" name="内容占位符 3"/>
          <p:cNvGraphicFramePr>
            <a:graphicFrameLocks noGrp="1"/>
          </p:cNvGraphicFramePr>
          <p:nvPr>
            <p:ph idx="1"/>
            <p:extLst>
              <p:ext uri="{D42A27DB-BD31-4B8C-83A1-F6EECF244321}">
                <p14:modId xmlns:p14="http://schemas.microsoft.com/office/powerpoint/2010/main" val="1759402950"/>
              </p:ext>
            </p:extLst>
          </p:nvPr>
        </p:nvGraphicFramePr>
        <p:xfrm>
          <a:off x="1570557" y="890542"/>
          <a:ext cx="9117583" cy="47453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3730" name="TextBox 2"/>
          <p:cNvSpPr txBox="1">
            <a:spLocks noChangeArrowheads="1"/>
          </p:cNvSpPr>
          <p:nvPr/>
        </p:nvSpPr>
        <p:spPr bwMode="auto">
          <a:xfrm>
            <a:off x="3275855" y="229023"/>
            <a:ext cx="5706989" cy="400110"/>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wrap="square">
            <a:spAutoFit/>
          </a:bodyPr>
          <a:lstStyle/>
          <a:p>
            <a:pPr algn="ctr" eaLnBrk="0" hangingPunct="0">
              <a:spcBef>
                <a:spcPct val="50000"/>
              </a:spcBef>
              <a:buFont typeface="Arial" charset="0"/>
              <a:buNone/>
            </a:pPr>
            <a:r>
              <a:rPr lang="en-US" altLang="zh-CN" sz="2000" b="1" dirty="0" smtClean="0">
                <a:latin typeface="微软雅黑" panose="020B0503020204020204" pitchFamily="34" charset="-122"/>
                <a:ea typeface="微软雅黑" panose="020B0503020204020204" pitchFamily="34" charset="-122"/>
              </a:rPr>
              <a:t>POCT (point of care test) </a:t>
            </a:r>
            <a:r>
              <a:rPr lang="zh-CN" altLang="en-US" sz="2000" b="1" dirty="0" smtClean="0">
                <a:latin typeface="微软雅黑" panose="020B0503020204020204" pitchFamily="34" charset="-122"/>
                <a:ea typeface="微软雅黑" panose="020B0503020204020204" pitchFamily="34" charset="-122"/>
              </a:rPr>
              <a:t>是什么？</a:t>
            </a:r>
            <a:endParaRPr lang="en-US" altLang="zh-CN" sz="2000" b="1"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554636" y="5244975"/>
            <a:ext cx="1550117" cy="477539"/>
            <a:chOff x="3350998" y="312213"/>
            <a:chExt cx="1099095" cy="549547"/>
          </a:xfrm>
          <a:solidFill>
            <a:schemeClr val="tx2">
              <a:lumMod val="20000"/>
              <a:lumOff val="80000"/>
            </a:schemeClr>
          </a:solidFill>
          <a:scene3d>
            <a:camera prst="orthographicFront"/>
            <a:lightRig rig="flat" dir="t"/>
          </a:scene3d>
        </p:grpSpPr>
        <p:sp>
          <p:nvSpPr>
            <p:cNvPr id="8" name="圆角矩形 7"/>
            <p:cNvSpPr/>
            <p:nvPr/>
          </p:nvSpPr>
          <p:spPr>
            <a:xfrm>
              <a:off x="3350998" y="312213"/>
              <a:ext cx="1099095" cy="549547"/>
            </a:xfrm>
            <a:prstGeom prst="roundRect">
              <a:avLst/>
            </a:prstGeom>
            <a:grpFill/>
            <a:sp3d prstMaterial="dkEdge">
              <a:bevelT w="8200" h="38100"/>
            </a:sp3d>
          </p:spPr>
          <p:style>
            <a:lnRef idx="0">
              <a:schemeClr val="accent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altLang="zh-CN" dirty="0"/>
            </a:p>
          </p:txBody>
        </p:sp>
        <p:sp>
          <p:nvSpPr>
            <p:cNvPr id="9" name="圆角矩形 4"/>
            <p:cNvSpPr/>
            <p:nvPr/>
          </p:nvSpPr>
          <p:spPr>
            <a:xfrm>
              <a:off x="3377825" y="339040"/>
              <a:ext cx="1045441" cy="495893"/>
            </a:xfrm>
            <a:prstGeom prst="rect">
              <a:avLst/>
            </a:prstGeom>
            <a:grpFill/>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60960" tIns="60960" rIns="60960" bIns="60960" spcCol="1270" anchor="ctr"/>
            <a:lstStyle/>
            <a:p>
              <a:pPr algn="ctr" defTabSz="711200" eaLnBrk="0" hangingPunct="0">
                <a:lnSpc>
                  <a:spcPct val="90000"/>
                </a:lnSpc>
                <a:spcAft>
                  <a:spcPct val="35000"/>
                </a:spcAft>
                <a:defRPr/>
              </a:pPr>
              <a:r>
                <a:rPr lang="zh-CN" altLang="en-US" sz="1600" b="1" dirty="0" smtClean="0">
                  <a:latin typeface="微软雅黑" panose="020B0503020204020204" pitchFamily="34" charset="-122"/>
                  <a:ea typeface="微软雅黑" panose="020B0503020204020204" pitchFamily="34" charset="-122"/>
                </a:rPr>
                <a:t>解释报告</a:t>
              </a:r>
              <a:r>
                <a:rPr lang="en-US" altLang="zh-CN" sz="1600" b="1" dirty="0" smtClean="0">
                  <a:latin typeface="微软雅黑" panose="020B0503020204020204" pitchFamily="34" charset="-122"/>
                  <a:ea typeface="微软雅黑" panose="020B0503020204020204" pitchFamily="34" charset="-122"/>
                </a:rPr>
                <a:t>*</a:t>
              </a:r>
              <a:endParaRPr lang="en-US" altLang="zh-CN" sz="1600" b="1" dirty="0">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73611" y="2364655"/>
            <a:ext cx="1550117" cy="477539"/>
            <a:chOff x="6514061" y="1159753"/>
            <a:chExt cx="1099095" cy="549547"/>
          </a:xfrm>
          <a:solidFill>
            <a:schemeClr val="tx2">
              <a:lumMod val="60000"/>
              <a:lumOff val="40000"/>
            </a:schemeClr>
          </a:solidFill>
          <a:scene3d>
            <a:camera prst="orthographicFront"/>
            <a:lightRig rig="flat" dir="t"/>
          </a:scene3d>
        </p:grpSpPr>
        <p:sp>
          <p:nvSpPr>
            <p:cNvPr id="11" name="圆角矩形 10"/>
            <p:cNvSpPr/>
            <p:nvPr/>
          </p:nvSpPr>
          <p:spPr>
            <a:xfrm>
              <a:off x="6514061" y="1159753"/>
              <a:ext cx="1099095" cy="549547"/>
            </a:xfrm>
            <a:prstGeom prst="roundRect">
              <a:avLst/>
            </a:prstGeom>
            <a:grpFill/>
            <a:sp3d prstMaterial="dkEdge">
              <a:bevelT w="8200" h="38100"/>
            </a:sp3d>
          </p:spPr>
          <p:style>
            <a:lnRef idx="0">
              <a:schemeClr val="accent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altLang="zh-CN" dirty="0"/>
            </a:p>
          </p:txBody>
        </p:sp>
        <p:sp>
          <p:nvSpPr>
            <p:cNvPr id="12" name="圆角矩形 4"/>
            <p:cNvSpPr/>
            <p:nvPr/>
          </p:nvSpPr>
          <p:spPr>
            <a:xfrm>
              <a:off x="6540888" y="1186580"/>
              <a:ext cx="1045441" cy="495893"/>
            </a:xfrm>
            <a:prstGeom prst="rect">
              <a:avLst/>
            </a:prstGeom>
            <a:solidFill>
              <a:schemeClr val="tx2">
                <a:lumMod val="20000"/>
                <a:lumOff val="80000"/>
              </a:schemeClr>
            </a:solidFill>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60960" tIns="60960" rIns="60960" bIns="60960" spcCol="1270" anchor="ctr"/>
            <a:lstStyle/>
            <a:p>
              <a:pPr algn="ctr" defTabSz="711200" eaLnBrk="0" hangingPunct="0">
                <a:lnSpc>
                  <a:spcPct val="90000"/>
                </a:lnSpc>
                <a:spcAft>
                  <a:spcPct val="35000"/>
                </a:spcAft>
                <a:defRPr/>
              </a:pPr>
              <a:r>
                <a:rPr lang="zh-CN" altLang="en-US" sz="1600" b="1" dirty="0" smtClean="0">
                  <a:latin typeface="微软雅黑" panose="020B0503020204020204" pitchFamily="34" charset="-122"/>
                  <a:ea typeface="微软雅黑" panose="020B0503020204020204" pitchFamily="34" charset="-122"/>
                </a:rPr>
                <a:t>样本收集</a:t>
              </a:r>
              <a:r>
                <a:rPr lang="en-US" altLang="zh-CN" sz="1600" b="1" dirty="0" smtClean="0">
                  <a:latin typeface="微软雅黑" panose="020B0503020204020204" pitchFamily="34" charset="-122"/>
                  <a:ea typeface="微软雅黑" panose="020B0503020204020204" pitchFamily="34" charset="-122"/>
                </a:rPr>
                <a:t>*</a:t>
              </a:r>
              <a:endParaRPr lang="en-US" altLang="zh-CN" sz="1600" b="1" dirty="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555752" y="3353506"/>
            <a:ext cx="1550117" cy="477539"/>
            <a:chOff x="4508759" y="4633036"/>
            <a:chExt cx="1099095" cy="549547"/>
          </a:xfrm>
          <a:solidFill>
            <a:schemeClr val="tx2">
              <a:lumMod val="20000"/>
              <a:lumOff val="80000"/>
            </a:schemeClr>
          </a:solidFill>
          <a:scene3d>
            <a:camera prst="orthographicFront"/>
            <a:lightRig rig="flat" dir="t"/>
          </a:scene3d>
        </p:grpSpPr>
        <p:sp>
          <p:nvSpPr>
            <p:cNvPr id="14" name="圆角矩形 13"/>
            <p:cNvSpPr/>
            <p:nvPr/>
          </p:nvSpPr>
          <p:spPr>
            <a:xfrm>
              <a:off x="4508759" y="4633036"/>
              <a:ext cx="1099095" cy="549547"/>
            </a:xfrm>
            <a:prstGeom prst="roundRect">
              <a:avLst/>
            </a:prstGeom>
            <a:grpFill/>
            <a:sp3d prstMaterial="dkEdge">
              <a:bevelT w="8200" h="38100"/>
            </a:sp3d>
          </p:spPr>
          <p:style>
            <a:lnRef idx="0">
              <a:schemeClr val="accent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altLang="zh-CN" dirty="0"/>
            </a:p>
          </p:txBody>
        </p:sp>
        <p:sp>
          <p:nvSpPr>
            <p:cNvPr id="15" name="圆角矩形 4"/>
            <p:cNvSpPr/>
            <p:nvPr/>
          </p:nvSpPr>
          <p:spPr>
            <a:xfrm>
              <a:off x="4535586" y="4659863"/>
              <a:ext cx="1045441" cy="495893"/>
            </a:xfrm>
            <a:prstGeom prst="rect">
              <a:avLst/>
            </a:prstGeom>
            <a:grpFill/>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60960" tIns="60960" rIns="60960" bIns="60960" spcCol="1270" anchor="ctr"/>
            <a:lstStyle/>
            <a:p>
              <a:pPr algn="ctr" defTabSz="711200" eaLnBrk="0" hangingPunct="0">
                <a:lnSpc>
                  <a:spcPct val="90000"/>
                </a:lnSpc>
                <a:spcAft>
                  <a:spcPct val="35000"/>
                </a:spcAft>
                <a:defRPr/>
              </a:pPr>
              <a:r>
                <a:rPr lang="zh-CN" altLang="en-US" sz="1600" b="1" dirty="0" smtClean="0">
                  <a:latin typeface="微软雅黑" panose="020B0503020204020204" pitchFamily="34" charset="-122"/>
                  <a:ea typeface="微软雅黑" panose="020B0503020204020204" pitchFamily="34" charset="-122"/>
                </a:rPr>
                <a:t>样本分析</a:t>
              </a:r>
              <a:r>
                <a:rPr lang="en-US" altLang="zh-CN" sz="1600" b="1" dirty="0" smtClean="0">
                  <a:latin typeface="微软雅黑" panose="020B0503020204020204" pitchFamily="34" charset="-122"/>
                  <a:ea typeface="微软雅黑" panose="020B0503020204020204" pitchFamily="34" charset="-122"/>
                </a:rPr>
                <a:t>*</a:t>
              </a:r>
              <a:endParaRPr lang="en-US" altLang="zh-CN" sz="1600" b="1" dirty="0">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47678" y="4308871"/>
            <a:ext cx="1550117" cy="477539"/>
            <a:chOff x="3350998" y="4322815"/>
            <a:chExt cx="1099095" cy="549547"/>
          </a:xfrm>
          <a:scene3d>
            <a:camera prst="orthographicFront"/>
            <a:lightRig rig="flat" dir="t"/>
          </a:scene3d>
        </p:grpSpPr>
        <p:sp>
          <p:nvSpPr>
            <p:cNvPr id="17" name="圆角矩形 16"/>
            <p:cNvSpPr/>
            <p:nvPr/>
          </p:nvSpPr>
          <p:spPr>
            <a:xfrm>
              <a:off x="3350998" y="4322815"/>
              <a:ext cx="1099095" cy="549547"/>
            </a:xfrm>
            <a:prstGeom prst="roundRect">
              <a:avLst/>
            </a:prstGeom>
            <a:solidFill>
              <a:schemeClr val="accent6">
                <a:lumMod val="40000"/>
                <a:lumOff val="60000"/>
              </a:schemeClr>
            </a:solidFill>
            <a:sp3d prstMaterial="dkEdge">
              <a:bevelT w="8200" h="38100"/>
            </a:sp3d>
          </p:spPr>
          <p:style>
            <a:lnRef idx="0">
              <a:schemeClr val="accent1">
                <a:shade val="80000"/>
                <a:hueOff val="0"/>
                <a:satOff val="0"/>
                <a:lumOff val="0"/>
                <a:alphaOff val="0"/>
              </a:schemeClr>
            </a:lnRef>
            <a:fillRef idx="2">
              <a:scrgbClr r="0" g="0" b="0"/>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altLang="zh-CN" dirty="0"/>
            </a:p>
          </p:txBody>
        </p:sp>
        <p:sp>
          <p:nvSpPr>
            <p:cNvPr id="18" name="圆角矩形 4"/>
            <p:cNvSpPr/>
            <p:nvPr/>
          </p:nvSpPr>
          <p:spPr>
            <a:xfrm>
              <a:off x="3377825" y="4349642"/>
              <a:ext cx="1045441" cy="495893"/>
            </a:xfrm>
            <a:prstGeom prst="rect">
              <a:avLst/>
            </a:prstGeom>
            <a:solidFill>
              <a:schemeClr val="tx2">
                <a:lumMod val="20000"/>
                <a:lumOff val="80000"/>
              </a:schemeClr>
            </a:solidFill>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60960" tIns="60960" rIns="60960" bIns="60960" spcCol="1270" anchor="ctr"/>
            <a:lstStyle/>
            <a:p>
              <a:pPr algn="ctr" defTabSz="711200" eaLnBrk="0" hangingPunct="0">
                <a:lnSpc>
                  <a:spcPct val="90000"/>
                </a:lnSpc>
                <a:spcAft>
                  <a:spcPct val="35000"/>
                </a:spcAft>
                <a:defRPr/>
              </a:pPr>
              <a:r>
                <a:rPr lang="zh-CN" altLang="en-US" sz="1600" b="1" dirty="0" smtClean="0">
                  <a:latin typeface="微软雅黑" panose="020B0503020204020204" pitchFamily="34" charset="-122"/>
                  <a:ea typeface="微软雅黑" panose="020B0503020204020204" pitchFamily="34" charset="-122"/>
                </a:rPr>
                <a:t>质量控制</a:t>
              </a:r>
              <a:r>
                <a:rPr lang="en-US" altLang="zh-CN" sz="1600" b="1" dirty="0" smtClean="0">
                  <a:latin typeface="微软雅黑" panose="020B0503020204020204" pitchFamily="34" charset="-122"/>
                  <a:ea typeface="微软雅黑" panose="020B0503020204020204" pitchFamily="34" charset="-122"/>
                </a:rPr>
                <a:t>*</a:t>
              </a:r>
              <a:endParaRPr lang="en-US" altLang="zh-CN" sz="1600" b="1" dirty="0">
                <a:latin typeface="微软雅黑" panose="020B0503020204020204" pitchFamily="34" charset="-122"/>
                <a:ea typeface="微软雅黑" panose="020B0503020204020204" pitchFamily="34" charset="-122"/>
              </a:endParaRPr>
            </a:p>
          </p:txBody>
        </p:sp>
      </p:grpSp>
      <p:sp>
        <p:nvSpPr>
          <p:cNvPr id="3" name="下箭头 2"/>
          <p:cNvSpPr/>
          <p:nvPr/>
        </p:nvSpPr>
        <p:spPr>
          <a:xfrm>
            <a:off x="1006180" y="3012180"/>
            <a:ext cx="304496" cy="187611"/>
          </a:xfrm>
          <a:prstGeom prst="downArrow">
            <a:avLst/>
          </a:prstGeom>
          <a:ln/>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ctr" eaLnBrk="0" hangingPunct="0">
              <a:spcBef>
                <a:spcPct val="50000"/>
              </a:spcBef>
              <a:buFont typeface="Arial" panose="020B0604020202020204" pitchFamily="34" charset="0"/>
              <a:buChar char="•"/>
              <a:defRPr/>
            </a:pPr>
            <a:endParaRPr lang="en-US" altLang="zh-CN" sz="2000" dirty="0">
              <a:solidFill>
                <a:schemeClr val="tx1"/>
              </a:solidFill>
            </a:endParaRPr>
          </a:p>
        </p:txBody>
      </p:sp>
      <p:sp>
        <p:nvSpPr>
          <p:cNvPr id="21" name="下箭头 20"/>
          <p:cNvSpPr/>
          <p:nvPr/>
        </p:nvSpPr>
        <p:spPr>
          <a:xfrm>
            <a:off x="996655" y="4020242"/>
            <a:ext cx="304496" cy="187611"/>
          </a:xfrm>
          <a:prstGeom prst="downArrow">
            <a:avLst/>
          </a:prstGeom>
          <a:ln/>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ctr" eaLnBrk="0" hangingPunct="0">
              <a:spcBef>
                <a:spcPct val="50000"/>
              </a:spcBef>
              <a:buFont typeface="Arial" panose="020B0604020202020204" pitchFamily="34" charset="0"/>
              <a:buChar char="•"/>
              <a:defRPr/>
            </a:pPr>
            <a:endParaRPr lang="en-US" altLang="zh-CN" sz="2000" dirty="0">
              <a:solidFill>
                <a:schemeClr val="tx1"/>
              </a:solidFill>
            </a:endParaRPr>
          </a:p>
        </p:txBody>
      </p:sp>
      <p:sp>
        <p:nvSpPr>
          <p:cNvPr id="22" name="下箭头 21"/>
          <p:cNvSpPr/>
          <p:nvPr/>
        </p:nvSpPr>
        <p:spPr>
          <a:xfrm>
            <a:off x="996655" y="4956867"/>
            <a:ext cx="304496" cy="187611"/>
          </a:xfrm>
          <a:prstGeom prst="downArrow">
            <a:avLst/>
          </a:prstGeom>
          <a:ln/>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ctr" eaLnBrk="0" hangingPunct="0">
              <a:spcBef>
                <a:spcPct val="50000"/>
              </a:spcBef>
              <a:buFont typeface="Arial" panose="020B0604020202020204" pitchFamily="34" charset="0"/>
              <a:buChar char="•"/>
              <a:defRPr/>
            </a:pPr>
            <a:endParaRPr lang="en-US" altLang="zh-CN" sz="2000" dirty="0">
              <a:solidFill>
                <a:schemeClr val="tx1"/>
              </a:solidFill>
            </a:endParaRPr>
          </a:p>
        </p:txBody>
      </p:sp>
      <p:pic>
        <p:nvPicPr>
          <p:cNvPr id="73738" name="Picture 170" descr="RSA Pro+EC2"/>
          <p:cNvPicPr>
            <a:picLocks noChangeAspect="1" noChangeArrowheads="1"/>
          </p:cNvPicPr>
          <p:nvPr/>
        </p:nvPicPr>
        <p:blipFill>
          <a:blip r:embed="rId9"/>
          <a:srcRect/>
          <a:stretch>
            <a:fillRect/>
          </a:stretch>
        </p:blipFill>
        <p:spPr bwMode="auto">
          <a:xfrm>
            <a:off x="5157799" y="2730907"/>
            <a:ext cx="1943100" cy="1100138"/>
          </a:xfrm>
          <a:prstGeom prst="rect">
            <a:avLst/>
          </a:prstGeom>
          <a:noFill/>
          <a:ln w="9525">
            <a:noFill/>
            <a:miter lim="800000"/>
            <a:headEnd/>
            <a:tailEnd/>
          </a:ln>
        </p:spPr>
      </p:pic>
      <p:cxnSp>
        <p:nvCxnSpPr>
          <p:cNvPr id="6" name="直接连接符 5"/>
          <p:cNvCxnSpPr/>
          <p:nvPr/>
        </p:nvCxnSpPr>
        <p:spPr bwMode="auto">
          <a:xfrm>
            <a:off x="2700338" y="919053"/>
            <a:ext cx="0" cy="4780149"/>
          </a:xfrm>
          <a:prstGeom prst="line">
            <a:avLst/>
          </a:prstGeom>
          <a:noFill/>
          <a:ln w="12700" cap="flat" cmpd="sng" algn="ctr">
            <a:solidFill>
              <a:schemeClr val="tx1"/>
            </a:solidFill>
            <a:prstDash val="solid"/>
            <a:round/>
            <a:headEnd type="none" w="med" len="med"/>
            <a:tailEnd type="none" w="med" len="med"/>
          </a:ln>
          <a:effectLst/>
          <a:extLst/>
        </p:spPr>
        <p:style>
          <a:lnRef idx="1">
            <a:schemeClr val="tx1"/>
          </a:lnRef>
          <a:fillRef idx="0">
            <a:schemeClr val="accent1"/>
          </a:fillRef>
          <a:effectRef idx="0">
            <a:schemeClr val="accent1"/>
          </a:effectRef>
          <a:fontRef idx="minor">
            <a:schemeClr val="tx1"/>
          </a:fontRef>
        </p:style>
      </p:cxnSp>
      <p:sp>
        <p:nvSpPr>
          <p:cNvPr id="20" name="TextBox 19"/>
          <p:cNvSpPr txBox="1"/>
          <p:nvPr/>
        </p:nvSpPr>
        <p:spPr>
          <a:xfrm>
            <a:off x="627291" y="1995322"/>
            <a:ext cx="1421080" cy="369332"/>
          </a:xfrm>
          <a:prstGeom prst="rect">
            <a:avLst/>
          </a:prstGeom>
          <a:noFill/>
        </p:spPr>
        <p:txBody>
          <a:bodyPr wrap="square" rtlCol="0">
            <a:spAutoFit/>
          </a:bodyPr>
          <a:lstStyle/>
          <a:p>
            <a:pPr algn="ctr"/>
            <a:r>
              <a:rPr lang="en-US" altLang="zh-CN" b="1" dirty="0" smtClean="0">
                <a:solidFill>
                  <a:srgbClr val="FF0000"/>
                </a:solidFill>
              </a:rPr>
              <a:t>20min</a:t>
            </a:r>
            <a:endParaRPr lang="en-US" altLang="zh-CN" b="1" dirty="0">
              <a:solidFill>
                <a:srgbClr val="FF0000"/>
              </a:solidFill>
            </a:endParaRPr>
          </a:p>
        </p:txBody>
      </p:sp>
      <p:sp>
        <p:nvSpPr>
          <p:cNvPr id="27" name="TextBox 26"/>
          <p:cNvSpPr txBox="1"/>
          <p:nvPr/>
        </p:nvSpPr>
        <p:spPr>
          <a:xfrm>
            <a:off x="5625547" y="3721264"/>
            <a:ext cx="1007603" cy="400110"/>
          </a:xfrm>
          <a:prstGeom prst="rect">
            <a:avLst/>
          </a:prstGeom>
          <a:noFill/>
        </p:spPr>
        <p:txBody>
          <a:bodyPr wrap="square" rtlCol="0">
            <a:spAutoFit/>
          </a:bodyPr>
          <a:lstStyle/>
          <a:p>
            <a:pPr algn="ctr"/>
            <a:r>
              <a:rPr lang="en-US" altLang="zh-CN" sz="2000" b="1" dirty="0" smtClean="0">
                <a:solidFill>
                  <a:srgbClr val="FF0000"/>
                </a:solidFill>
              </a:rPr>
              <a:t>2 hour</a:t>
            </a:r>
            <a:endParaRPr lang="en-US" altLang="zh-CN" sz="2000" b="1" dirty="0">
              <a:solidFill>
                <a:srgbClr val="FF0000"/>
              </a:solidFill>
            </a:endParaRPr>
          </a:p>
        </p:txBody>
      </p:sp>
    </p:spTree>
    <p:extLst>
      <p:ext uri="{BB962C8B-B14F-4D97-AF65-F5344CB8AC3E}">
        <p14:creationId xmlns:p14="http://schemas.microsoft.com/office/powerpoint/2010/main" val="37550096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bwMode="auto">
          <a:xfrm>
            <a:off x="0" y="4160821"/>
            <a:ext cx="9144000" cy="2697179"/>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8436" name="TextBox 23"/>
          <p:cNvSpPr txBox="1">
            <a:spLocks noChangeArrowheads="1"/>
          </p:cNvSpPr>
          <p:nvPr/>
        </p:nvSpPr>
        <p:spPr bwMode="auto">
          <a:xfrm>
            <a:off x="257908" y="2051053"/>
            <a:ext cx="3215054"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Imago" pitchFamily="2" charset="0"/>
              </a:defRPr>
            </a:lvl1pPr>
            <a:lvl2pPr marL="742950" indent="-285750">
              <a:defRPr sz="2000">
                <a:solidFill>
                  <a:schemeClr val="tx1"/>
                </a:solidFill>
                <a:latin typeface="Imago" pitchFamily="2" charset="0"/>
              </a:defRPr>
            </a:lvl2pPr>
            <a:lvl3pPr marL="1143000" indent="-228600">
              <a:defRPr sz="2000">
                <a:solidFill>
                  <a:schemeClr val="tx1"/>
                </a:solidFill>
                <a:latin typeface="Imago" pitchFamily="2" charset="0"/>
              </a:defRPr>
            </a:lvl3pPr>
            <a:lvl4pPr marL="1600200" indent="-228600">
              <a:defRPr sz="2000">
                <a:solidFill>
                  <a:schemeClr val="tx1"/>
                </a:solidFill>
                <a:latin typeface="Imago" pitchFamily="2" charset="0"/>
              </a:defRPr>
            </a:lvl4pPr>
            <a:lvl5pPr marL="2057400" indent="-228600">
              <a:defRPr sz="2000">
                <a:solidFill>
                  <a:schemeClr val="tx1"/>
                </a:solidFill>
                <a:latin typeface="Imago" pitchFamily="2" charset="0"/>
              </a:defRPr>
            </a:lvl5pPr>
            <a:lvl6pPr marL="2514600" indent="-228600" eaLnBrk="0" fontAlgn="base" hangingPunct="0">
              <a:spcBef>
                <a:spcPct val="0"/>
              </a:spcBef>
              <a:spcAft>
                <a:spcPct val="0"/>
              </a:spcAft>
              <a:defRPr sz="2000">
                <a:solidFill>
                  <a:schemeClr val="tx1"/>
                </a:solidFill>
                <a:latin typeface="Imago" pitchFamily="2" charset="0"/>
              </a:defRPr>
            </a:lvl6pPr>
            <a:lvl7pPr marL="2971800" indent="-228600" eaLnBrk="0" fontAlgn="base" hangingPunct="0">
              <a:spcBef>
                <a:spcPct val="0"/>
              </a:spcBef>
              <a:spcAft>
                <a:spcPct val="0"/>
              </a:spcAft>
              <a:defRPr sz="2000">
                <a:solidFill>
                  <a:schemeClr val="tx1"/>
                </a:solidFill>
                <a:latin typeface="Imago" pitchFamily="2" charset="0"/>
              </a:defRPr>
            </a:lvl7pPr>
            <a:lvl8pPr marL="3429000" indent="-228600" eaLnBrk="0" fontAlgn="base" hangingPunct="0">
              <a:spcBef>
                <a:spcPct val="0"/>
              </a:spcBef>
              <a:spcAft>
                <a:spcPct val="0"/>
              </a:spcAft>
              <a:defRPr sz="2000">
                <a:solidFill>
                  <a:schemeClr val="tx1"/>
                </a:solidFill>
                <a:latin typeface="Imago" pitchFamily="2" charset="0"/>
              </a:defRPr>
            </a:lvl8pPr>
            <a:lvl9pPr marL="3886200" indent="-228600" eaLnBrk="0" fontAlgn="base" hangingPunct="0">
              <a:spcBef>
                <a:spcPct val="0"/>
              </a:spcBef>
              <a:spcAft>
                <a:spcPct val="0"/>
              </a:spcAft>
              <a:defRPr sz="2000">
                <a:solidFill>
                  <a:schemeClr val="tx1"/>
                </a:solidFill>
                <a:latin typeface="Imago" pitchFamily="2" charset="0"/>
              </a:defRPr>
            </a:lvl9pPr>
          </a:lstStyle>
          <a:p>
            <a:pPr marL="285750" indent="-285750">
              <a:lnSpc>
                <a:spcPct val="150000"/>
              </a:lnSpc>
              <a:buFont typeface="Arial" panose="020B0604020202020204" pitchFamily="34" charset="0"/>
              <a:buChar char="•"/>
            </a:pPr>
            <a:r>
              <a:rPr lang="zh-CN" altLang="en-US" sz="1800" dirty="0" smtClean="0">
                <a:latin typeface="微软雅黑" panose="020B0503020204020204" pitchFamily="34" charset="-122"/>
                <a:ea typeface="微软雅黑" panose="020B0503020204020204" pitchFamily="34" charset="-122"/>
                <a:cs typeface="SimSun"/>
              </a:rPr>
              <a:t>检验科作为</a:t>
            </a:r>
            <a:r>
              <a:rPr lang="en-US" altLang="zh-CN" sz="1800" dirty="0" smtClean="0">
                <a:latin typeface="微软雅黑" panose="020B0503020204020204" pitchFamily="34" charset="-122"/>
                <a:ea typeface="微软雅黑" panose="020B0503020204020204" pitchFamily="34" charset="-122"/>
                <a:cs typeface="SimSun"/>
              </a:rPr>
              <a:t>POCT</a:t>
            </a:r>
            <a:r>
              <a:rPr lang="zh-CN" altLang="en-US" sz="1800" dirty="0" smtClean="0">
                <a:latin typeface="微软雅黑" panose="020B0503020204020204" pitchFamily="34" charset="-122"/>
                <a:ea typeface="微软雅黑" panose="020B0503020204020204" pitchFamily="34" charset="-122"/>
                <a:cs typeface="SimSun"/>
              </a:rPr>
              <a:t>管理者</a:t>
            </a:r>
            <a:endParaRPr lang="en-US" altLang="zh-CN" sz="1800" dirty="0" smtClean="0">
              <a:latin typeface="微软雅黑" panose="020B0503020204020204" pitchFamily="34" charset="-122"/>
              <a:ea typeface="微软雅黑" panose="020B0503020204020204" pitchFamily="34" charset="-122"/>
              <a:cs typeface="SimSun"/>
            </a:endParaRPr>
          </a:p>
          <a:p>
            <a:pPr marL="285750" indent="-285750">
              <a:lnSpc>
                <a:spcPct val="150000"/>
              </a:lnSpc>
              <a:buFont typeface="Arial" panose="020B0604020202020204" pitchFamily="34" charset="0"/>
              <a:buChar char="•"/>
            </a:pPr>
            <a:r>
              <a:rPr lang="zh-CN" altLang="en-US" sz="1800" dirty="0" smtClean="0">
                <a:latin typeface="微软雅黑" panose="020B0503020204020204" pitchFamily="34" charset="-122"/>
                <a:ea typeface="微软雅黑" panose="020B0503020204020204" pitchFamily="34" charset="-122"/>
                <a:cs typeface="SimSun"/>
              </a:rPr>
              <a:t>只有</a:t>
            </a:r>
            <a:r>
              <a:rPr lang="zh-CN" altLang="en-US" sz="1800" dirty="0">
                <a:latin typeface="微软雅黑" panose="020B0503020204020204" pitchFamily="34" charset="-122"/>
                <a:ea typeface="微软雅黑" panose="020B0503020204020204" pitchFamily="34" charset="-122"/>
                <a:cs typeface="SimSun"/>
              </a:rPr>
              <a:t>经过培训的用户才能访问</a:t>
            </a:r>
            <a:r>
              <a:rPr lang="en-US" altLang="zh-CN" sz="1800" dirty="0">
                <a:latin typeface="微软雅黑" panose="020B0503020204020204" pitchFamily="34" charset="-122"/>
                <a:ea typeface="微软雅黑" panose="020B0503020204020204" pitchFamily="34" charset="-122"/>
                <a:cs typeface="SimSun"/>
              </a:rPr>
              <a:t>POC</a:t>
            </a:r>
            <a:r>
              <a:rPr lang="zh-CN" altLang="en-US" sz="1800" dirty="0">
                <a:latin typeface="微软雅黑" panose="020B0503020204020204" pitchFamily="34" charset="-122"/>
                <a:ea typeface="微软雅黑" panose="020B0503020204020204" pitchFamily="34" charset="-122"/>
                <a:cs typeface="SimSun"/>
              </a:rPr>
              <a:t>设备</a:t>
            </a:r>
          </a:p>
          <a:p>
            <a:pPr marL="285750" indent="-285750">
              <a:lnSpc>
                <a:spcPct val="150000"/>
              </a:lnSpc>
              <a:buFont typeface="Arial" panose="020B0604020202020204" pitchFamily="34" charset="0"/>
              <a:buChar char="•"/>
            </a:pPr>
            <a:r>
              <a:rPr lang="zh-CN" altLang="en-US" sz="1800" dirty="0">
                <a:latin typeface="微软雅黑" panose="020B0503020204020204" pitchFamily="34" charset="-122"/>
                <a:ea typeface="微软雅黑" panose="020B0503020204020204" pitchFamily="34" charset="-122"/>
                <a:cs typeface="SimSun"/>
              </a:rPr>
              <a:t>支持符合</a:t>
            </a:r>
            <a:r>
              <a:rPr lang="zh-CN" altLang="en-US" sz="1800" dirty="0" smtClean="0">
                <a:latin typeface="微软雅黑" panose="020B0503020204020204" pitchFamily="34" charset="-122"/>
                <a:ea typeface="微软雅黑" panose="020B0503020204020204" pitchFamily="34" charset="-122"/>
                <a:cs typeface="SimSun"/>
              </a:rPr>
              <a:t>质量</a:t>
            </a:r>
            <a:r>
              <a:rPr lang="zh-CN" altLang="en-US" sz="1800" dirty="0">
                <a:latin typeface="微软雅黑" panose="020B0503020204020204" pitchFamily="34" charset="-122"/>
                <a:ea typeface="微软雅黑" panose="020B0503020204020204" pitchFamily="34" charset="-122"/>
                <a:cs typeface="SimSun"/>
              </a:rPr>
              <a:t>要求</a:t>
            </a:r>
          </a:p>
          <a:p>
            <a:pPr marL="285750" indent="-285750">
              <a:lnSpc>
                <a:spcPct val="150000"/>
              </a:lnSpc>
              <a:buFont typeface="Arial" panose="020B0604020202020204" pitchFamily="34" charset="0"/>
              <a:buChar char="•"/>
            </a:pPr>
            <a:r>
              <a:rPr lang="zh-CN" altLang="en-US" sz="1800" dirty="0" smtClean="0">
                <a:latin typeface="微软雅黑" panose="020B0503020204020204" pitchFamily="34" charset="-122"/>
                <a:ea typeface="微软雅黑" panose="020B0503020204020204" pitchFamily="34" charset="-122"/>
                <a:cs typeface="SimSun"/>
              </a:rPr>
              <a:t>检测结果被自动保存和记录</a:t>
            </a:r>
            <a:endParaRPr lang="en-US" altLang="zh-CN" sz="1800" dirty="0" smtClean="0">
              <a:latin typeface="微软雅黑" panose="020B0503020204020204" pitchFamily="34" charset="-122"/>
              <a:ea typeface="微软雅黑" panose="020B0503020204020204" pitchFamily="34" charset="-122"/>
              <a:cs typeface="SimSun"/>
            </a:endParaRPr>
          </a:p>
          <a:p>
            <a:pPr marL="285750" indent="-285750">
              <a:lnSpc>
                <a:spcPct val="150000"/>
              </a:lnSpc>
              <a:buFont typeface="Arial" panose="020B0604020202020204" pitchFamily="34" charset="0"/>
              <a:buChar char="•"/>
            </a:pPr>
            <a:r>
              <a:rPr lang="zh-CN" altLang="en-US" sz="1800" dirty="0" smtClean="0">
                <a:latin typeface="微软雅黑" panose="020B0503020204020204" pitchFamily="34" charset="-122"/>
                <a:ea typeface="微软雅黑" panose="020B0503020204020204" pitchFamily="34" charset="-122"/>
                <a:cs typeface="SimSun"/>
              </a:rPr>
              <a:t>减少手工流程的错误</a:t>
            </a:r>
            <a:endParaRPr lang="en-US" altLang="zh-CN" sz="1800" dirty="0" smtClean="0">
              <a:latin typeface="微软雅黑" panose="020B0503020204020204" pitchFamily="34" charset="-122"/>
              <a:ea typeface="微软雅黑" panose="020B0503020204020204" pitchFamily="34" charset="-122"/>
              <a:cs typeface="SimSun"/>
            </a:endParaRPr>
          </a:p>
          <a:p>
            <a:pPr marL="285750" indent="-285750">
              <a:lnSpc>
                <a:spcPct val="150000"/>
              </a:lnSpc>
              <a:buFont typeface="Arial" panose="020B0604020202020204" pitchFamily="34" charset="0"/>
              <a:buChar char="•"/>
            </a:pPr>
            <a:r>
              <a:rPr lang="zh-CN" altLang="en-US" sz="1800" dirty="0" smtClean="0">
                <a:latin typeface="微软雅黑" panose="020B0503020204020204" pitchFamily="34" charset="-122"/>
                <a:ea typeface="微软雅黑" panose="020B0503020204020204" pitchFamily="34" charset="-122"/>
                <a:cs typeface="SimSun"/>
              </a:rPr>
              <a:t>满足医院对于评审的需求</a:t>
            </a:r>
            <a:endParaRPr lang="en-US" altLang="zh-CN" sz="1800" dirty="0" smtClean="0">
              <a:latin typeface="微软雅黑" panose="020B0503020204020204" pitchFamily="34" charset="-122"/>
              <a:ea typeface="微软雅黑" panose="020B0503020204020204" pitchFamily="34" charset="-122"/>
              <a:cs typeface="SimSun"/>
            </a:endParaRPr>
          </a:p>
        </p:txBody>
      </p:sp>
      <p:grpSp>
        <p:nvGrpSpPr>
          <p:cNvPr id="18437" name="Group 28"/>
          <p:cNvGrpSpPr>
            <a:grpSpLocks/>
          </p:cNvGrpSpPr>
          <p:nvPr/>
        </p:nvGrpSpPr>
        <p:grpSpPr bwMode="auto">
          <a:xfrm>
            <a:off x="3428392" y="1273175"/>
            <a:ext cx="5601934" cy="4781550"/>
            <a:chOff x="3499191" y="982477"/>
            <a:chExt cx="6319498" cy="5034148"/>
          </a:xfrm>
        </p:grpSpPr>
        <p:grpSp>
          <p:nvGrpSpPr>
            <p:cNvPr id="18442" name="Group 8"/>
            <p:cNvGrpSpPr>
              <a:grpSpLocks/>
            </p:cNvGrpSpPr>
            <p:nvPr/>
          </p:nvGrpSpPr>
          <p:grpSpPr bwMode="auto">
            <a:xfrm>
              <a:off x="3725863" y="982663"/>
              <a:ext cx="5430837" cy="5033962"/>
              <a:chOff x="1133475" y="342900"/>
              <a:chExt cx="7165975" cy="6069013"/>
            </a:xfrm>
          </p:grpSpPr>
          <p:pic>
            <p:nvPicPr>
              <p:cNvPr id="184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3475" y="342900"/>
                <a:ext cx="7165975" cy="606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nvGrpSpPr>
              <p:cNvPr id="18452" name="Group 10"/>
              <p:cNvGrpSpPr>
                <a:grpSpLocks/>
              </p:cNvGrpSpPr>
              <p:nvPr/>
            </p:nvGrpSpPr>
            <p:grpSpPr bwMode="auto">
              <a:xfrm>
                <a:off x="1387284" y="958850"/>
                <a:ext cx="581025" cy="644525"/>
                <a:chOff x="0" y="1409"/>
                <a:chExt cx="366" cy="406"/>
              </a:xfrm>
            </p:grpSpPr>
            <p:sp>
              <p:nvSpPr>
                <p:cNvPr id="18463" name="Rectangle 8"/>
                <p:cNvSpPr>
                  <a:spLocks noChangeArrowheads="1"/>
                </p:cNvSpPr>
                <p:nvPr/>
              </p:nvSpPr>
              <p:spPr bwMode="auto">
                <a:xfrm>
                  <a:off x="0" y="1409"/>
                  <a:ext cx="366" cy="406"/>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Imago" pitchFamily="2" charset="0"/>
                    </a:defRPr>
                  </a:lvl1pPr>
                  <a:lvl2pPr marL="742950" indent="-285750">
                    <a:defRPr sz="2000">
                      <a:solidFill>
                        <a:schemeClr val="tx1"/>
                      </a:solidFill>
                      <a:latin typeface="Imago" pitchFamily="2" charset="0"/>
                    </a:defRPr>
                  </a:lvl2pPr>
                  <a:lvl3pPr marL="1143000" indent="-228600">
                    <a:defRPr sz="2000">
                      <a:solidFill>
                        <a:schemeClr val="tx1"/>
                      </a:solidFill>
                      <a:latin typeface="Imago" pitchFamily="2" charset="0"/>
                    </a:defRPr>
                  </a:lvl3pPr>
                  <a:lvl4pPr marL="1600200" indent="-228600">
                    <a:defRPr sz="2000">
                      <a:solidFill>
                        <a:schemeClr val="tx1"/>
                      </a:solidFill>
                      <a:latin typeface="Imago" pitchFamily="2" charset="0"/>
                    </a:defRPr>
                  </a:lvl4pPr>
                  <a:lvl5pPr marL="2057400" indent="-228600">
                    <a:defRPr sz="2000">
                      <a:solidFill>
                        <a:schemeClr val="tx1"/>
                      </a:solidFill>
                      <a:latin typeface="Imago" pitchFamily="2" charset="0"/>
                    </a:defRPr>
                  </a:lvl5pPr>
                  <a:lvl6pPr marL="2514600" indent="-228600" eaLnBrk="0" fontAlgn="base" hangingPunct="0">
                    <a:spcBef>
                      <a:spcPct val="0"/>
                    </a:spcBef>
                    <a:spcAft>
                      <a:spcPct val="0"/>
                    </a:spcAft>
                    <a:defRPr sz="2000">
                      <a:solidFill>
                        <a:schemeClr val="tx1"/>
                      </a:solidFill>
                      <a:latin typeface="Imago" pitchFamily="2" charset="0"/>
                    </a:defRPr>
                  </a:lvl6pPr>
                  <a:lvl7pPr marL="2971800" indent="-228600" eaLnBrk="0" fontAlgn="base" hangingPunct="0">
                    <a:spcBef>
                      <a:spcPct val="0"/>
                    </a:spcBef>
                    <a:spcAft>
                      <a:spcPct val="0"/>
                    </a:spcAft>
                    <a:defRPr sz="2000">
                      <a:solidFill>
                        <a:schemeClr val="tx1"/>
                      </a:solidFill>
                      <a:latin typeface="Imago" pitchFamily="2" charset="0"/>
                    </a:defRPr>
                  </a:lvl7pPr>
                  <a:lvl8pPr marL="3429000" indent="-228600" eaLnBrk="0" fontAlgn="base" hangingPunct="0">
                    <a:spcBef>
                      <a:spcPct val="0"/>
                    </a:spcBef>
                    <a:spcAft>
                      <a:spcPct val="0"/>
                    </a:spcAft>
                    <a:defRPr sz="2000">
                      <a:solidFill>
                        <a:schemeClr val="tx1"/>
                      </a:solidFill>
                      <a:latin typeface="Imago" pitchFamily="2" charset="0"/>
                    </a:defRPr>
                  </a:lvl8pPr>
                  <a:lvl9pPr marL="3886200" indent="-228600" eaLnBrk="0" fontAlgn="base" hangingPunct="0">
                    <a:spcBef>
                      <a:spcPct val="0"/>
                    </a:spcBef>
                    <a:spcAft>
                      <a:spcPct val="0"/>
                    </a:spcAft>
                    <a:defRPr sz="2000">
                      <a:solidFill>
                        <a:schemeClr val="tx1"/>
                      </a:solidFill>
                      <a:latin typeface="Imago" pitchFamily="2" charset="0"/>
                    </a:defRPr>
                  </a:lvl9pPr>
                </a:lstStyle>
                <a:p>
                  <a:endParaRPr lang="en-US" altLang="en-US">
                    <a:ea typeface="宋体" pitchFamily="2" charset="-122"/>
                  </a:endParaRPr>
                </a:p>
              </p:txBody>
            </p:sp>
            <p:pic>
              <p:nvPicPr>
                <p:cNvPr id="18464"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 y="1433"/>
                  <a:ext cx="267"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18453" name="Rectangle 12"/>
              <p:cNvSpPr>
                <a:spLocks noChangeArrowheads="1"/>
              </p:cNvSpPr>
              <p:nvPr/>
            </p:nvSpPr>
            <p:spPr bwMode="auto">
              <a:xfrm>
                <a:off x="1390650" y="3390900"/>
                <a:ext cx="581025" cy="50482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Imago" pitchFamily="2" charset="0"/>
                  </a:defRPr>
                </a:lvl1pPr>
                <a:lvl2pPr marL="742950" indent="-285750">
                  <a:defRPr sz="2000">
                    <a:solidFill>
                      <a:schemeClr val="tx1"/>
                    </a:solidFill>
                    <a:latin typeface="Imago" pitchFamily="2" charset="0"/>
                  </a:defRPr>
                </a:lvl2pPr>
                <a:lvl3pPr marL="1143000" indent="-228600">
                  <a:defRPr sz="2000">
                    <a:solidFill>
                      <a:schemeClr val="tx1"/>
                    </a:solidFill>
                    <a:latin typeface="Imago" pitchFamily="2" charset="0"/>
                  </a:defRPr>
                </a:lvl3pPr>
                <a:lvl4pPr marL="1600200" indent="-228600">
                  <a:defRPr sz="2000">
                    <a:solidFill>
                      <a:schemeClr val="tx1"/>
                    </a:solidFill>
                    <a:latin typeface="Imago" pitchFamily="2" charset="0"/>
                  </a:defRPr>
                </a:lvl4pPr>
                <a:lvl5pPr marL="2057400" indent="-228600">
                  <a:defRPr sz="2000">
                    <a:solidFill>
                      <a:schemeClr val="tx1"/>
                    </a:solidFill>
                    <a:latin typeface="Imago" pitchFamily="2" charset="0"/>
                  </a:defRPr>
                </a:lvl5pPr>
                <a:lvl6pPr marL="2514600" indent="-228600" eaLnBrk="0" fontAlgn="base" hangingPunct="0">
                  <a:spcBef>
                    <a:spcPct val="0"/>
                  </a:spcBef>
                  <a:spcAft>
                    <a:spcPct val="0"/>
                  </a:spcAft>
                  <a:defRPr sz="2000">
                    <a:solidFill>
                      <a:schemeClr val="tx1"/>
                    </a:solidFill>
                    <a:latin typeface="Imago" pitchFamily="2" charset="0"/>
                  </a:defRPr>
                </a:lvl6pPr>
                <a:lvl7pPr marL="2971800" indent="-228600" eaLnBrk="0" fontAlgn="base" hangingPunct="0">
                  <a:spcBef>
                    <a:spcPct val="0"/>
                  </a:spcBef>
                  <a:spcAft>
                    <a:spcPct val="0"/>
                  </a:spcAft>
                  <a:defRPr sz="2000">
                    <a:solidFill>
                      <a:schemeClr val="tx1"/>
                    </a:solidFill>
                    <a:latin typeface="Imago" pitchFamily="2" charset="0"/>
                  </a:defRPr>
                </a:lvl7pPr>
                <a:lvl8pPr marL="3429000" indent="-228600" eaLnBrk="0" fontAlgn="base" hangingPunct="0">
                  <a:spcBef>
                    <a:spcPct val="0"/>
                  </a:spcBef>
                  <a:spcAft>
                    <a:spcPct val="0"/>
                  </a:spcAft>
                  <a:defRPr sz="2000">
                    <a:solidFill>
                      <a:schemeClr val="tx1"/>
                    </a:solidFill>
                    <a:latin typeface="Imago" pitchFamily="2" charset="0"/>
                  </a:defRPr>
                </a:lvl8pPr>
                <a:lvl9pPr marL="3886200" indent="-228600" eaLnBrk="0" fontAlgn="base" hangingPunct="0">
                  <a:spcBef>
                    <a:spcPct val="0"/>
                  </a:spcBef>
                  <a:spcAft>
                    <a:spcPct val="0"/>
                  </a:spcAft>
                  <a:defRPr sz="2000">
                    <a:solidFill>
                      <a:schemeClr val="tx1"/>
                    </a:solidFill>
                    <a:latin typeface="Imago" pitchFamily="2" charset="0"/>
                  </a:defRPr>
                </a:lvl9pPr>
              </a:lstStyle>
              <a:p>
                <a:endParaRPr lang="en-US" altLang="en-US">
                  <a:ea typeface="宋体" pitchFamily="2" charset="-122"/>
                </a:endParaRPr>
              </a:p>
            </p:txBody>
          </p:sp>
          <p:pic>
            <p:nvPicPr>
              <p:cNvPr id="18454"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16050" y="3429000"/>
                <a:ext cx="42386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nvGrpSpPr>
              <p:cNvPr id="18455" name="Group 14"/>
              <p:cNvGrpSpPr>
                <a:grpSpLocks/>
              </p:cNvGrpSpPr>
              <p:nvPr/>
            </p:nvGrpSpPr>
            <p:grpSpPr bwMode="auto">
              <a:xfrm>
                <a:off x="6893021" y="2462213"/>
                <a:ext cx="581025" cy="644525"/>
                <a:chOff x="0" y="1409"/>
                <a:chExt cx="366" cy="406"/>
              </a:xfrm>
            </p:grpSpPr>
            <p:sp>
              <p:nvSpPr>
                <p:cNvPr id="18461" name="Rectangle 15"/>
                <p:cNvSpPr>
                  <a:spLocks noChangeArrowheads="1"/>
                </p:cNvSpPr>
                <p:nvPr/>
              </p:nvSpPr>
              <p:spPr bwMode="auto">
                <a:xfrm>
                  <a:off x="0" y="1409"/>
                  <a:ext cx="366" cy="406"/>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Imago" pitchFamily="2" charset="0"/>
                    </a:defRPr>
                  </a:lvl1pPr>
                  <a:lvl2pPr marL="742950" indent="-285750">
                    <a:defRPr sz="2000">
                      <a:solidFill>
                        <a:schemeClr val="tx1"/>
                      </a:solidFill>
                      <a:latin typeface="Imago" pitchFamily="2" charset="0"/>
                    </a:defRPr>
                  </a:lvl2pPr>
                  <a:lvl3pPr marL="1143000" indent="-228600">
                    <a:defRPr sz="2000">
                      <a:solidFill>
                        <a:schemeClr val="tx1"/>
                      </a:solidFill>
                      <a:latin typeface="Imago" pitchFamily="2" charset="0"/>
                    </a:defRPr>
                  </a:lvl3pPr>
                  <a:lvl4pPr marL="1600200" indent="-228600">
                    <a:defRPr sz="2000">
                      <a:solidFill>
                        <a:schemeClr val="tx1"/>
                      </a:solidFill>
                      <a:latin typeface="Imago" pitchFamily="2" charset="0"/>
                    </a:defRPr>
                  </a:lvl4pPr>
                  <a:lvl5pPr marL="2057400" indent="-228600">
                    <a:defRPr sz="2000">
                      <a:solidFill>
                        <a:schemeClr val="tx1"/>
                      </a:solidFill>
                      <a:latin typeface="Imago" pitchFamily="2" charset="0"/>
                    </a:defRPr>
                  </a:lvl5pPr>
                  <a:lvl6pPr marL="2514600" indent="-228600" eaLnBrk="0" fontAlgn="base" hangingPunct="0">
                    <a:spcBef>
                      <a:spcPct val="0"/>
                    </a:spcBef>
                    <a:spcAft>
                      <a:spcPct val="0"/>
                    </a:spcAft>
                    <a:defRPr sz="2000">
                      <a:solidFill>
                        <a:schemeClr val="tx1"/>
                      </a:solidFill>
                      <a:latin typeface="Imago" pitchFamily="2" charset="0"/>
                    </a:defRPr>
                  </a:lvl6pPr>
                  <a:lvl7pPr marL="2971800" indent="-228600" eaLnBrk="0" fontAlgn="base" hangingPunct="0">
                    <a:spcBef>
                      <a:spcPct val="0"/>
                    </a:spcBef>
                    <a:spcAft>
                      <a:spcPct val="0"/>
                    </a:spcAft>
                    <a:defRPr sz="2000">
                      <a:solidFill>
                        <a:schemeClr val="tx1"/>
                      </a:solidFill>
                      <a:latin typeface="Imago" pitchFamily="2" charset="0"/>
                    </a:defRPr>
                  </a:lvl7pPr>
                  <a:lvl8pPr marL="3429000" indent="-228600" eaLnBrk="0" fontAlgn="base" hangingPunct="0">
                    <a:spcBef>
                      <a:spcPct val="0"/>
                    </a:spcBef>
                    <a:spcAft>
                      <a:spcPct val="0"/>
                    </a:spcAft>
                    <a:defRPr sz="2000">
                      <a:solidFill>
                        <a:schemeClr val="tx1"/>
                      </a:solidFill>
                      <a:latin typeface="Imago" pitchFamily="2" charset="0"/>
                    </a:defRPr>
                  </a:lvl8pPr>
                  <a:lvl9pPr marL="3886200" indent="-228600" eaLnBrk="0" fontAlgn="base" hangingPunct="0">
                    <a:spcBef>
                      <a:spcPct val="0"/>
                    </a:spcBef>
                    <a:spcAft>
                      <a:spcPct val="0"/>
                    </a:spcAft>
                    <a:defRPr sz="2000">
                      <a:solidFill>
                        <a:schemeClr val="tx1"/>
                      </a:solidFill>
                      <a:latin typeface="Imago" pitchFamily="2" charset="0"/>
                    </a:defRPr>
                  </a:lvl9pPr>
                </a:lstStyle>
                <a:p>
                  <a:endParaRPr lang="en-US" altLang="en-US">
                    <a:ea typeface="宋体" pitchFamily="2" charset="-122"/>
                  </a:endParaRPr>
                </a:p>
              </p:txBody>
            </p:sp>
            <p:pic>
              <p:nvPicPr>
                <p:cNvPr id="18462" name="Picture 1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 y="1433"/>
                  <a:ext cx="267"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grpSp>
            <p:nvGrpSpPr>
              <p:cNvPr id="18456" name="Group 17"/>
              <p:cNvGrpSpPr>
                <a:grpSpLocks/>
              </p:cNvGrpSpPr>
              <p:nvPr/>
            </p:nvGrpSpPr>
            <p:grpSpPr bwMode="auto">
              <a:xfrm>
                <a:off x="6893021" y="3741738"/>
                <a:ext cx="581025" cy="644525"/>
                <a:chOff x="0" y="1409"/>
                <a:chExt cx="366" cy="406"/>
              </a:xfrm>
            </p:grpSpPr>
            <p:sp>
              <p:nvSpPr>
                <p:cNvPr id="18459" name="Rectangle 18"/>
                <p:cNvSpPr>
                  <a:spLocks noChangeArrowheads="1"/>
                </p:cNvSpPr>
                <p:nvPr/>
              </p:nvSpPr>
              <p:spPr bwMode="auto">
                <a:xfrm>
                  <a:off x="0" y="1409"/>
                  <a:ext cx="366" cy="406"/>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Imago" pitchFamily="2" charset="0"/>
                    </a:defRPr>
                  </a:lvl1pPr>
                  <a:lvl2pPr marL="742950" indent="-285750">
                    <a:defRPr sz="2000">
                      <a:solidFill>
                        <a:schemeClr val="tx1"/>
                      </a:solidFill>
                      <a:latin typeface="Imago" pitchFamily="2" charset="0"/>
                    </a:defRPr>
                  </a:lvl2pPr>
                  <a:lvl3pPr marL="1143000" indent="-228600">
                    <a:defRPr sz="2000">
                      <a:solidFill>
                        <a:schemeClr val="tx1"/>
                      </a:solidFill>
                      <a:latin typeface="Imago" pitchFamily="2" charset="0"/>
                    </a:defRPr>
                  </a:lvl3pPr>
                  <a:lvl4pPr marL="1600200" indent="-228600">
                    <a:defRPr sz="2000">
                      <a:solidFill>
                        <a:schemeClr val="tx1"/>
                      </a:solidFill>
                      <a:latin typeface="Imago" pitchFamily="2" charset="0"/>
                    </a:defRPr>
                  </a:lvl4pPr>
                  <a:lvl5pPr marL="2057400" indent="-228600">
                    <a:defRPr sz="2000">
                      <a:solidFill>
                        <a:schemeClr val="tx1"/>
                      </a:solidFill>
                      <a:latin typeface="Imago" pitchFamily="2" charset="0"/>
                    </a:defRPr>
                  </a:lvl5pPr>
                  <a:lvl6pPr marL="2514600" indent="-228600" eaLnBrk="0" fontAlgn="base" hangingPunct="0">
                    <a:spcBef>
                      <a:spcPct val="0"/>
                    </a:spcBef>
                    <a:spcAft>
                      <a:spcPct val="0"/>
                    </a:spcAft>
                    <a:defRPr sz="2000">
                      <a:solidFill>
                        <a:schemeClr val="tx1"/>
                      </a:solidFill>
                      <a:latin typeface="Imago" pitchFamily="2" charset="0"/>
                    </a:defRPr>
                  </a:lvl6pPr>
                  <a:lvl7pPr marL="2971800" indent="-228600" eaLnBrk="0" fontAlgn="base" hangingPunct="0">
                    <a:spcBef>
                      <a:spcPct val="0"/>
                    </a:spcBef>
                    <a:spcAft>
                      <a:spcPct val="0"/>
                    </a:spcAft>
                    <a:defRPr sz="2000">
                      <a:solidFill>
                        <a:schemeClr val="tx1"/>
                      </a:solidFill>
                      <a:latin typeface="Imago" pitchFamily="2" charset="0"/>
                    </a:defRPr>
                  </a:lvl7pPr>
                  <a:lvl8pPr marL="3429000" indent="-228600" eaLnBrk="0" fontAlgn="base" hangingPunct="0">
                    <a:spcBef>
                      <a:spcPct val="0"/>
                    </a:spcBef>
                    <a:spcAft>
                      <a:spcPct val="0"/>
                    </a:spcAft>
                    <a:defRPr sz="2000">
                      <a:solidFill>
                        <a:schemeClr val="tx1"/>
                      </a:solidFill>
                      <a:latin typeface="Imago" pitchFamily="2" charset="0"/>
                    </a:defRPr>
                  </a:lvl8pPr>
                  <a:lvl9pPr marL="3886200" indent="-228600" eaLnBrk="0" fontAlgn="base" hangingPunct="0">
                    <a:spcBef>
                      <a:spcPct val="0"/>
                    </a:spcBef>
                    <a:spcAft>
                      <a:spcPct val="0"/>
                    </a:spcAft>
                    <a:defRPr sz="2000">
                      <a:solidFill>
                        <a:schemeClr val="tx1"/>
                      </a:solidFill>
                      <a:latin typeface="Imago" pitchFamily="2" charset="0"/>
                    </a:defRPr>
                  </a:lvl9pPr>
                </a:lstStyle>
                <a:p>
                  <a:endParaRPr lang="en-US" altLang="en-US">
                    <a:ea typeface="宋体" pitchFamily="2" charset="-122"/>
                  </a:endParaRPr>
                </a:p>
              </p:txBody>
            </p:sp>
            <p:pic>
              <p:nvPicPr>
                <p:cNvPr id="18460" name="Picture 1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 y="1433"/>
                  <a:ext cx="267"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18457" name="Rectangle 21"/>
              <p:cNvSpPr>
                <a:spLocks noChangeArrowheads="1"/>
              </p:cNvSpPr>
              <p:nvPr/>
            </p:nvSpPr>
            <p:spPr bwMode="auto">
              <a:xfrm>
                <a:off x="6878638" y="908050"/>
                <a:ext cx="260350" cy="64452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Imago" pitchFamily="2" charset="0"/>
                  </a:defRPr>
                </a:lvl1pPr>
                <a:lvl2pPr marL="742950" indent="-285750">
                  <a:defRPr sz="2000">
                    <a:solidFill>
                      <a:schemeClr val="tx1"/>
                    </a:solidFill>
                    <a:latin typeface="Imago" pitchFamily="2" charset="0"/>
                  </a:defRPr>
                </a:lvl2pPr>
                <a:lvl3pPr marL="1143000" indent="-228600">
                  <a:defRPr sz="2000">
                    <a:solidFill>
                      <a:schemeClr val="tx1"/>
                    </a:solidFill>
                    <a:latin typeface="Imago" pitchFamily="2" charset="0"/>
                  </a:defRPr>
                </a:lvl3pPr>
                <a:lvl4pPr marL="1600200" indent="-228600">
                  <a:defRPr sz="2000">
                    <a:solidFill>
                      <a:schemeClr val="tx1"/>
                    </a:solidFill>
                    <a:latin typeface="Imago" pitchFamily="2" charset="0"/>
                  </a:defRPr>
                </a:lvl4pPr>
                <a:lvl5pPr marL="2057400" indent="-228600">
                  <a:defRPr sz="2000">
                    <a:solidFill>
                      <a:schemeClr val="tx1"/>
                    </a:solidFill>
                    <a:latin typeface="Imago" pitchFamily="2" charset="0"/>
                  </a:defRPr>
                </a:lvl5pPr>
                <a:lvl6pPr marL="2514600" indent="-228600" eaLnBrk="0" fontAlgn="base" hangingPunct="0">
                  <a:spcBef>
                    <a:spcPct val="0"/>
                  </a:spcBef>
                  <a:spcAft>
                    <a:spcPct val="0"/>
                  </a:spcAft>
                  <a:defRPr sz="2000">
                    <a:solidFill>
                      <a:schemeClr val="tx1"/>
                    </a:solidFill>
                    <a:latin typeface="Imago" pitchFamily="2" charset="0"/>
                  </a:defRPr>
                </a:lvl6pPr>
                <a:lvl7pPr marL="2971800" indent="-228600" eaLnBrk="0" fontAlgn="base" hangingPunct="0">
                  <a:spcBef>
                    <a:spcPct val="0"/>
                  </a:spcBef>
                  <a:spcAft>
                    <a:spcPct val="0"/>
                  </a:spcAft>
                  <a:defRPr sz="2000">
                    <a:solidFill>
                      <a:schemeClr val="tx1"/>
                    </a:solidFill>
                    <a:latin typeface="Imago" pitchFamily="2" charset="0"/>
                  </a:defRPr>
                </a:lvl7pPr>
                <a:lvl8pPr marL="3429000" indent="-228600" eaLnBrk="0" fontAlgn="base" hangingPunct="0">
                  <a:spcBef>
                    <a:spcPct val="0"/>
                  </a:spcBef>
                  <a:spcAft>
                    <a:spcPct val="0"/>
                  </a:spcAft>
                  <a:defRPr sz="2000">
                    <a:solidFill>
                      <a:schemeClr val="tx1"/>
                    </a:solidFill>
                    <a:latin typeface="Imago" pitchFamily="2" charset="0"/>
                  </a:defRPr>
                </a:lvl8pPr>
                <a:lvl9pPr marL="3886200" indent="-228600" eaLnBrk="0" fontAlgn="base" hangingPunct="0">
                  <a:spcBef>
                    <a:spcPct val="0"/>
                  </a:spcBef>
                  <a:spcAft>
                    <a:spcPct val="0"/>
                  </a:spcAft>
                  <a:defRPr sz="2000">
                    <a:solidFill>
                      <a:schemeClr val="tx1"/>
                    </a:solidFill>
                    <a:latin typeface="Imago" pitchFamily="2" charset="0"/>
                  </a:defRPr>
                </a:lvl9pPr>
              </a:lstStyle>
              <a:p>
                <a:endParaRPr lang="en-US" altLang="en-US">
                  <a:ea typeface="宋体" pitchFamily="2" charset="-122"/>
                </a:endParaRPr>
              </a:p>
            </p:txBody>
          </p:sp>
          <p:pic>
            <p:nvPicPr>
              <p:cNvPr id="18458" name="Picture 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04038" y="958850"/>
                <a:ext cx="4476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18443" name="TextBox 20"/>
            <p:cNvSpPr txBox="1">
              <a:spLocks noChangeArrowheads="1"/>
            </p:cNvSpPr>
            <p:nvPr/>
          </p:nvSpPr>
          <p:spPr bwMode="auto">
            <a:xfrm>
              <a:off x="3559512" y="1006290"/>
              <a:ext cx="1677898" cy="4860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Imago" pitchFamily="2" charset="0"/>
                </a:defRPr>
              </a:lvl1pPr>
              <a:lvl2pPr marL="742950" indent="-285750">
                <a:defRPr sz="2000">
                  <a:solidFill>
                    <a:schemeClr val="tx1"/>
                  </a:solidFill>
                  <a:latin typeface="Imago" pitchFamily="2" charset="0"/>
                </a:defRPr>
              </a:lvl2pPr>
              <a:lvl3pPr marL="1143000" indent="-228600">
                <a:defRPr sz="2000">
                  <a:solidFill>
                    <a:schemeClr val="tx1"/>
                  </a:solidFill>
                  <a:latin typeface="Imago" pitchFamily="2" charset="0"/>
                </a:defRPr>
              </a:lvl3pPr>
              <a:lvl4pPr marL="1600200" indent="-228600">
                <a:defRPr sz="2000">
                  <a:solidFill>
                    <a:schemeClr val="tx1"/>
                  </a:solidFill>
                  <a:latin typeface="Imago" pitchFamily="2" charset="0"/>
                </a:defRPr>
              </a:lvl4pPr>
              <a:lvl5pPr marL="2057400" indent="-228600">
                <a:defRPr sz="2000">
                  <a:solidFill>
                    <a:schemeClr val="tx1"/>
                  </a:solidFill>
                  <a:latin typeface="Imago" pitchFamily="2" charset="0"/>
                </a:defRPr>
              </a:lvl5pPr>
              <a:lvl6pPr marL="2514600" indent="-228600" eaLnBrk="0" fontAlgn="base" hangingPunct="0">
                <a:spcBef>
                  <a:spcPct val="0"/>
                </a:spcBef>
                <a:spcAft>
                  <a:spcPct val="0"/>
                </a:spcAft>
                <a:defRPr sz="2000">
                  <a:solidFill>
                    <a:schemeClr val="tx1"/>
                  </a:solidFill>
                  <a:latin typeface="Imago" pitchFamily="2" charset="0"/>
                </a:defRPr>
              </a:lvl6pPr>
              <a:lvl7pPr marL="2971800" indent="-228600" eaLnBrk="0" fontAlgn="base" hangingPunct="0">
                <a:spcBef>
                  <a:spcPct val="0"/>
                </a:spcBef>
                <a:spcAft>
                  <a:spcPct val="0"/>
                </a:spcAft>
                <a:defRPr sz="2000">
                  <a:solidFill>
                    <a:schemeClr val="tx1"/>
                  </a:solidFill>
                  <a:latin typeface="Imago" pitchFamily="2" charset="0"/>
                </a:defRPr>
              </a:lvl7pPr>
              <a:lvl8pPr marL="3429000" indent="-228600" eaLnBrk="0" fontAlgn="base" hangingPunct="0">
                <a:spcBef>
                  <a:spcPct val="0"/>
                </a:spcBef>
                <a:spcAft>
                  <a:spcPct val="0"/>
                </a:spcAft>
                <a:defRPr sz="2000">
                  <a:solidFill>
                    <a:schemeClr val="tx1"/>
                  </a:solidFill>
                  <a:latin typeface="Imago" pitchFamily="2" charset="0"/>
                </a:defRPr>
              </a:lvl8pPr>
              <a:lvl9pPr marL="3886200" indent="-228600" eaLnBrk="0" fontAlgn="base" hangingPunct="0">
                <a:spcBef>
                  <a:spcPct val="0"/>
                </a:spcBef>
                <a:spcAft>
                  <a:spcPct val="0"/>
                </a:spcAft>
                <a:defRPr sz="2000">
                  <a:solidFill>
                    <a:schemeClr val="tx1"/>
                  </a:solidFill>
                  <a:latin typeface="Imago" pitchFamily="2" charset="0"/>
                </a:defRPr>
              </a:lvl9pPr>
            </a:lstStyle>
            <a:p>
              <a:pPr algn="ctr"/>
              <a:r>
                <a:rPr lang="zh-CN" altLang="en-US" sz="1200" b="1">
                  <a:ea typeface="宋体" pitchFamily="2" charset="-122"/>
                  <a:cs typeface="SimSun"/>
                </a:rPr>
                <a:t>重症监护室</a:t>
              </a:r>
            </a:p>
            <a:p>
              <a:pPr algn="ctr"/>
              <a:r>
                <a:rPr lang="zh-CN" altLang="en-US" sz="1200">
                  <a:ea typeface="宋体" pitchFamily="2" charset="-122"/>
                  <a:cs typeface="SimSun"/>
                </a:rPr>
                <a:t>血液气体、血糖</a:t>
              </a:r>
            </a:p>
          </p:txBody>
        </p:sp>
        <p:sp>
          <p:nvSpPr>
            <p:cNvPr id="18444" name="TextBox 20"/>
            <p:cNvSpPr txBox="1">
              <a:spLocks noChangeArrowheads="1"/>
            </p:cNvSpPr>
            <p:nvPr/>
          </p:nvSpPr>
          <p:spPr bwMode="auto">
            <a:xfrm>
              <a:off x="5586641" y="982477"/>
              <a:ext cx="1677898" cy="4860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Imago" pitchFamily="2" charset="0"/>
                </a:defRPr>
              </a:lvl1pPr>
              <a:lvl2pPr marL="742950" indent="-285750">
                <a:defRPr sz="2000">
                  <a:solidFill>
                    <a:schemeClr val="tx1"/>
                  </a:solidFill>
                  <a:latin typeface="Imago" pitchFamily="2" charset="0"/>
                </a:defRPr>
              </a:lvl2pPr>
              <a:lvl3pPr marL="1143000" indent="-228600">
                <a:defRPr sz="2000">
                  <a:solidFill>
                    <a:schemeClr val="tx1"/>
                  </a:solidFill>
                  <a:latin typeface="Imago" pitchFamily="2" charset="0"/>
                </a:defRPr>
              </a:lvl3pPr>
              <a:lvl4pPr marL="1600200" indent="-228600">
                <a:defRPr sz="2000">
                  <a:solidFill>
                    <a:schemeClr val="tx1"/>
                  </a:solidFill>
                  <a:latin typeface="Imago" pitchFamily="2" charset="0"/>
                </a:defRPr>
              </a:lvl4pPr>
              <a:lvl5pPr marL="2057400" indent="-228600">
                <a:defRPr sz="2000">
                  <a:solidFill>
                    <a:schemeClr val="tx1"/>
                  </a:solidFill>
                  <a:latin typeface="Imago" pitchFamily="2" charset="0"/>
                </a:defRPr>
              </a:lvl5pPr>
              <a:lvl6pPr marL="2514600" indent="-228600" eaLnBrk="0" fontAlgn="base" hangingPunct="0">
                <a:spcBef>
                  <a:spcPct val="0"/>
                </a:spcBef>
                <a:spcAft>
                  <a:spcPct val="0"/>
                </a:spcAft>
                <a:defRPr sz="2000">
                  <a:solidFill>
                    <a:schemeClr val="tx1"/>
                  </a:solidFill>
                  <a:latin typeface="Imago" pitchFamily="2" charset="0"/>
                </a:defRPr>
              </a:lvl6pPr>
              <a:lvl7pPr marL="2971800" indent="-228600" eaLnBrk="0" fontAlgn="base" hangingPunct="0">
                <a:spcBef>
                  <a:spcPct val="0"/>
                </a:spcBef>
                <a:spcAft>
                  <a:spcPct val="0"/>
                </a:spcAft>
                <a:defRPr sz="2000">
                  <a:solidFill>
                    <a:schemeClr val="tx1"/>
                  </a:solidFill>
                  <a:latin typeface="Imago" pitchFamily="2" charset="0"/>
                </a:defRPr>
              </a:lvl7pPr>
              <a:lvl8pPr marL="3429000" indent="-228600" eaLnBrk="0" fontAlgn="base" hangingPunct="0">
                <a:spcBef>
                  <a:spcPct val="0"/>
                </a:spcBef>
                <a:spcAft>
                  <a:spcPct val="0"/>
                </a:spcAft>
                <a:defRPr sz="2000">
                  <a:solidFill>
                    <a:schemeClr val="tx1"/>
                  </a:solidFill>
                  <a:latin typeface="Imago" pitchFamily="2" charset="0"/>
                </a:defRPr>
              </a:lvl8pPr>
              <a:lvl9pPr marL="3886200" indent="-228600" eaLnBrk="0" fontAlgn="base" hangingPunct="0">
                <a:spcBef>
                  <a:spcPct val="0"/>
                </a:spcBef>
                <a:spcAft>
                  <a:spcPct val="0"/>
                </a:spcAft>
                <a:defRPr sz="2000">
                  <a:solidFill>
                    <a:schemeClr val="tx1"/>
                  </a:solidFill>
                  <a:latin typeface="Imago" pitchFamily="2" charset="0"/>
                </a:defRPr>
              </a:lvl9pPr>
            </a:lstStyle>
            <a:p>
              <a:pPr algn="ctr"/>
              <a:r>
                <a:rPr lang="zh-CN" altLang="en-US" sz="1200" b="1" dirty="0">
                  <a:ea typeface="宋体" pitchFamily="2" charset="-122"/>
                  <a:cs typeface="SimSun"/>
                </a:rPr>
                <a:t>管理</a:t>
              </a:r>
            </a:p>
            <a:p>
              <a:pPr algn="ctr"/>
              <a:r>
                <a:rPr lang="zh-CN" altLang="en-US" sz="1200" dirty="0" smtClean="0">
                  <a:ea typeface="宋体" pitchFamily="2" charset="-122"/>
                  <a:cs typeface="SimSun"/>
                </a:rPr>
                <a:t>IT系统</a:t>
              </a:r>
              <a:endParaRPr lang="zh-CN" altLang="en-US" sz="1200" dirty="0">
                <a:ea typeface="宋体" pitchFamily="2" charset="-122"/>
                <a:cs typeface="SimSun"/>
              </a:endParaRPr>
            </a:p>
          </p:txBody>
        </p:sp>
        <p:sp>
          <p:nvSpPr>
            <p:cNvPr id="18445" name="TextBox 20"/>
            <p:cNvSpPr txBox="1">
              <a:spLocks noChangeArrowheads="1"/>
            </p:cNvSpPr>
            <p:nvPr/>
          </p:nvSpPr>
          <p:spPr bwMode="auto">
            <a:xfrm>
              <a:off x="7264539" y="1006290"/>
              <a:ext cx="2554150" cy="4860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Imago" pitchFamily="2" charset="0"/>
                </a:defRPr>
              </a:lvl1pPr>
              <a:lvl2pPr marL="742950" indent="-285750">
                <a:defRPr sz="2000">
                  <a:solidFill>
                    <a:schemeClr val="tx1"/>
                  </a:solidFill>
                  <a:latin typeface="Imago" pitchFamily="2" charset="0"/>
                </a:defRPr>
              </a:lvl2pPr>
              <a:lvl3pPr marL="1143000" indent="-228600">
                <a:defRPr sz="2000">
                  <a:solidFill>
                    <a:schemeClr val="tx1"/>
                  </a:solidFill>
                  <a:latin typeface="Imago" pitchFamily="2" charset="0"/>
                </a:defRPr>
              </a:lvl3pPr>
              <a:lvl4pPr marL="1600200" indent="-228600">
                <a:defRPr sz="2000">
                  <a:solidFill>
                    <a:schemeClr val="tx1"/>
                  </a:solidFill>
                  <a:latin typeface="Imago" pitchFamily="2" charset="0"/>
                </a:defRPr>
              </a:lvl4pPr>
              <a:lvl5pPr marL="2057400" indent="-228600">
                <a:defRPr sz="2000">
                  <a:solidFill>
                    <a:schemeClr val="tx1"/>
                  </a:solidFill>
                  <a:latin typeface="Imago" pitchFamily="2" charset="0"/>
                </a:defRPr>
              </a:lvl5pPr>
              <a:lvl6pPr marL="2514600" indent="-228600" eaLnBrk="0" fontAlgn="base" hangingPunct="0">
                <a:spcBef>
                  <a:spcPct val="0"/>
                </a:spcBef>
                <a:spcAft>
                  <a:spcPct val="0"/>
                </a:spcAft>
                <a:defRPr sz="2000">
                  <a:solidFill>
                    <a:schemeClr val="tx1"/>
                  </a:solidFill>
                  <a:latin typeface="Imago" pitchFamily="2" charset="0"/>
                </a:defRPr>
              </a:lvl6pPr>
              <a:lvl7pPr marL="2971800" indent="-228600" eaLnBrk="0" fontAlgn="base" hangingPunct="0">
                <a:spcBef>
                  <a:spcPct val="0"/>
                </a:spcBef>
                <a:spcAft>
                  <a:spcPct val="0"/>
                </a:spcAft>
                <a:defRPr sz="2000">
                  <a:solidFill>
                    <a:schemeClr val="tx1"/>
                  </a:solidFill>
                  <a:latin typeface="Imago" pitchFamily="2" charset="0"/>
                </a:defRPr>
              </a:lvl7pPr>
              <a:lvl8pPr marL="3429000" indent="-228600" eaLnBrk="0" fontAlgn="base" hangingPunct="0">
                <a:spcBef>
                  <a:spcPct val="0"/>
                </a:spcBef>
                <a:spcAft>
                  <a:spcPct val="0"/>
                </a:spcAft>
                <a:defRPr sz="2000">
                  <a:solidFill>
                    <a:schemeClr val="tx1"/>
                  </a:solidFill>
                  <a:latin typeface="Imago" pitchFamily="2" charset="0"/>
                </a:defRPr>
              </a:lvl8pPr>
              <a:lvl9pPr marL="3886200" indent="-228600" eaLnBrk="0" fontAlgn="base" hangingPunct="0">
                <a:spcBef>
                  <a:spcPct val="0"/>
                </a:spcBef>
                <a:spcAft>
                  <a:spcPct val="0"/>
                </a:spcAft>
                <a:defRPr sz="2000">
                  <a:solidFill>
                    <a:schemeClr val="tx1"/>
                  </a:solidFill>
                  <a:latin typeface="Imago" pitchFamily="2" charset="0"/>
                </a:defRPr>
              </a:lvl9pPr>
            </a:lstStyle>
            <a:p>
              <a:pPr algn="ctr"/>
              <a:r>
                <a:rPr lang="zh-CN" altLang="en-US" sz="1200" b="1">
                  <a:ea typeface="宋体" pitchFamily="2" charset="-122"/>
                  <a:cs typeface="SimSun"/>
                </a:rPr>
                <a:t>手术室</a:t>
              </a:r>
            </a:p>
            <a:p>
              <a:pPr algn="ctr"/>
              <a:r>
                <a:rPr lang="zh-CN" altLang="en-US" sz="1200">
                  <a:ea typeface="宋体" pitchFamily="2" charset="-122"/>
                  <a:cs typeface="SimSun"/>
                </a:rPr>
                <a:t>血液气体、血糖、凝血</a:t>
              </a:r>
            </a:p>
          </p:txBody>
        </p:sp>
        <p:sp>
          <p:nvSpPr>
            <p:cNvPr id="18446" name="TextBox 20"/>
            <p:cNvSpPr txBox="1">
              <a:spLocks noChangeArrowheads="1"/>
            </p:cNvSpPr>
            <p:nvPr/>
          </p:nvSpPr>
          <p:spPr bwMode="auto">
            <a:xfrm>
              <a:off x="3499191" y="2625600"/>
              <a:ext cx="1981093" cy="8748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Imago" pitchFamily="2" charset="0"/>
                </a:defRPr>
              </a:lvl1pPr>
              <a:lvl2pPr marL="742950" indent="-285750">
                <a:defRPr sz="2000">
                  <a:solidFill>
                    <a:schemeClr val="tx1"/>
                  </a:solidFill>
                  <a:latin typeface="Imago" pitchFamily="2" charset="0"/>
                </a:defRPr>
              </a:lvl2pPr>
              <a:lvl3pPr marL="1143000" indent="-228600">
                <a:defRPr sz="2000">
                  <a:solidFill>
                    <a:schemeClr val="tx1"/>
                  </a:solidFill>
                  <a:latin typeface="Imago" pitchFamily="2" charset="0"/>
                </a:defRPr>
              </a:lvl3pPr>
              <a:lvl4pPr marL="1600200" indent="-228600">
                <a:defRPr sz="2000">
                  <a:solidFill>
                    <a:schemeClr val="tx1"/>
                  </a:solidFill>
                  <a:latin typeface="Imago" pitchFamily="2" charset="0"/>
                </a:defRPr>
              </a:lvl4pPr>
              <a:lvl5pPr marL="2057400" indent="-228600">
                <a:defRPr sz="2000">
                  <a:solidFill>
                    <a:schemeClr val="tx1"/>
                  </a:solidFill>
                  <a:latin typeface="Imago" pitchFamily="2" charset="0"/>
                </a:defRPr>
              </a:lvl5pPr>
              <a:lvl6pPr marL="2514600" indent="-228600" eaLnBrk="0" fontAlgn="base" hangingPunct="0">
                <a:spcBef>
                  <a:spcPct val="0"/>
                </a:spcBef>
                <a:spcAft>
                  <a:spcPct val="0"/>
                </a:spcAft>
                <a:defRPr sz="2000">
                  <a:solidFill>
                    <a:schemeClr val="tx1"/>
                  </a:solidFill>
                  <a:latin typeface="Imago" pitchFamily="2" charset="0"/>
                </a:defRPr>
              </a:lvl6pPr>
              <a:lvl7pPr marL="2971800" indent="-228600" eaLnBrk="0" fontAlgn="base" hangingPunct="0">
                <a:spcBef>
                  <a:spcPct val="0"/>
                </a:spcBef>
                <a:spcAft>
                  <a:spcPct val="0"/>
                </a:spcAft>
                <a:defRPr sz="2000">
                  <a:solidFill>
                    <a:schemeClr val="tx1"/>
                  </a:solidFill>
                  <a:latin typeface="Imago" pitchFamily="2" charset="0"/>
                </a:defRPr>
              </a:lvl7pPr>
              <a:lvl8pPr marL="3429000" indent="-228600" eaLnBrk="0" fontAlgn="base" hangingPunct="0">
                <a:spcBef>
                  <a:spcPct val="0"/>
                </a:spcBef>
                <a:spcAft>
                  <a:spcPct val="0"/>
                </a:spcAft>
                <a:defRPr sz="2000">
                  <a:solidFill>
                    <a:schemeClr val="tx1"/>
                  </a:solidFill>
                  <a:latin typeface="Imago" pitchFamily="2" charset="0"/>
                </a:defRPr>
              </a:lvl8pPr>
              <a:lvl9pPr marL="3886200" indent="-228600" eaLnBrk="0" fontAlgn="base" hangingPunct="0">
                <a:spcBef>
                  <a:spcPct val="0"/>
                </a:spcBef>
                <a:spcAft>
                  <a:spcPct val="0"/>
                </a:spcAft>
                <a:defRPr sz="2000">
                  <a:solidFill>
                    <a:schemeClr val="tx1"/>
                  </a:solidFill>
                  <a:latin typeface="Imago" pitchFamily="2" charset="0"/>
                </a:defRPr>
              </a:lvl9pPr>
            </a:lstStyle>
            <a:p>
              <a:pPr algn="ctr"/>
              <a:r>
                <a:rPr lang="zh-CN" altLang="en-US" sz="1200" b="1" dirty="0">
                  <a:ea typeface="宋体" pitchFamily="2" charset="-122"/>
                  <a:cs typeface="SimSun"/>
                </a:rPr>
                <a:t>急诊科</a:t>
              </a:r>
            </a:p>
            <a:p>
              <a:pPr algn="ctr"/>
              <a:r>
                <a:rPr lang="zh-CN" altLang="en-US" sz="1200" dirty="0">
                  <a:ea typeface="宋体" pitchFamily="2" charset="-122"/>
                  <a:cs typeface="SimSun"/>
                </a:rPr>
                <a:t>血液气体、血糖</a:t>
              </a:r>
              <a:r>
                <a:rPr lang="zh-CN" altLang="en-US" sz="1200" dirty="0" smtClean="0">
                  <a:ea typeface="宋体" pitchFamily="2" charset="-122"/>
                  <a:cs typeface="SimSun"/>
                </a:rPr>
                <a:t>、</a:t>
              </a:r>
              <a:r>
                <a:rPr lang="en-US" altLang="zh-CN" sz="1200" dirty="0" smtClean="0">
                  <a:ea typeface="宋体" pitchFamily="2" charset="-122"/>
                  <a:cs typeface="SimSun"/>
                </a:rPr>
                <a:t/>
              </a:r>
              <a:br>
                <a:rPr lang="en-US" altLang="zh-CN" sz="1200" dirty="0" smtClean="0">
                  <a:ea typeface="宋体" pitchFamily="2" charset="-122"/>
                  <a:cs typeface="SimSun"/>
                </a:rPr>
              </a:br>
              <a:r>
                <a:rPr lang="zh-CN" altLang="en-US" sz="1200" dirty="0" smtClean="0">
                  <a:ea typeface="宋体" pitchFamily="2" charset="-122"/>
                  <a:cs typeface="SimSun"/>
                </a:rPr>
                <a:t>心脏</a:t>
              </a:r>
              <a:r>
                <a:rPr lang="zh-CN" altLang="en-US" sz="1200" dirty="0">
                  <a:ea typeface="宋体" pitchFamily="2" charset="-122"/>
                  <a:cs typeface="SimSun"/>
                </a:rPr>
                <a:t>标志物、凝血</a:t>
              </a:r>
              <a:r>
                <a:rPr lang="zh-CN" altLang="en-US" sz="1200" dirty="0" smtClean="0">
                  <a:ea typeface="宋体" pitchFamily="2" charset="-122"/>
                  <a:cs typeface="SimSun"/>
                </a:rPr>
                <a:t>、</a:t>
              </a:r>
              <a:r>
                <a:rPr lang="en-US" altLang="zh-CN" sz="1200" dirty="0" smtClean="0">
                  <a:ea typeface="宋体" pitchFamily="2" charset="-122"/>
                  <a:cs typeface="SimSun"/>
                </a:rPr>
                <a:t/>
              </a:r>
              <a:br>
                <a:rPr lang="en-US" altLang="zh-CN" sz="1200" dirty="0" smtClean="0">
                  <a:ea typeface="宋体" pitchFamily="2" charset="-122"/>
                  <a:cs typeface="SimSun"/>
                </a:rPr>
              </a:br>
              <a:r>
                <a:rPr lang="zh-CN" altLang="en-US" sz="1200" dirty="0" smtClean="0">
                  <a:ea typeface="宋体" pitchFamily="2" charset="-122"/>
                  <a:cs typeface="SimSun"/>
                </a:rPr>
                <a:t>尿</a:t>
              </a:r>
              <a:r>
                <a:rPr lang="zh-CN" altLang="en-US" sz="1200" dirty="0">
                  <a:ea typeface="宋体" pitchFamily="2" charset="-122"/>
                  <a:cs typeface="SimSun"/>
                </a:rPr>
                <a:t>分析</a:t>
              </a:r>
            </a:p>
          </p:txBody>
        </p:sp>
        <p:sp>
          <p:nvSpPr>
            <p:cNvPr id="18447" name="TextBox 20"/>
            <p:cNvSpPr txBox="1">
              <a:spLocks noChangeArrowheads="1"/>
            </p:cNvSpPr>
            <p:nvPr/>
          </p:nvSpPr>
          <p:spPr bwMode="auto">
            <a:xfrm>
              <a:off x="3624929" y="4275865"/>
              <a:ext cx="2063639" cy="6804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Imago" pitchFamily="2" charset="0"/>
                </a:defRPr>
              </a:lvl1pPr>
              <a:lvl2pPr marL="742950" indent="-285750">
                <a:defRPr sz="2000">
                  <a:solidFill>
                    <a:schemeClr val="tx1"/>
                  </a:solidFill>
                  <a:latin typeface="Imago" pitchFamily="2" charset="0"/>
                </a:defRPr>
              </a:lvl2pPr>
              <a:lvl3pPr marL="1143000" indent="-228600">
                <a:defRPr sz="2000">
                  <a:solidFill>
                    <a:schemeClr val="tx1"/>
                  </a:solidFill>
                  <a:latin typeface="Imago" pitchFamily="2" charset="0"/>
                </a:defRPr>
              </a:lvl3pPr>
              <a:lvl4pPr marL="1600200" indent="-228600">
                <a:defRPr sz="2000">
                  <a:solidFill>
                    <a:schemeClr val="tx1"/>
                  </a:solidFill>
                  <a:latin typeface="Imago" pitchFamily="2" charset="0"/>
                </a:defRPr>
              </a:lvl4pPr>
              <a:lvl5pPr marL="2057400" indent="-228600">
                <a:defRPr sz="2000">
                  <a:solidFill>
                    <a:schemeClr val="tx1"/>
                  </a:solidFill>
                  <a:latin typeface="Imago" pitchFamily="2" charset="0"/>
                </a:defRPr>
              </a:lvl5pPr>
              <a:lvl6pPr marL="2514600" indent="-228600" eaLnBrk="0" fontAlgn="base" hangingPunct="0">
                <a:spcBef>
                  <a:spcPct val="0"/>
                </a:spcBef>
                <a:spcAft>
                  <a:spcPct val="0"/>
                </a:spcAft>
                <a:defRPr sz="2000">
                  <a:solidFill>
                    <a:schemeClr val="tx1"/>
                  </a:solidFill>
                  <a:latin typeface="Imago" pitchFamily="2" charset="0"/>
                </a:defRPr>
              </a:lvl6pPr>
              <a:lvl7pPr marL="2971800" indent="-228600" eaLnBrk="0" fontAlgn="base" hangingPunct="0">
                <a:spcBef>
                  <a:spcPct val="0"/>
                </a:spcBef>
                <a:spcAft>
                  <a:spcPct val="0"/>
                </a:spcAft>
                <a:defRPr sz="2000">
                  <a:solidFill>
                    <a:schemeClr val="tx1"/>
                  </a:solidFill>
                  <a:latin typeface="Imago" pitchFamily="2" charset="0"/>
                </a:defRPr>
              </a:lvl7pPr>
              <a:lvl8pPr marL="3429000" indent="-228600" eaLnBrk="0" fontAlgn="base" hangingPunct="0">
                <a:spcBef>
                  <a:spcPct val="0"/>
                </a:spcBef>
                <a:spcAft>
                  <a:spcPct val="0"/>
                </a:spcAft>
                <a:defRPr sz="2000">
                  <a:solidFill>
                    <a:schemeClr val="tx1"/>
                  </a:solidFill>
                  <a:latin typeface="Imago" pitchFamily="2" charset="0"/>
                </a:defRPr>
              </a:lvl8pPr>
              <a:lvl9pPr marL="3886200" indent="-228600" eaLnBrk="0" fontAlgn="base" hangingPunct="0">
                <a:spcBef>
                  <a:spcPct val="0"/>
                </a:spcBef>
                <a:spcAft>
                  <a:spcPct val="0"/>
                </a:spcAft>
                <a:defRPr sz="2000">
                  <a:solidFill>
                    <a:schemeClr val="tx1"/>
                  </a:solidFill>
                  <a:latin typeface="Imago" pitchFamily="2" charset="0"/>
                </a:defRPr>
              </a:lvl9pPr>
            </a:lstStyle>
            <a:p>
              <a:pPr algn="ctr"/>
              <a:r>
                <a:rPr lang="zh-CN" altLang="en-US" sz="1200" b="1" dirty="0">
                  <a:ea typeface="宋体" pitchFamily="2" charset="-122"/>
                  <a:cs typeface="SimSun"/>
                </a:rPr>
                <a:t>门诊部</a:t>
              </a:r>
            </a:p>
            <a:p>
              <a:pPr algn="ctr"/>
              <a:r>
                <a:rPr lang="zh-CN" altLang="en-US" sz="1200" dirty="0">
                  <a:ea typeface="宋体" pitchFamily="2" charset="-122"/>
                  <a:cs typeface="SimSun"/>
                </a:rPr>
                <a:t>血糖、凝血、尿分析</a:t>
              </a:r>
              <a:r>
                <a:rPr lang="zh-CN" altLang="en-US" sz="1200" dirty="0" smtClean="0">
                  <a:ea typeface="宋体" pitchFamily="2" charset="-122"/>
                  <a:cs typeface="SimSun"/>
                </a:rPr>
                <a:t>、</a:t>
              </a:r>
              <a:r>
                <a:rPr lang="en-US" altLang="zh-CN" sz="1200" dirty="0" smtClean="0">
                  <a:ea typeface="宋体" pitchFamily="2" charset="-122"/>
                  <a:cs typeface="SimSun"/>
                </a:rPr>
                <a:t/>
              </a:r>
              <a:br>
                <a:rPr lang="en-US" altLang="zh-CN" sz="1200" dirty="0" smtClean="0">
                  <a:ea typeface="宋体" pitchFamily="2" charset="-122"/>
                  <a:cs typeface="SimSun"/>
                </a:rPr>
              </a:br>
              <a:r>
                <a:rPr lang="zh-CN" altLang="en-US" sz="1200" dirty="0" smtClean="0">
                  <a:ea typeface="宋体" pitchFamily="2" charset="-122"/>
                  <a:cs typeface="SimSun"/>
                </a:rPr>
                <a:t>临床</a:t>
              </a:r>
              <a:r>
                <a:rPr lang="zh-CN" altLang="en-US" sz="1200" dirty="0">
                  <a:ea typeface="宋体" pitchFamily="2" charset="-122"/>
                  <a:cs typeface="SimSun"/>
                </a:rPr>
                <a:t>化学</a:t>
              </a:r>
            </a:p>
          </p:txBody>
        </p:sp>
        <p:sp>
          <p:nvSpPr>
            <p:cNvPr id="18448" name="TextBox 20"/>
            <p:cNvSpPr txBox="1">
              <a:spLocks noChangeArrowheads="1"/>
            </p:cNvSpPr>
            <p:nvPr/>
          </p:nvSpPr>
          <p:spPr bwMode="auto">
            <a:xfrm>
              <a:off x="7478840" y="2220773"/>
              <a:ext cx="1677897" cy="4860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Imago" pitchFamily="2" charset="0"/>
                </a:defRPr>
              </a:lvl1pPr>
              <a:lvl2pPr marL="742950" indent="-285750">
                <a:defRPr sz="2000">
                  <a:solidFill>
                    <a:schemeClr val="tx1"/>
                  </a:solidFill>
                  <a:latin typeface="Imago" pitchFamily="2" charset="0"/>
                </a:defRPr>
              </a:lvl2pPr>
              <a:lvl3pPr marL="1143000" indent="-228600">
                <a:defRPr sz="2000">
                  <a:solidFill>
                    <a:schemeClr val="tx1"/>
                  </a:solidFill>
                  <a:latin typeface="Imago" pitchFamily="2" charset="0"/>
                </a:defRPr>
              </a:lvl3pPr>
              <a:lvl4pPr marL="1600200" indent="-228600">
                <a:defRPr sz="2000">
                  <a:solidFill>
                    <a:schemeClr val="tx1"/>
                  </a:solidFill>
                  <a:latin typeface="Imago" pitchFamily="2" charset="0"/>
                </a:defRPr>
              </a:lvl4pPr>
              <a:lvl5pPr marL="2057400" indent="-228600">
                <a:defRPr sz="2000">
                  <a:solidFill>
                    <a:schemeClr val="tx1"/>
                  </a:solidFill>
                  <a:latin typeface="Imago" pitchFamily="2" charset="0"/>
                </a:defRPr>
              </a:lvl5pPr>
              <a:lvl6pPr marL="2514600" indent="-228600" eaLnBrk="0" fontAlgn="base" hangingPunct="0">
                <a:spcBef>
                  <a:spcPct val="0"/>
                </a:spcBef>
                <a:spcAft>
                  <a:spcPct val="0"/>
                </a:spcAft>
                <a:defRPr sz="2000">
                  <a:solidFill>
                    <a:schemeClr val="tx1"/>
                  </a:solidFill>
                  <a:latin typeface="Imago" pitchFamily="2" charset="0"/>
                </a:defRPr>
              </a:lvl6pPr>
              <a:lvl7pPr marL="2971800" indent="-228600" eaLnBrk="0" fontAlgn="base" hangingPunct="0">
                <a:spcBef>
                  <a:spcPct val="0"/>
                </a:spcBef>
                <a:spcAft>
                  <a:spcPct val="0"/>
                </a:spcAft>
                <a:defRPr sz="2000">
                  <a:solidFill>
                    <a:schemeClr val="tx1"/>
                  </a:solidFill>
                  <a:latin typeface="Imago" pitchFamily="2" charset="0"/>
                </a:defRPr>
              </a:lvl7pPr>
              <a:lvl8pPr marL="3429000" indent="-228600" eaLnBrk="0" fontAlgn="base" hangingPunct="0">
                <a:spcBef>
                  <a:spcPct val="0"/>
                </a:spcBef>
                <a:spcAft>
                  <a:spcPct val="0"/>
                </a:spcAft>
                <a:defRPr sz="2000">
                  <a:solidFill>
                    <a:schemeClr val="tx1"/>
                  </a:solidFill>
                  <a:latin typeface="Imago" pitchFamily="2" charset="0"/>
                </a:defRPr>
              </a:lvl8pPr>
              <a:lvl9pPr marL="3886200" indent="-228600" eaLnBrk="0" fontAlgn="base" hangingPunct="0">
                <a:spcBef>
                  <a:spcPct val="0"/>
                </a:spcBef>
                <a:spcAft>
                  <a:spcPct val="0"/>
                </a:spcAft>
                <a:defRPr sz="2000">
                  <a:solidFill>
                    <a:schemeClr val="tx1"/>
                  </a:solidFill>
                  <a:latin typeface="Imago" pitchFamily="2" charset="0"/>
                </a:defRPr>
              </a:lvl9pPr>
            </a:lstStyle>
            <a:p>
              <a:pPr algn="ctr"/>
              <a:r>
                <a:rPr lang="zh-CN" altLang="en-US" sz="1200" b="1">
                  <a:ea typeface="宋体" pitchFamily="2" charset="-122"/>
                  <a:cs typeface="SimSun"/>
                </a:rPr>
                <a:t>新生儿病房</a:t>
              </a:r>
            </a:p>
            <a:p>
              <a:pPr algn="ctr"/>
              <a:r>
                <a:rPr lang="zh-CN" altLang="en-US" sz="1200">
                  <a:ea typeface="宋体" pitchFamily="2" charset="-122"/>
                  <a:cs typeface="SimSun"/>
                </a:rPr>
                <a:t>血液气体、血糖</a:t>
              </a:r>
            </a:p>
          </p:txBody>
        </p:sp>
        <p:sp>
          <p:nvSpPr>
            <p:cNvPr id="18449" name="TextBox 20"/>
            <p:cNvSpPr txBox="1">
              <a:spLocks noChangeArrowheads="1"/>
            </p:cNvSpPr>
            <p:nvPr/>
          </p:nvSpPr>
          <p:spPr bwMode="auto">
            <a:xfrm>
              <a:off x="7456616" y="3271736"/>
              <a:ext cx="2235080" cy="4860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Imago" pitchFamily="2" charset="0"/>
                </a:defRPr>
              </a:lvl1pPr>
              <a:lvl2pPr marL="742950" indent="-285750">
                <a:defRPr sz="2000">
                  <a:solidFill>
                    <a:schemeClr val="tx1"/>
                  </a:solidFill>
                  <a:latin typeface="Imago" pitchFamily="2" charset="0"/>
                </a:defRPr>
              </a:lvl2pPr>
              <a:lvl3pPr marL="1143000" indent="-228600">
                <a:defRPr sz="2000">
                  <a:solidFill>
                    <a:schemeClr val="tx1"/>
                  </a:solidFill>
                  <a:latin typeface="Imago" pitchFamily="2" charset="0"/>
                </a:defRPr>
              </a:lvl3pPr>
              <a:lvl4pPr marL="1600200" indent="-228600">
                <a:defRPr sz="2000">
                  <a:solidFill>
                    <a:schemeClr val="tx1"/>
                  </a:solidFill>
                  <a:latin typeface="Imago" pitchFamily="2" charset="0"/>
                </a:defRPr>
              </a:lvl4pPr>
              <a:lvl5pPr marL="2057400" indent="-228600">
                <a:defRPr sz="2000">
                  <a:solidFill>
                    <a:schemeClr val="tx1"/>
                  </a:solidFill>
                  <a:latin typeface="Imago" pitchFamily="2" charset="0"/>
                </a:defRPr>
              </a:lvl5pPr>
              <a:lvl6pPr marL="2514600" indent="-228600" eaLnBrk="0" fontAlgn="base" hangingPunct="0">
                <a:spcBef>
                  <a:spcPct val="0"/>
                </a:spcBef>
                <a:spcAft>
                  <a:spcPct val="0"/>
                </a:spcAft>
                <a:defRPr sz="2000">
                  <a:solidFill>
                    <a:schemeClr val="tx1"/>
                  </a:solidFill>
                  <a:latin typeface="Imago" pitchFamily="2" charset="0"/>
                </a:defRPr>
              </a:lvl6pPr>
              <a:lvl7pPr marL="2971800" indent="-228600" eaLnBrk="0" fontAlgn="base" hangingPunct="0">
                <a:spcBef>
                  <a:spcPct val="0"/>
                </a:spcBef>
                <a:spcAft>
                  <a:spcPct val="0"/>
                </a:spcAft>
                <a:defRPr sz="2000">
                  <a:solidFill>
                    <a:schemeClr val="tx1"/>
                  </a:solidFill>
                  <a:latin typeface="Imago" pitchFamily="2" charset="0"/>
                </a:defRPr>
              </a:lvl7pPr>
              <a:lvl8pPr marL="3429000" indent="-228600" eaLnBrk="0" fontAlgn="base" hangingPunct="0">
                <a:spcBef>
                  <a:spcPct val="0"/>
                </a:spcBef>
                <a:spcAft>
                  <a:spcPct val="0"/>
                </a:spcAft>
                <a:defRPr sz="2000">
                  <a:solidFill>
                    <a:schemeClr val="tx1"/>
                  </a:solidFill>
                  <a:latin typeface="Imago" pitchFamily="2" charset="0"/>
                </a:defRPr>
              </a:lvl8pPr>
              <a:lvl9pPr marL="3886200" indent="-228600" eaLnBrk="0" fontAlgn="base" hangingPunct="0">
                <a:spcBef>
                  <a:spcPct val="0"/>
                </a:spcBef>
                <a:spcAft>
                  <a:spcPct val="0"/>
                </a:spcAft>
                <a:defRPr sz="2000">
                  <a:solidFill>
                    <a:schemeClr val="tx1"/>
                  </a:solidFill>
                  <a:latin typeface="Imago" pitchFamily="2" charset="0"/>
                </a:defRPr>
              </a:lvl9pPr>
            </a:lstStyle>
            <a:p>
              <a:pPr algn="ctr"/>
              <a:r>
                <a:rPr lang="zh-CN" altLang="en-US" sz="1200" b="1" dirty="0">
                  <a:ea typeface="宋体" pitchFamily="2" charset="-122"/>
                  <a:cs typeface="SimSun"/>
                </a:rPr>
                <a:t>重症监护室</a:t>
              </a:r>
            </a:p>
            <a:p>
              <a:pPr algn="ctr"/>
              <a:r>
                <a:rPr lang="zh-CN" altLang="en-US" sz="1200" dirty="0">
                  <a:ea typeface="宋体" pitchFamily="2" charset="-122"/>
                  <a:cs typeface="SimSun"/>
                </a:rPr>
                <a:t>血液气体、血糖、尿分析</a:t>
              </a:r>
            </a:p>
          </p:txBody>
        </p:sp>
        <p:sp>
          <p:nvSpPr>
            <p:cNvPr id="18450" name="TextBox 20"/>
            <p:cNvSpPr txBox="1">
              <a:spLocks noChangeArrowheads="1"/>
            </p:cNvSpPr>
            <p:nvPr/>
          </p:nvSpPr>
          <p:spPr bwMode="auto">
            <a:xfrm>
              <a:off x="5632676" y="4348101"/>
              <a:ext cx="2017604" cy="6804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Imago" pitchFamily="2" charset="0"/>
                </a:defRPr>
              </a:lvl1pPr>
              <a:lvl2pPr marL="742950" indent="-285750">
                <a:defRPr sz="2000">
                  <a:solidFill>
                    <a:schemeClr val="tx1"/>
                  </a:solidFill>
                  <a:latin typeface="Imago" pitchFamily="2" charset="0"/>
                </a:defRPr>
              </a:lvl2pPr>
              <a:lvl3pPr marL="1143000" indent="-228600">
                <a:defRPr sz="2000">
                  <a:solidFill>
                    <a:schemeClr val="tx1"/>
                  </a:solidFill>
                  <a:latin typeface="Imago" pitchFamily="2" charset="0"/>
                </a:defRPr>
              </a:lvl3pPr>
              <a:lvl4pPr marL="1600200" indent="-228600">
                <a:defRPr sz="2000">
                  <a:solidFill>
                    <a:schemeClr val="tx1"/>
                  </a:solidFill>
                  <a:latin typeface="Imago" pitchFamily="2" charset="0"/>
                </a:defRPr>
              </a:lvl4pPr>
              <a:lvl5pPr marL="2057400" indent="-228600">
                <a:defRPr sz="2000">
                  <a:solidFill>
                    <a:schemeClr val="tx1"/>
                  </a:solidFill>
                  <a:latin typeface="Imago" pitchFamily="2" charset="0"/>
                </a:defRPr>
              </a:lvl5pPr>
              <a:lvl6pPr marL="2514600" indent="-228600" eaLnBrk="0" fontAlgn="base" hangingPunct="0">
                <a:spcBef>
                  <a:spcPct val="0"/>
                </a:spcBef>
                <a:spcAft>
                  <a:spcPct val="0"/>
                </a:spcAft>
                <a:defRPr sz="2000">
                  <a:solidFill>
                    <a:schemeClr val="tx1"/>
                  </a:solidFill>
                  <a:latin typeface="Imago" pitchFamily="2" charset="0"/>
                </a:defRPr>
              </a:lvl6pPr>
              <a:lvl7pPr marL="2971800" indent="-228600" eaLnBrk="0" fontAlgn="base" hangingPunct="0">
                <a:spcBef>
                  <a:spcPct val="0"/>
                </a:spcBef>
                <a:spcAft>
                  <a:spcPct val="0"/>
                </a:spcAft>
                <a:defRPr sz="2000">
                  <a:solidFill>
                    <a:schemeClr val="tx1"/>
                  </a:solidFill>
                  <a:latin typeface="Imago" pitchFamily="2" charset="0"/>
                </a:defRPr>
              </a:lvl7pPr>
              <a:lvl8pPr marL="3429000" indent="-228600" eaLnBrk="0" fontAlgn="base" hangingPunct="0">
                <a:spcBef>
                  <a:spcPct val="0"/>
                </a:spcBef>
                <a:spcAft>
                  <a:spcPct val="0"/>
                </a:spcAft>
                <a:defRPr sz="2000">
                  <a:solidFill>
                    <a:schemeClr val="tx1"/>
                  </a:solidFill>
                  <a:latin typeface="Imago" pitchFamily="2" charset="0"/>
                </a:defRPr>
              </a:lvl8pPr>
              <a:lvl9pPr marL="3886200" indent="-228600" eaLnBrk="0" fontAlgn="base" hangingPunct="0">
                <a:spcBef>
                  <a:spcPct val="0"/>
                </a:spcBef>
                <a:spcAft>
                  <a:spcPct val="0"/>
                </a:spcAft>
                <a:defRPr sz="2000">
                  <a:solidFill>
                    <a:schemeClr val="tx1"/>
                  </a:solidFill>
                  <a:latin typeface="Imago" pitchFamily="2" charset="0"/>
                </a:defRPr>
              </a:lvl9pPr>
            </a:lstStyle>
            <a:p>
              <a:pPr algn="ctr"/>
              <a:r>
                <a:rPr lang="zh-CN" altLang="en-US" sz="1200" b="1" dirty="0">
                  <a:ea typeface="宋体" pitchFamily="2" charset="-122"/>
                  <a:cs typeface="SimSun"/>
                </a:rPr>
                <a:t>实验室</a:t>
              </a:r>
            </a:p>
            <a:p>
              <a:pPr algn="ctr"/>
              <a:r>
                <a:rPr lang="zh-CN" altLang="en-US" sz="1200" dirty="0">
                  <a:ea typeface="宋体" pitchFamily="2" charset="-122"/>
                  <a:cs typeface="SimSun"/>
                </a:rPr>
                <a:t>血液气体、心脏标志物、尿分析、IT系统</a:t>
              </a:r>
            </a:p>
          </p:txBody>
        </p:sp>
      </p:grpSp>
      <p:sp>
        <p:nvSpPr>
          <p:cNvPr id="18438" name="TextBox 20"/>
          <p:cNvSpPr txBox="1">
            <a:spLocks noChangeArrowheads="1"/>
          </p:cNvSpPr>
          <p:nvPr/>
        </p:nvSpPr>
        <p:spPr bwMode="auto">
          <a:xfrm>
            <a:off x="7095392" y="5565777"/>
            <a:ext cx="1548912"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Imago" pitchFamily="2" charset="0"/>
              </a:defRPr>
            </a:lvl1pPr>
            <a:lvl2pPr marL="742950" indent="-285750">
              <a:defRPr sz="2000">
                <a:solidFill>
                  <a:schemeClr val="tx1"/>
                </a:solidFill>
                <a:latin typeface="Imago" pitchFamily="2" charset="0"/>
              </a:defRPr>
            </a:lvl2pPr>
            <a:lvl3pPr marL="1143000" indent="-228600">
              <a:defRPr sz="2000">
                <a:solidFill>
                  <a:schemeClr val="tx1"/>
                </a:solidFill>
                <a:latin typeface="Imago" pitchFamily="2" charset="0"/>
              </a:defRPr>
            </a:lvl3pPr>
            <a:lvl4pPr marL="1600200" indent="-228600">
              <a:defRPr sz="2000">
                <a:solidFill>
                  <a:schemeClr val="tx1"/>
                </a:solidFill>
                <a:latin typeface="Imago" pitchFamily="2" charset="0"/>
              </a:defRPr>
            </a:lvl4pPr>
            <a:lvl5pPr marL="2057400" indent="-228600">
              <a:defRPr sz="2000">
                <a:solidFill>
                  <a:schemeClr val="tx1"/>
                </a:solidFill>
                <a:latin typeface="Imago" pitchFamily="2" charset="0"/>
              </a:defRPr>
            </a:lvl5pPr>
            <a:lvl6pPr marL="2514600" indent="-228600" eaLnBrk="0" fontAlgn="base" hangingPunct="0">
              <a:spcBef>
                <a:spcPct val="0"/>
              </a:spcBef>
              <a:spcAft>
                <a:spcPct val="0"/>
              </a:spcAft>
              <a:defRPr sz="2000">
                <a:solidFill>
                  <a:schemeClr val="tx1"/>
                </a:solidFill>
                <a:latin typeface="Imago" pitchFamily="2" charset="0"/>
              </a:defRPr>
            </a:lvl6pPr>
            <a:lvl7pPr marL="2971800" indent="-228600" eaLnBrk="0" fontAlgn="base" hangingPunct="0">
              <a:spcBef>
                <a:spcPct val="0"/>
              </a:spcBef>
              <a:spcAft>
                <a:spcPct val="0"/>
              </a:spcAft>
              <a:defRPr sz="2000">
                <a:solidFill>
                  <a:schemeClr val="tx1"/>
                </a:solidFill>
                <a:latin typeface="Imago" pitchFamily="2" charset="0"/>
              </a:defRPr>
            </a:lvl7pPr>
            <a:lvl8pPr marL="3429000" indent="-228600" eaLnBrk="0" fontAlgn="base" hangingPunct="0">
              <a:spcBef>
                <a:spcPct val="0"/>
              </a:spcBef>
              <a:spcAft>
                <a:spcPct val="0"/>
              </a:spcAft>
              <a:defRPr sz="2000">
                <a:solidFill>
                  <a:schemeClr val="tx1"/>
                </a:solidFill>
                <a:latin typeface="Imago" pitchFamily="2" charset="0"/>
              </a:defRPr>
            </a:lvl8pPr>
            <a:lvl9pPr marL="3886200" indent="-228600" eaLnBrk="0" fontAlgn="base" hangingPunct="0">
              <a:spcBef>
                <a:spcPct val="0"/>
              </a:spcBef>
              <a:spcAft>
                <a:spcPct val="0"/>
              </a:spcAft>
              <a:defRPr sz="2000">
                <a:solidFill>
                  <a:schemeClr val="tx1"/>
                </a:solidFill>
                <a:latin typeface="Imago" pitchFamily="2" charset="0"/>
              </a:defRPr>
            </a:lvl9pPr>
          </a:lstStyle>
          <a:p>
            <a:pPr algn="ctr"/>
            <a:r>
              <a:rPr lang="zh-CN" altLang="en-US" sz="1200" b="1">
                <a:ea typeface="宋体" pitchFamily="2" charset="-122"/>
                <a:cs typeface="SimSun"/>
              </a:rPr>
              <a:t>公司热线</a:t>
            </a:r>
          </a:p>
          <a:p>
            <a:pPr algn="ctr"/>
            <a:r>
              <a:rPr lang="zh-CN" altLang="en-US" sz="1200">
                <a:ea typeface="宋体" pitchFamily="2" charset="-122"/>
                <a:cs typeface="SimSun"/>
              </a:rPr>
              <a:t>远程支持</a:t>
            </a:r>
          </a:p>
        </p:txBody>
      </p:sp>
      <p:sp>
        <p:nvSpPr>
          <p:cNvPr id="30" name="Title 1"/>
          <p:cNvSpPr txBox="1">
            <a:spLocks/>
          </p:cNvSpPr>
          <p:nvPr/>
        </p:nvSpPr>
        <p:spPr bwMode="auto">
          <a:xfrm>
            <a:off x="363417" y="349251"/>
            <a:ext cx="8443546"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600" b="1">
                <a:solidFill>
                  <a:srgbClr val="000000"/>
                </a:solidFill>
                <a:latin typeface="+mj-lt"/>
                <a:ea typeface="+mj-ea"/>
                <a:cs typeface="+mj-cs"/>
              </a:defRPr>
            </a:lvl1pPr>
            <a:lvl2pPr algn="l" rtl="0" eaLnBrk="0" fontAlgn="base" hangingPunct="0">
              <a:spcBef>
                <a:spcPct val="0"/>
              </a:spcBef>
              <a:spcAft>
                <a:spcPct val="0"/>
              </a:spcAft>
              <a:defRPr sz="2600" b="1">
                <a:solidFill>
                  <a:srgbClr val="000000"/>
                </a:solidFill>
                <a:latin typeface="Imago" pitchFamily="2" charset="0"/>
              </a:defRPr>
            </a:lvl2pPr>
            <a:lvl3pPr algn="l" rtl="0" eaLnBrk="0" fontAlgn="base" hangingPunct="0">
              <a:spcBef>
                <a:spcPct val="0"/>
              </a:spcBef>
              <a:spcAft>
                <a:spcPct val="0"/>
              </a:spcAft>
              <a:defRPr sz="2600" b="1">
                <a:solidFill>
                  <a:srgbClr val="000000"/>
                </a:solidFill>
                <a:latin typeface="Imago" pitchFamily="2" charset="0"/>
              </a:defRPr>
            </a:lvl3pPr>
            <a:lvl4pPr algn="l" rtl="0" eaLnBrk="0" fontAlgn="base" hangingPunct="0">
              <a:spcBef>
                <a:spcPct val="0"/>
              </a:spcBef>
              <a:spcAft>
                <a:spcPct val="0"/>
              </a:spcAft>
              <a:defRPr sz="2600" b="1">
                <a:solidFill>
                  <a:srgbClr val="000000"/>
                </a:solidFill>
                <a:latin typeface="Imago" pitchFamily="2" charset="0"/>
              </a:defRPr>
            </a:lvl4pPr>
            <a:lvl5pPr algn="l" rtl="0" eaLnBrk="0" fontAlgn="base" hangingPunct="0">
              <a:spcBef>
                <a:spcPct val="0"/>
              </a:spcBef>
              <a:spcAft>
                <a:spcPct val="0"/>
              </a:spcAft>
              <a:defRPr sz="2600" b="1">
                <a:solidFill>
                  <a:srgbClr val="000000"/>
                </a:solidFill>
                <a:latin typeface="Imago" pitchFamily="2" charset="0"/>
              </a:defRPr>
            </a:lvl5pPr>
            <a:lvl6pPr marL="457200" algn="l" rtl="0" eaLnBrk="1" fontAlgn="base" hangingPunct="1">
              <a:spcBef>
                <a:spcPct val="0"/>
              </a:spcBef>
              <a:spcAft>
                <a:spcPct val="0"/>
              </a:spcAft>
              <a:defRPr sz="2600" b="1">
                <a:solidFill>
                  <a:srgbClr val="000000"/>
                </a:solidFill>
                <a:latin typeface="Imago" pitchFamily="2" charset="0"/>
              </a:defRPr>
            </a:lvl6pPr>
            <a:lvl7pPr marL="914400" algn="l" rtl="0" eaLnBrk="1" fontAlgn="base" hangingPunct="1">
              <a:spcBef>
                <a:spcPct val="0"/>
              </a:spcBef>
              <a:spcAft>
                <a:spcPct val="0"/>
              </a:spcAft>
              <a:defRPr sz="2600" b="1">
                <a:solidFill>
                  <a:srgbClr val="000000"/>
                </a:solidFill>
                <a:latin typeface="Imago" pitchFamily="2" charset="0"/>
              </a:defRPr>
            </a:lvl7pPr>
            <a:lvl8pPr marL="1371600" algn="l" rtl="0" eaLnBrk="1" fontAlgn="base" hangingPunct="1">
              <a:spcBef>
                <a:spcPct val="0"/>
              </a:spcBef>
              <a:spcAft>
                <a:spcPct val="0"/>
              </a:spcAft>
              <a:defRPr sz="2600" b="1">
                <a:solidFill>
                  <a:srgbClr val="000000"/>
                </a:solidFill>
                <a:latin typeface="Imago" pitchFamily="2" charset="0"/>
              </a:defRPr>
            </a:lvl8pPr>
            <a:lvl9pPr marL="1828800" algn="l" rtl="0" eaLnBrk="1" fontAlgn="base" hangingPunct="1">
              <a:spcBef>
                <a:spcPct val="0"/>
              </a:spcBef>
              <a:spcAft>
                <a:spcPct val="0"/>
              </a:spcAft>
              <a:defRPr sz="2600" b="1">
                <a:solidFill>
                  <a:srgbClr val="000000"/>
                </a:solidFill>
                <a:latin typeface="Imago" pitchFamily="2" charset="0"/>
              </a:defRPr>
            </a:lvl9pPr>
          </a:lstStyle>
          <a:p>
            <a:pPr algn="r" eaLnBrk="1" hangingPunct="1"/>
            <a:r>
              <a:rPr lang="en-US" altLang="zh-CN" sz="2400" dirty="0">
                <a:solidFill>
                  <a:schemeClr val="dk1"/>
                </a:solidFill>
                <a:latin typeface="微软雅黑" panose="020B0503020204020204" pitchFamily="34" charset="-122"/>
                <a:ea typeface="微软雅黑" panose="020B0503020204020204" pitchFamily="34" charset="-122"/>
                <a:cs typeface="+mn-cs"/>
              </a:rPr>
              <a:t>POC IT</a:t>
            </a:r>
            <a:r>
              <a:rPr lang="zh-CN" altLang="en-US" sz="2400" dirty="0">
                <a:solidFill>
                  <a:schemeClr val="dk1"/>
                </a:solidFill>
                <a:latin typeface="微软雅黑" panose="020B0503020204020204" pitchFamily="34" charset="-122"/>
                <a:ea typeface="微软雅黑" panose="020B0503020204020204" pitchFamily="34" charset="-122"/>
                <a:cs typeface="+mn-cs"/>
              </a:rPr>
              <a:t>作为管理工具</a:t>
            </a:r>
            <a:r>
              <a:rPr lang="zh-CN" altLang="en-US" sz="2400" dirty="0" smtClean="0">
                <a:solidFill>
                  <a:schemeClr val="dk1"/>
                </a:solidFill>
                <a:latin typeface="微软雅黑" panose="020B0503020204020204" pitchFamily="34" charset="-122"/>
                <a:ea typeface="微软雅黑" panose="020B0503020204020204" pitchFamily="34" charset="-122"/>
                <a:cs typeface="+mn-cs"/>
              </a:rPr>
              <a:t>连接</a:t>
            </a:r>
            <a:endParaRPr lang="en-US" altLang="zh-CN" sz="2400" dirty="0" smtClean="0">
              <a:solidFill>
                <a:schemeClr val="dk1"/>
              </a:solidFill>
              <a:latin typeface="微软雅黑" panose="020B0503020204020204" pitchFamily="34" charset="-122"/>
              <a:ea typeface="微软雅黑" panose="020B0503020204020204" pitchFamily="34" charset="-122"/>
              <a:cs typeface="+mn-cs"/>
            </a:endParaRPr>
          </a:p>
          <a:p>
            <a:pPr algn="r" eaLnBrk="1" hangingPunct="1"/>
            <a:r>
              <a:rPr lang="zh-CN" altLang="en-US" sz="2400" b="0" i="1" dirty="0" smtClean="0">
                <a:solidFill>
                  <a:schemeClr val="dk1"/>
                </a:solidFill>
                <a:latin typeface="微软雅黑" panose="020B0503020204020204" pitchFamily="34" charset="-122"/>
                <a:ea typeface="微软雅黑" panose="020B0503020204020204" pitchFamily="34" charset="-122"/>
                <a:cs typeface="+mn-cs"/>
              </a:rPr>
              <a:t>进行</a:t>
            </a:r>
            <a:r>
              <a:rPr lang="zh-CN" altLang="en-US" sz="2400" b="0" i="1" dirty="0">
                <a:solidFill>
                  <a:schemeClr val="dk1"/>
                </a:solidFill>
                <a:latin typeface="微软雅黑" panose="020B0503020204020204" pitchFamily="34" charset="-122"/>
                <a:ea typeface="微软雅黑" panose="020B0503020204020204" pitchFamily="34" charset="-122"/>
                <a:cs typeface="+mn-cs"/>
              </a:rPr>
              <a:t>监管及控制</a:t>
            </a:r>
          </a:p>
        </p:txBody>
      </p:sp>
      <p:sp>
        <p:nvSpPr>
          <p:cNvPr id="2" name="矩形 1"/>
          <p:cNvSpPr/>
          <p:nvPr/>
        </p:nvSpPr>
        <p:spPr bwMode="auto">
          <a:xfrm>
            <a:off x="5184537" y="877888"/>
            <a:ext cx="1029343" cy="193899"/>
          </a:xfrm>
          <a:prstGeom prst="rect">
            <a:avLst/>
          </a:prstGeom>
          <a:no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90000"/>
              </a:lnSpc>
              <a:spcBef>
                <a:spcPct val="50000"/>
              </a:spcBef>
              <a:spcAft>
                <a:spcPct val="0"/>
              </a:spcAft>
              <a:buClr>
                <a:srgbClr val="00548D"/>
              </a:buClr>
              <a:buSzTx/>
              <a:buFontTx/>
              <a:buNone/>
              <a:tabLst>
                <a:tab pos="765175" algn="l"/>
                <a:tab pos="1617663" algn="l"/>
              </a:tabLst>
            </a:pPr>
            <a:endParaRPr kumimoji="0" lang="zh-CN" altLang="en-US" sz="1400" b="0" i="0" u="none" strike="noStrike" cap="none" normalizeH="0" baseline="0" smtClean="0">
              <a:ln>
                <a:noFill/>
              </a:ln>
              <a:solidFill>
                <a:schemeClr val="tx1"/>
              </a:solidFill>
              <a:effectLst/>
              <a:latin typeface="Imago Book" pitchFamily="-32" charset="0"/>
            </a:endParaRPr>
          </a:p>
        </p:txBody>
      </p:sp>
      <p:sp>
        <p:nvSpPr>
          <p:cNvPr id="32" name="矩形 31"/>
          <p:cNvSpPr>
            <a:spLocks noChangeArrowheads="1"/>
          </p:cNvSpPr>
          <p:nvPr/>
        </p:nvSpPr>
        <p:spPr bwMode="auto">
          <a:xfrm flipV="1">
            <a:off x="0" y="913074"/>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2682240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bwMode="auto">
          <a:xfrm>
            <a:off x="0" y="4160821"/>
            <a:ext cx="9144000" cy="2697179"/>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Title 1"/>
          <p:cNvSpPr txBox="1">
            <a:spLocks/>
          </p:cNvSpPr>
          <p:nvPr/>
        </p:nvSpPr>
        <p:spPr bwMode="gray">
          <a:xfrm>
            <a:off x="555562" y="428626"/>
            <a:ext cx="822960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algn="l" rtl="0" eaLnBrk="0" fontAlgn="base" hangingPunct="0">
              <a:lnSpc>
                <a:spcPct val="95000"/>
              </a:lnSpc>
              <a:spcBef>
                <a:spcPct val="0"/>
              </a:spcBef>
              <a:spcAft>
                <a:spcPct val="0"/>
              </a:spcAft>
              <a:defRPr sz="2600" b="1">
                <a:solidFill>
                  <a:srgbClr val="000000"/>
                </a:solidFill>
                <a:latin typeface="Imago" pitchFamily="2" charset="0"/>
                <a:ea typeface="+mj-ea"/>
                <a:cs typeface="+mj-cs"/>
              </a:defRPr>
            </a:lvl1pPr>
            <a:lvl2pPr algn="l" rtl="0" eaLnBrk="0" fontAlgn="base" hangingPunct="0">
              <a:lnSpc>
                <a:spcPct val="95000"/>
              </a:lnSpc>
              <a:spcBef>
                <a:spcPct val="0"/>
              </a:spcBef>
              <a:spcAft>
                <a:spcPct val="0"/>
              </a:spcAft>
              <a:defRPr sz="2600" b="1">
                <a:solidFill>
                  <a:srgbClr val="000000"/>
                </a:solidFill>
                <a:latin typeface="Imago" pitchFamily="2" charset="0"/>
              </a:defRPr>
            </a:lvl2pPr>
            <a:lvl3pPr algn="l" rtl="0" eaLnBrk="0" fontAlgn="base" hangingPunct="0">
              <a:lnSpc>
                <a:spcPct val="95000"/>
              </a:lnSpc>
              <a:spcBef>
                <a:spcPct val="0"/>
              </a:spcBef>
              <a:spcAft>
                <a:spcPct val="0"/>
              </a:spcAft>
              <a:defRPr sz="2600" b="1">
                <a:solidFill>
                  <a:srgbClr val="000000"/>
                </a:solidFill>
                <a:latin typeface="Imago" pitchFamily="2" charset="0"/>
              </a:defRPr>
            </a:lvl3pPr>
            <a:lvl4pPr algn="l" rtl="0" eaLnBrk="0" fontAlgn="base" hangingPunct="0">
              <a:lnSpc>
                <a:spcPct val="95000"/>
              </a:lnSpc>
              <a:spcBef>
                <a:spcPct val="0"/>
              </a:spcBef>
              <a:spcAft>
                <a:spcPct val="0"/>
              </a:spcAft>
              <a:defRPr sz="2600" b="1">
                <a:solidFill>
                  <a:srgbClr val="000000"/>
                </a:solidFill>
                <a:latin typeface="Imago" pitchFamily="2" charset="0"/>
              </a:defRPr>
            </a:lvl4pPr>
            <a:lvl5pPr algn="l" rtl="0" eaLnBrk="0" fontAlgn="base" hangingPunct="0">
              <a:lnSpc>
                <a:spcPct val="95000"/>
              </a:lnSpc>
              <a:spcBef>
                <a:spcPct val="0"/>
              </a:spcBef>
              <a:spcAft>
                <a:spcPct val="0"/>
              </a:spcAft>
              <a:defRPr sz="2600" b="1">
                <a:solidFill>
                  <a:srgbClr val="000000"/>
                </a:solidFill>
                <a:latin typeface="Imago" pitchFamily="2" charset="0"/>
              </a:defRPr>
            </a:lvl5pPr>
            <a:lvl6pPr marL="457148" algn="l" rtl="0" fontAlgn="base">
              <a:lnSpc>
                <a:spcPct val="95000"/>
              </a:lnSpc>
              <a:spcBef>
                <a:spcPct val="0"/>
              </a:spcBef>
              <a:spcAft>
                <a:spcPct val="0"/>
              </a:spcAft>
              <a:defRPr sz="3100">
                <a:solidFill>
                  <a:srgbClr val="000000"/>
                </a:solidFill>
                <a:latin typeface="Imago Medium" pitchFamily="-32" charset="0"/>
              </a:defRPr>
            </a:lvl6pPr>
            <a:lvl7pPr marL="914296" algn="l" rtl="0" fontAlgn="base">
              <a:lnSpc>
                <a:spcPct val="95000"/>
              </a:lnSpc>
              <a:spcBef>
                <a:spcPct val="0"/>
              </a:spcBef>
              <a:spcAft>
                <a:spcPct val="0"/>
              </a:spcAft>
              <a:defRPr sz="3100">
                <a:solidFill>
                  <a:srgbClr val="000000"/>
                </a:solidFill>
                <a:latin typeface="Imago Medium" pitchFamily="-32" charset="0"/>
              </a:defRPr>
            </a:lvl7pPr>
            <a:lvl8pPr marL="1371445" algn="l" rtl="0" fontAlgn="base">
              <a:lnSpc>
                <a:spcPct val="95000"/>
              </a:lnSpc>
              <a:spcBef>
                <a:spcPct val="0"/>
              </a:spcBef>
              <a:spcAft>
                <a:spcPct val="0"/>
              </a:spcAft>
              <a:defRPr sz="3100">
                <a:solidFill>
                  <a:srgbClr val="000000"/>
                </a:solidFill>
                <a:latin typeface="Imago Medium" pitchFamily="-32" charset="0"/>
              </a:defRPr>
            </a:lvl8pPr>
            <a:lvl9pPr marL="1828592" algn="l" rtl="0" fontAlgn="base">
              <a:lnSpc>
                <a:spcPct val="95000"/>
              </a:lnSpc>
              <a:spcBef>
                <a:spcPct val="0"/>
              </a:spcBef>
              <a:spcAft>
                <a:spcPct val="0"/>
              </a:spcAft>
              <a:defRPr sz="3100">
                <a:solidFill>
                  <a:srgbClr val="000000"/>
                </a:solidFill>
                <a:latin typeface="Imago Medium" pitchFamily="-32" charset="0"/>
              </a:defRPr>
            </a:lvl9pPr>
          </a:lstStyle>
          <a:p>
            <a:pPr algn="r"/>
            <a:r>
              <a:rPr lang="en-US" altLang="zh-CN" sz="2400" dirty="0">
                <a:solidFill>
                  <a:schemeClr val="dk1"/>
                </a:solidFill>
                <a:latin typeface="微软雅黑" panose="020B0503020204020204" pitchFamily="34" charset="-122"/>
                <a:ea typeface="微软雅黑" panose="020B0503020204020204" pitchFamily="34" charset="-122"/>
                <a:cs typeface="+mn-cs"/>
              </a:rPr>
              <a:t>POC-IT </a:t>
            </a:r>
            <a:r>
              <a:rPr lang="zh-CN" altLang="en-US" sz="2400" dirty="0">
                <a:solidFill>
                  <a:schemeClr val="dk1"/>
                </a:solidFill>
                <a:latin typeface="微软雅黑" panose="020B0503020204020204" pitchFamily="34" charset="-122"/>
                <a:ea typeface="微软雅黑" panose="020B0503020204020204" pitchFamily="34" charset="-122"/>
                <a:cs typeface="+mn-cs"/>
              </a:rPr>
              <a:t>软件功能介绍</a:t>
            </a:r>
            <a:endParaRPr lang="zh-CN" sz="2400" dirty="0">
              <a:solidFill>
                <a:schemeClr val="dk1"/>
              </a:solidFill>
              <a:latin typeface="微软雅黑" panose="020B0503020204020204" pitchFamily="34" charset="-122"/>
              <a:ea typeface="微软雅黑" panose="020B0503020204020204" pitchFamily="34" charset="-122"/>
              <a:cs typeface="+mn-cs"/>
            </a:endParaRPr>
          </a:p>
        </p:txBody>
      </p:sp>
      <p:grpSp>
        <p:nvGrpSpPr>
          <p:cNvPr id="11" name="Group 22"/>
          <p:cNvGrpSpPr>
            <a:grpSpLocks/>
          </p:cNvGrpSpPr>
          <p:nvPr/>
        </p:nvGrpSpPr>
        <p:grpSpPr bwMode="auto">
          <a:xfrm>
            <a:off x="194896" y="830263"/>
            <a:ext cx="8639908" cy="5276850"/>
            <a:chOff x="3873674" y="-178130"/>
            <a:chExt cx="8361064" cy="7036130"/>
          </a:xfrm>
        </p:grpSpPr>
        <p:sp>
          <p:nvSpPr>
            <p:cNvPr id="12" name="Rectangle 23"/>
            <p:cNvSpPr/>
            <p:nvPr/>
          </p:nvSpPr>
          <p:spPr>
            <a:xfrm>
              <a:off x="3875092" y="5050282"/>
              <a:ext cx="8359646" cy="207443"/>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endParaRPr lang="zh-CN" altLang="zh-CN" sz="1300">
                <a:solidFill>
                  <a:srgbClr val="FFFFFF"/>
                </a:solidFill>
              </a:endParaRPr>
            </a:p>
          </p:txBody>
        </p:sp>
        <p:sp>
          <p:nvSpPr>
            <p:cNvPr id="13" name="Rectangle 26"/>
            <p:cNvSpPr/>
            <p:nvPr/>
          </p:nvSpPr>
          <p:spPr>
            <a:xfrm>
              <a:off x="3887855" y="6735228"/>
              <a:ext cx="8304340" cy="122772"/>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endParaRPr lang="zh-CN" altLang="zh-CN" sz="1300">
                <a:solidFill>
                  <a:srgbClr val="FFFFFF"/>
                </a:solidFill>
              </a:endParaRPr>
            </a:p>
          </p:txBody>
        </p:sp>
        <p:sp>
          <p:nvSpPr>
            <p:cNvPr id="14" name="Rectangle 27"/>
            <p:cNvSpPr/>
            <p:nvPr/>
          </p:nvSpPr>
          <p:spPr>
            <a:xfrm>
              <a:off x="3873674" y="-322"/>
              <a:ext cx="253838" cy="6858322"/>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endParaRPr lang="zh-CN" altLang="zh-CN" sz="1300">
                <a:solidFill>
                  <a:srgbClr val="FFFFFF"/>
                </a:solidFill>
              </a:endParaRPr>
            </a:p>
          </p:txBody>
        </p:sp>
        <p:sp>
          <p:nvSpPr>
            <p:cNvPr id="15" name="Rectangle 28"/>
            <p:cNvSpPr/>
            <p:nvPr/>
          </p:nvSpPr>
          <p:spPr>
            <a:xfrm>
              <a:off x="11948284" y="-178130"/>
              <a:ext cx="259510" cy="703613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defRPr/>
              </a:pPr>
              <a:endParaRPr lang="zh-CN" altLang="zh-CN" sz="1300">
                <a:solidFill>
                  <a:srgbClr val="FFFFFF"/>
                </a:solidFill>
              </a:endParaRPr>
            </a:p>
          </p:txBody>
        </p:sp>
      </p:grpSp>
      <p:grpSp>
        <p:nvGrpSpPr>
          <p:cNvPr id="16" name="组合 5"/>
          <p:cNvGrpSpPr>
            <a:grpSpLocks/>
          </p:cNvGrpSpPr>
          <p:nvPr/>
        </p:nvGrpSpPr>
        <p:grpSpPr bwMode="auto">
          <a:xfrm>
            <a:off x="2237643" y="3759201"/>
            <a:ext cx="4856285" cy="1935163"/>
            <a:chOff x="1507820" y="3690700"/>
            <a:chExt cx="6673396" cy="2514838"/>
          </a:xfrm>
        </p:grpSpPr>
        <p:pic>
          <p:nvPicPr>
            <p:cNvPr id="17" name="Picture 40"/>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257575" y="3690700"/>
              <a:ext cx="1116013" cy="111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40"/>
            <p:cNvPicPr preferRelativeResize="0">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7065204" y="3713162"/>
              <a:ext cx="1116012" cy="111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40"/>
            <p:cNvPicPr preferRelativeResize="0">
              <a:picLocks/>
            </p:cNvPicPr>
            <p:nvPr/>
          </p:nvPicPr>
          <p:blipFill>
            <a:blip r:embed="rId5">
              <a:extLst>
                <a:ext uri="{28A0092B-C50C-407E-A947-70E740481C1C}">
                  <a14:useLocalDpi xmlns:a14="http://schemas.microsoft.com/office/drawing/2010/main" val="0"/>
                </a:ext>
              </a:extLst>
            </a:blip>
            <a:srcRect/>
            <a:stretch>
              <a:fillRect/>
            </a:stretch>
          </p:blipFill>
          <p:spPr bwMode="auto">
            <a:xfrm>
              <a:off x="5658317" y="3800296"/>
              <a:ext cx="1116013"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40"/>
            <p:cNvPicPr preferRelativeResize="0">
              <a:picLocks/>
            </p:cNvPicPr>
            <p:nvPr/>
          </p:nvPicPr>
          <p:blipFill>
            <a:blip r:embed="rId6">
              <a:extLst>
                <a:ext uri="{28A0092B-C50C-407E-A947-70E740481C1C}">
                  <a14:useLocalDpi xmlns:a14="http://schemas.microsoft.com/office/drawing/2010/main" val="0"/>
                </a:ext>
              </a:extLst>
            </a:blip>
            <a:srcRect/>
            <a:stretch>
              <a:fillRect/>
            </a:stretch>
          </p:blipFill>
          <p:spPr bwMode="auto">
            <a:xfrm>
              <a:off x="1507820" y="5046933"/>
              <a:ext cx="1116012"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0"/>
            <p:cNvPicPr preferRelativeResize="0">
              <a:picLocks/>
            </p:cNvPicPr>
            <p:nvPr/>
          </p:nvPicPr>
          <p:blipFill>
            <a:blip r:embed="rId7">
              <a:extLst>
                <a:ext uri="{28A0092B-C50C-407E-A947-70E740481C1C}">
                  <a14:useLocalDpi xmlns:a14="http://schemas.microsoft.com/office/drawing/2010/main" val="0"/>
                </a:ext>
              </a:extLst>
            </a:blip>
            <a:srcRect/>
            <a:stretch>
              <a:fillRect/>
            </a:stretch>
          </p:blipFill>
          <p:spPr bwMode="auto">
            <a:xfrm>
              <a:off x="2919313" y="5089526"/>
              <a:ext cx="1116012"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40"/>
            <p:cNvPicPr preferRelativeResize="0">
              <a:picLocks/>
            </p:cNvPicPr>
            <p:nvPr/>
          </p:nvPicPr>
          <p:blipFill>
            <a:blip r:embed="rId8">
              <a:extLst>
                <a:ext uri="{28A0092B-C50C-407E-A947-70E740481C1C}">
                  <a14:useLocalDpi xmlns:a14="http://schemas.microsoft.com/office/drawing/2010/main" val="0"/>
                </a:ext>
              </a:extLst>
            </a:blip>
            <a:srcRect/>
            <a:stretch>
              <a:fillRect/>
            </a:stretch>
          </p:blipFill>
          <p:spPr bwMode="auto">
            <a:xfrm>
              <a:off x="7065204" y="4968812"/>
              <a:ext cx="1116012" cy="111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257588" y="5046945"/>
              <a:ext cx="1116000" cy="11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664100" y="5046933"/>
              <a:ext cx="1116000" cy="11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3"/>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597465" y="3752796"/>
              <a:ext cx="1116000" cy="11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4"/>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2919313" y="3713175"/>
              <a:ext cx="1116000" cy="11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7" name="图片 6"/>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511669" y="1125538"/>
            <a:ext cx="4431323"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矩形 28"/>
          <p:cNvSpPr>
            <a:spLocks noChangeArrowheads="1"/>
          </p:cNvSpPr>
          <p:nvPr/>
        </p:nvSpPr>
        <p:spPr bwMode="auto">
          <a:xfrm flipV="1">
            <a:off x="0" y="913074"/>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1369463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inb\Desktop\华山医院-罗氏血糖\华山血糖报告.png"/>
          <p:cNvPicPr>
            <a:picLocks noChangeAspect="1" noChangeArrowheads="1"/>
          </p:cNvPicPr>
          <p:nvPr/>
        </p:nvPicPr>
        <p:blipFill rotWithShape="1">
          <a:blip r:embed="rId3">
            <a:extLst>
              <a:ext uri="{28A0092B-C50C-407E-A947-70E740481C1C}">
                <a14:useLocalDpi xmlns:a14="http://schemas.microsoft.com/office/drawing/2010/main" val="0"/>
              </a:ext>
            </a:extLst>
          </a:blip>
          <a:srcRect t="18907" r="21214"/>
          <a:stretch/>
        </p:blipFill>
        <p:spPr bwMode="auto">
          <a:xfrm>
            <a:off x="490484" y="1540934"/>
            <a:ext cx="7752725" cy="460715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标题 2"/>
          <p:cNvSpPr>
            <a:spLocks noGrp="1"/>
          </p:cNvSpPr>
          <p:nvPr>
            <p:ph type="title"/>
          </p:nvPr>
        </p:nvSpPr>
        <p:spPr>
          <a:xfrm>
            <a:off x="507023" y="276226"/>
            <a:ext cx="8229600" cy="1247775"/>
          </a:xfrm>
        </p:spPr>
        <p:txBody>
          <a:bodyPr/>
          <a:lstStyle/>
          <a:p>
            <a:pPr algn="r">
              <a:lnSpc>
                <a:spcPct val="95000"/>
              </a:lnSpc>
            </a:pPr>
            <a:r>
              <a:rPr lang="en-US" altLang="zh-CN" sz="2400" b="1" kern="1200" dirty="0">
                <a:solidFill>
                  <a:schemeClr val="dk1"/>
                </a:solidFill>
                <a:latin typeface="微软雅黑" panose="020B0503020204020204" pitchFamily="34" charset="-122"/>
                <a:ea typeface="微软雅黑" panose="020B0503020204020204" pitchFamily="34" charset="-122"/>
                <a:cs typeface="+mn-cs"/>
              </a:rPr>
              <a:t>POC </a:t>
            </a:r>
            <a:r>
              <a:rPr lang="en-US" altLang="zh-CN" sz="2400" b="1" kern="1200" dirty="0" smtClean="0">
                <a:solidFill>
                  <a:schemeClr val="dk1"/>
                </a:solidFill>
                <a:latin typeface="微软雅黑" panose="020B0503020204020204" pitchFamily="34" charset="-122"/>
                <a:ea typeface="微软雅黑" panose="020B0503020204020204" pitchFamily="34" charset="-122"/>
                <a:cs typeface="+mn-cs"/>
              </a:rPr>
              <a:t>IT </a:t>
            </a:r>
            <a:r>
              <a:rPr lang="zh-CN" altLang="en-US" sz="2400" b="1" kern="1200" dirty="0" smtClean="0">
                <a:solidFill>
                  <a:schemeClr val="dk1"/>
                </a:solidFill>
                <a:latin typeface="微软雅黑" panose="020B0503020204020204" pitchFamily="34" charset="-122"/>
                <a:ea typeface="微软雅黑" panose="020B0503020204020204" pitchFamily="34" charset="-122"/>
                <a:cs typeface="+mn-cs"/>
              </a:rPr>
              <a:t>网络化管理</a:t>
            </a:r>
            <a:r>
              <a:rPr lang="en-US" altLang="zh-CN" sz="2400" b="1" kern="1200" dirty="0" smtClean="0">
                <a:solidFill>
                  <a:schemeClr val="dk1"/>
                </a:solidFill>
                <a:latin typeface="微软雅黑" panose="020B0503020204020204" pitchFamily="34" charset="-122"/>
                <a:ea typeface="微软雅黑" panose="020B0503020204020204" pitchFamily="34" charset="-122"/>
                <a:cs typeface="+mn-cs"/>
              </a:rPr>
              <a:t> </a:t>
            </a:r>
            <a:r>
              <a:rPr lang="en-US" altLang="zh-CN" sz="2400" b="1" kern="1200" dirty="0">
                <a:solidFill>
                  <a:schemeClr val="dk1"/>
                </a:solidFill>
                <a:latin typeface="微软雅黑" panose="020B0503020204020204" pitchFamily="34" charset="-122"/>
                <a:ea typeface="微软雅黑" panose="020B0503020204020204" pitchFamily="34" charset="-122"/>
                <a:cs typeface="+mn-cs"/>
              </a:rPr>
              <a:t/>
            </a:r>
            <a:br>
              <a:rPr lang="en-US" altLang="zh-CN" sz="2400" b="1" kern="1200" dirty="0">
                <a:solidFill>
                  <a:schemeClr val="dk1"/>
                </a:solidFill>
                <a:latin typeface="微软雅黑" panose="020B0503020204020204" pitchFamily="34" charset="-122"/>
                <a:ea typeface="微软雅黑" panose="020B0503020204020204" pitchFamily="34" charset="-122"/>
                <a:cs typeface="+mn-cs"/>
              </a:rPr>
            </a:br>
            <a:r>
              <a:rPr lang="zh-CN" altLang="en-US" sz="2000" i="1" kern="1200" dirty="0">
                <a:solidFill>
                  <a:schemeClr val="dk1"/>
                </a:solidFill>
                <a:latin typeface="微软雅黑" panose="020B0503020204020204" pitchFamily="34" charset="-122"/>
                <a:ea typeface="微软雅黑" panose="020B0503020204020204" pitchFamily="34" charset="-122"/>
                <a:cs typeface="+mn-cs"/>
              </a:rPr>
              <a:t>数据化解决方案，嵌入</a:t>
            </a:r>
            <a:r>
              <a:rPr lang="en-US" altLang="zh-CN" sz="2000" i="1" kern="1200" dirty="0">
                <a:solidFill>
                  <a:schemeClr val="dk1"/>
                </a:solidFill>
                <a:latin typeface="微软雅黑" panose="020B0503020204020204" pitchFamily="34" charset="-122"/>
                <a:ea typeface="微软雅黑" panose="020B0503020204020204" pitchFamily="34" charset="-122"/>
                <a:cs typeface="+mn-cs"/>
              </a:rPr>
              <a:t>HIS</a:t>
            </a:r>
            <a:r>
              <a:rPr lang="zh-CN" altLang="en-US" sz="2000" i="1" kern="1200" dirty="0">
                <a:solidFill>
                  <a:schemeClr val="dk1"/>
                </a:solidFill>
                <a:latin typeface="微软雅黑" panose="020B0503020204020204" pitchFamily="34" charset="-122"/>
                <a:ea typeface="微软雅黑" panose="020B0503020204020204" pitchFamily="34" charset="-122"/>
                <a:cs typeface="+mn-cs"/>
              </a:rPr>
              <a:t>系统</a:t>
            </a:r>
          </a:p>
        </p:txBody>
      </p:sp>
      <p:sp>
        <p:nvSpPr>
          <p:cNvPr id="4" name="矩形 3"/>
          <p:cNvSpPr>
            <a:spLocks noChangeArrowheads="1"/>
          </p:cNvSpPr>
          <p:nvPr/>
        </p:nvSpPr>
        <p:spPr bwMode="auto">
          <a:xfrm flipV="1">
            <a:off x="0" y="913074"/>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2063167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r">
              <a:lnSpc>
                <a:spcPct val="95000"/>
              </a:lnSpc>
            </a:pPr>
            <a:r>
              <a:rPr lang="en-US" altLang="zh-CN" sz="2400" b="1" kern="1200" dirty="0">
                <a:solidFill>
                  <a:schemeClr val="dk1"/>
                </a:solidFill>
                <a:latin typeface="微软雅黑" panose="020B0503020204020204" pitchFamily="34" charset="-122"/>
                <a:ea typeface="微软雅黑" panose="020B0503020204020204" pitchFamily="34" charset="-122"/>
                <a:cs typeface="+mn-cs"/>
              </a:rPr>
              <a:t>POC </a:t>
            </a:r>
            <a:r>
              <a:rPr lang="en-US" altLang="zh-CN" sz="2400" b="1" kern="1200" dirty="0" smtClean="0">
                <a:solidFill>
                  <a:schemeClr val="dk1"/>
                </a:solidFill>
                <a:latin typeface="微软雅黑" panose="020B0503020204020204" pitchFamily="34" charset="-122"/>
                <a:ea typeface="微软雅黑" panose="020B0503020204020204" pitchFamily="34" charset="-122"/>
                <a:cs typeface="+mn-cs"/>
              </a:rPr>
              <a:t>IT </a:t>
            </a:r>
            <a:r>
              <a:rPr lang="zh-CN" altLang="en-US" sz="2400" b="1" kern="1200" dirty="0" smtClean="0">
                <a:solidFill>
                  <a:schemeClr val="dk1"/>
                </a:solidFill>
                <a:latin typeface="微软雅黑" panose="020B0503020204020204" pitchFamily="34" charset="-122"/>
                <a:ea typeface="微软雅黑" panose="020B0503020204020204" pitchFamily="34" charset="-122"/>
                <a:cs typeface="+mn-cs"/>
              </a:rPr>
              <a:t>网络化管理</a:t>
            </a:r>
            <a:r>
              <a:rPr lang="en-US" altLang="zh-CN" sz="2400" b="1" kern="1200" dirty="0" smtClean="0">
                <a:solidFill>
                  <a:schemeClr val="dk1"/>
                </a:solidFill>
                <a:latin typeface="微软雅黑" panose="020B0503020204020204" pitchFamily="34" charset="-122"/>
                <a:ea typeface="微软雅黑" panose="020B0503020204020204" pitchFamily="34" charset="-122"/>
                <a:cs typeface="+mn-cs"/>
              </a:rPr>
              <a:t> </a:t>
            </a:r>
            <a:r>
              <a:rPr lang="en-US" altLang="zh-CN" sz="2400" b="1" kern="1200" dirty="0">
                <a:solidFill>
                  <a:schemeClr val="dk1"/>
                </a:solidFill>
                <a:latin typeface="微软雅黑" panose="020B0503020204020204" pitchFamily="34" charset="-122"/>
                <a:ea typeface="微软雅黑" panose="020B0503020204020204" pitchFamily="34" charset="-122"/>
                <a:cs typeface="+mn-cs"/>
              </a:rPr>
              <a:t/>
            </a:r>
            <a:br>
              <a:rPr lang="en-US" altLang="zh-CN" sz="2400" b="1" kern="1200" dirty="0">
                <a:solidFill>
                  <a:schemeClr val="dk1"/>
                </a:solidFill>
                <a:latin typeface="微软雅黑" panose="020B0503020204020204" pitchFamily="34" charset="-122"/>
                <a:ea typeface="微软雅黑" panose="020B0503020204020204" pitchFamily="34" charset="-122"/>
                <a:cs typeface="+mn-cs"/>
              </a:rPr>
            </a:br>
            <a:r>
              <a:rPr lang="zh-CN" altLang="en-US" sz="2400" i="1" kern="1200" dirty="0">
                <a:solidFill>
                  <a:schemeClr val="dk1"/>
                </a:solidFill>
                <a:latin typeface="微软雅黑" panose="020B0503020204020204" pitchFamily="34" charset="-122"/>
                <a:ea typeface="微软雅黑" panose="020B0503020204020204" pitchFamily="34" charset="-122"/>
                <a:cs typeface="+mn-cs"/>
              </a:rPr>
              <a:t>图形化数据化解决方案</a:t>
            </a:r>
          </a:p>
        </p:txBody>
      </p:sp>
      <p:pic>
        <p:nvPicPr>
          <p:cNvPr id="614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9000"/>
          <a:stretch/>
        </p:blipFill>
        <p:spPr bwMode="auto">
          <a:xfrm>
            <a:off x="222123" y="1311442"/>
            <a:ext cx="8542898" cy="448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a:spLocks noChangeArrowheads="1"/>
          </p:cNvSpPr>
          <p:nvPr/>
        </p:nvSpPr>
        <p:spPr bwMode="auto">
          <a:xfrm flipV="1">
            <a:off x="0" y="913074"/>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2326832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5485" t="25702" r="27046"/>
          <a:stretch/>
        </p:blipFill>
        <p:spPr bwMode="auto">
          <a:xfrm>
            <a:off x="5186536" y="3370602"/>
            <a:ext cx="3371542" cy="30467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descr="G:\新医汇报\IMG_176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4658" r="28790"/>
          <a:stretch/>
        </p:blipFill>
        <p:spPr bwMode="auto">
          <a:xfrm>
            <a:off x="617513" y="872194"/>
            <a:ext cx="2106196" cy="3026029"/>
          </a:xfrm>
          <a:prstGeom prst="rect">
            <a:avLst/>
          </a:prstGeom>
          <a:noFill/>
          <a:scene3d>
            <a:camera prst="orthographicFront">
              <a:rot lat="0" lon="0" rev="16200000"/>
            </a:camera>
            <a:lightRig rig="threePt" dir="t"/>
          </a:scene3d>
          <a:extLst>
            <a:ext uri="{909E8E84-426E-40DD-AFC4-6F175D3DCCD1}">
              <a14:hiddenFill xmlns:a14="http://schemas.microsoft.com/office/drawing/2010/main">
                <a:solidFill>
                  <a:srgbClr val="FFFFFF"/>
                </a:solidFill>
              </a14:hiddenFill>
            </a:ext>
          </a:extLst>
        </p:spPr>
      </p:pic>
      <p:pic>
        <p:nvPicPr>
          <p:cNvPr id="6" name="Picture 2" descr="G:\新医汇报\QQ图片20161207121155.jpg"/>
          <p:cNvPicPr>
            <a:picLocks noChangeAspect="1" noChangeArrowheads="1"/>
          </p:cNvPicPr>
          <p:nvPr/>
        </p:nvPicPr>
        <p:blipFill rotWithShape="1">
          <a:blip r:embed="rId5">
            <a:extLst>
              <a:ext uri="{28A0092B-C50C-407E-A947-70E740481C1C}">
                <a14:useLocalDpi xmlns:a14="http://schemas.microsoft.com/office/drawing/2010/main" val="0"/>
              </a:ext>
            </a:extLst>
          </a:blip>
          <a:srcRect t="17817" b="19471"/>
          <a:stretch/>
        </p:blipFill>
        <p:spPr bwMode="auto">
          <a:xfrm>
            <a:off x="346541" y="4174958"/>
            <a:ext cx="2648140" cy="239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5485" t="30278" r="50780" b="49507"/>
          <a:stretch/>
        </p:blipFill>
        <p:spPr bwMode="auto">
          <a:xfrm>
            <a:off x="4703632" y="1237855"/>
            <a:ext cx="4337247" cy="21327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右箭头 1"/>
          <p:cNvSpPr/>
          <p:nvPr/>
        </p:nvSpPr>
        <p:spPr bwMode="auto">
          <a:xfrm>
            <a:off x="3287397" y="4006507"/>
            <a:ext cx="1588169" cy="385173"/>
          </a:xfrm>
          <a:prstGeom prst="rightArrow">
            <a:avLst/>
          </a:prstGeom>
          <a:solidFill>
            <a:srgbClr val="0070C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90000"/>
              </a:lnSpc>
              <a:spcBef>
                <a:spcPct val="50000"/>
              </a:spcBef>
              <a:spcAft>
                <a:spcPct val="0"/>
              </a:spcAft>
              <a:buClr>
                <a:srgbClr val="00548D"/>
              </a:buClr>
              <a:buSzTx/>
              <a:buFontTx/>
              <a:buNone/>
              <a:tabLst>
                <a:tab pos="765175" algn="l"/>
                <a:tab pos="1617663" algn="l"/>
              </a:tabLst>
            </a:pPr>
            <a:endParaRPr kumimoji="0" lang="zh-CN" altLang="en-US" sz="1400" b="0" i="0" u="none" strike="noStrike" cap="none" normalizeH="0" baseline="0" smtClean="0">
              <a:ln>
                <a:noFill/>
              </a:ln>
              <a:solidFill>
                <a:schemeClr val="tx1"/>
              </a:solidFill>
              <a:effectLst/>
              <a:latin typeface="Imago Book" pitchFamily="-32" charset="0"/>
            </a:endParaRPr>
          </a:p>
        </p:txBody>
      </p:sp>
      <p:sp>
        <p:nvSpPr>
          <p:cNvPr id="8" name="Title 1"/>
          <p:cNvSpPr txBox="1">
            <a:spLocks/>
          </p:cNvSpPr>
          <p:nvPr/>
        </p:nvSpPr>
        <p:spPr bwMode="gray">
          <a:xfrm>
            <a:off x="1020652" y="248306"/>
            <a:ext cx="7898876"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algn="l" rtl="0" eaLnBrk="0" fontAlgn="base" hangingPunct="0">
              <a:lnSpc>
                <a:spcPct val="95000"/>
              </a:lnSpc>
              <a:spcBef>
                <a:spcPct val="0"/>
              </a:spcBef>
              <a:spcAft>
                <a:spcPct val="0"/>
              </a:spcAft>
              <a:defRPr sz="2600" b="1">
                <a:solidFill>
                  <a:srgbClr val="000000"/>
                </a:solidFill>
                <a:latin typeface="Imago" pitchFamily="2" charset="0"/>
                <a:ea typeface="+mj-ea"/>
                <a:cs typeface="+mj-cs"/>
              </a:defRPr>
            </a:lvl1pPr>
            <a:lvl2pPr algn="l" rtl="0" eaLnBrk="0" fontAlgn="base" hangingPunct="0">
              <a:lnSpc>
                <a:spcPct val="95000"/>
              </a:lnSpc>
              <a:spcBef>
                <a:spcPct val="0"/>
              </a:spcBef>
              <a:spcAft>
                <a:spcPct val="0"/>
              </a:spcAft>
              <a:defRPr sz="2600" b="1">
                <a:solidFill>
                  <a:srgbClr val="000000"/>
                </a:solidFill>
                <a:latin typeface="Imago" pitchFamily="2" charset="0"/>
              </a:defRPr>
            </a:lvl2pPr>
            <a:lvl3pPr algn="l" rtl="0" eaLnBrk="0" fontAlgn="base" hangingPunct="0">
              <a:lnSpc>
                <a:spcPct val="95000"/>
              </a:lnSpc>
              <a:spcBef>
                <a:spcPct val="0"/>
              </a:spcBef>
              <a:spcAft>
                <a:spcPct val="0"/>
              </a:spcAft>
              <a:defRPr sz="2600" b="1">
                <a:solidFill>
                  <a:srgbClr val="000000"/>
                </a:solidFill>
                <a:latin typeface="Imago" pitchFamily="2" charset="0"/>
              </a:defRPr>
            </a:lvl3pPr>
            <a:lvl4pPr algn="l" rtl="0" eaLnBrk="0" fontAlgn="base" hangingPunct="0">
              <a:lnSpc>
                <a:spcPct val="95000"/>
              </a:lnSpc>
              <a:spcBef>
                <a:spcPct val="0"/>
              </a:spcBef>
              <a:spcAft>
                <a:spcPct val="0"/>
              </a:spcAft>
              <a:defRPr sz="2600" b="1">
                <a:solidFill>
                  <a:srgbClr val="000000"/>
                </a:solidFill>
                <a:latin typeface="Imago" pitchFamily="2" charset="0"/>
              </a:defRPr>
            </a:lvl4pPr>
            <a:lvl5pPr algn="l" rtl="0" eaLnBrk="0" fontAlgn="base" hangingPunct="0">
              <a:lnSpc>
                <a:spcPct val="95000"/>
              </a:lnSpc>
              <a:spcBef>
                <a:spcPct val="0"/>
              </a:spcBef>
              <a:spcAft>
                <a:spcPct val="0"/>
              </a:spcAft>
              <a:defRPr sz="2600" b="1">
                <a:solidFill>
                  <a:srgbClr val="000000"/>
                </a:solidFill>
                <a:latin typeface="Imago" pitchFamily="2" charset="0"/>
              </a:defRPr>
            </a:lvl5pPr>
            <a:lvl6pPr marL="457148" algn="l" rtl="0" fontAlgn="base">
              <a:lnSpc>
                <a:spcPct val="95000"/>
              </a:lnSpc>
              <a:spcBef>
                <a:spcPct val="0"/>
              </a:spcBef>
              <a:spcAft>
                <a:spcPct val="0"/>
              </a:spcAft>
              <a:defRPr sz="3100">
                <a:solidFill>
                  <a:srgbClr val="000000"/>
                </a:solidFill>
                <a:latin typeface="Imago Medium" pitchFamily="-32" charset="0"/>
              </a:defRPr>
            </a:lvl6pPr>
            <a:lvl7pPr marL="914296" algn="l" rtl="0" fontAlgn="base">
              <a:lnSpc>
                <a:spcPct val="95000"/>
              </a:lnSpc>
              <a:spcBef>
                <a:spcPct val="0"/>
              </a:spcBef>
              <a:spcAft>
                <a:spcPct val="0"/>
              </a:spcAft>
              <a:defRPr sz="3100">
                <a:solidFill>
                  <a:srgbClr val="000000"/>
                </a:solidFill>
                <a:latin typeface="Imago Medium" pitchFamily="-32" charset="0"/>
              </a:defRPr>
            </a:lvl7pPr>
            <a:lvl8pPr marL="1371445" algn="l" rtl="0" fontAlgn="base">
              <a:lnSpc>
                <a:spcPct val="95000"/>
              </a:lnSpc>
              <a:spcBef>
                <a:spcPct val="0"/>
              </a:spcBef>
              <a:spcAft>
                <a:spcPct val="0"/>
              </a:spcAft>
              <a:defRPr sz="3100">
                <a:solidFill>
                  <a:srgbClr val="000000"/>
                </a:solidFill>
                <a:latin typeface="Imago Medium" pitchFamily="-32" charset="0"/>
              </a:defRPr>
            </a:lvl8pPr>
            <a:lvl9pPr marL="1828592" algn="l" rtl="0" fontAlgn="base">
              <a:lnSpc>
                <a:spcPct val="95000"/>
              </a:lnSpc>
              <a:spcBef>
                <a:spcPct val="0"/>
              </a:spcBef>
              <a:spcAft>
                <a:spcPct val="0"/>
              </a:spcAft>
              <a:defRPr sz="3100">
                <a:solidFill>
                  <a:srgbClr val="000000"/>
                </a:solidFill>
                <a:latin typeface="Imago Medium" pitchFamily="-32" charset="0"/>
              </a:defRPr>
            </a:lvl9pPr>
          </a:lstStyle>
          <a:p>
            <a:pPr algn="r"/>
            <a:r>
              <a:rPr lang="en-US" altLang="zh-CN" sz="2400" dirty="0">
                <a:solidFill>
                  <a:schemeClr val="dk1"/>
                </a:solidFill>
                <a:latin typeface="微软雅黑" panose="020B0503020204020204" pitchFamily="34" charset="-122"/>
                <a:ea typeface="微软雅黑" panose="020B0503020204020204" pitchFamily="34" charset="-122"/>
              </a:rPr>
              <a:t>POC IT </a:t>
            </a:r>
            <a:r>
              <a:rPr lang="zh-CN" altLang="en-US" sz="2400" dirty="0">
                <a:solidFill>
                  <a:schemeClr val="dk1"/>
                </a:solidFill>
                <a:latin typeface="微软雅黑" panose="020B0503020204020204" pitchFamily="34" charset="-122"/>
                <a:ea typeface="微软雅黑" panose="020B0503020204020204" pitchFamily="34" charset="-122"/>
              </a:rPr>
              <a:t>网络化</a:t>
            </a:r>
            <a:r>
              <a:rPr lang="zh-CN" altLang="en-US" sz="2400" dirty="0" smtClean="0">
                <a:solidFill>
                  <a:schemeClr val="dk1"/>
                </a:solidFill>
                <a:latin typeface="微软雅黑" panose="020B0503020204020204" pitchFamily="34" charset="-122"/>
                <a:ea typeface="微软雅黑" panose="020B0503020204020204" pitchFamily="34" charset="-122"/>
              </a:rPr>
              <a:t>管理</a:t>
            </a:r>
            <a:endParaRPr lang="en-US" altLang="zh-CN" sz="2400" dirty="0" smtClean="0">
              <a:solidFill>
                <a:schemeClr val="dk1"/>
              </a:solidFill>
              <a:latin typeface="微软雅黑" panose="020B0503020204020204" pitchFamily="34" charset="-122"/>
              <a:ea typeface="微软雅黑" panose="020B0503020204020204" pitchFamily="34" charset="-122"/>
            </a:endParaRPr>
          </a:p>
          <a:p>
            <a:pPr algn="r"/>
            <a:r>
              <a:rPr lang="zh-CN" altLang="en-US" sz="2400" b="0" i="1" dirty="0" smtClean="0">
                <a:solidFill>
                  <a:schemeClr val="dk1"/>
                </a:solidFill>
                <a:latin typeface="微软雅黑" panose="020B0503020204020204" pitchFamily="34" charset="-122"/>
                <a:ea typeface="微软雅黑" panose="020B0503020204020204" pitchFamily="34" charset="-122"/>
                <a:cs typeface="+mn-cs"/>
              </a:rPr>
              <a:t>手工</a:t>
            </a:r>
            <a:r>
              <a:rPr lang="zh-CN" altLang="en-US" sz="2400" b="0" i="1" dirty="0">
                <a:solidFill>
                  <a:schemeClr val="dk1"/>
                </a:solidFill>
                <a:latin typeface="微软雅黑" panose="020B0503020204020204" pitchFamily="34" charset="-122"/>
                <a:ea typeface="微软雅黑" panose="020B0503020204020204" pitchFamily="34" charset="-122"/>
                <a:cs typeface="+mn-cs"/>
              </a:rPr>
              <a:t>记录单转化为数字化血糖记录单</a:t>
            </a:r>
            <a:endParaRPr lang="zh-CN" sz="2400" b="0" i="1" dirty="0">
              <a:solidFill>
                <a:schemeClr val="dk1"/>
              </a:solidFill>
              <a:latin typeface="微软雅黑" panose="020B0503020204020204" pitchFamily="34" charset="-122"/>
              <a:ea typeface="微软雅黑" panose="020B0503020204020204" pitchFamily="34" charset="-122"/>
              <a:cs typeface="+mn-cs"/>
            </a:endParaRPr>
          </a:p>
        </p:txBody>
      </p:sp>
      <p:sp>
        <p:nvSpPr>
          <p:cNvPr id="9" name="矩形 8"/>
          <p:cNvSpPr>
            <a:spLocks noChangeArrowheads="1"/>
          </p:cNvSpPr>
          <p:nvPr/>
        </p:nvSpPr>
        <p:spPr bwMode="auto">
          <a:xfrm flipV="1">
            <a:off x="0" y="913074"/>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129748965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a:r>
            <a:br>
              <a:rPr lang="en-US" altLang="zh-CN" dirty="0"/>
            </a:br>
            <a:endParaRPr lang="zh-CN" altLang="en-US" sz="2900" b="0" i="1" dirty="0"/>
          </a:p>
        </p:txBody>
      </p:sp>
      <p:pic>
        <p:nvPicPr>
          <p:cNvPr id="4" name="图片 3"/>
          <p:cNvPicPr/>
          <p:nvPr/>
        </p:nvPicPr>
        <p:blipFill>
          <a:blip r:embed="rId3"/>
          <a:stretch>
            <a:fillRect/>
          </a:stretch>
        </p:blipFill>
        <p:spPr>
          <a:xfrm>
            <a:off x="489773" y="1278724"/>
            <a:ext cx="6785234" cy="3946434"/>
          </a:xfrm>
          <a:prstGeom prst="rect">
            <a:avLst/>
          </a:prstGeom>
        </p:spPr>
      </p:pic>
      <p:pic>
        <p:nvPicPr>
          <p:cNvPr id="5" name="图片 4"/>
          <p:cNvPicPr/>
          <p:nvPr/>
        </p:nvPicPr>
        <p:blipFill>
          <a:blip r:embed="rId4" cstate="print">
            <a:extLst>
              <a:ext uri="{28A0092B-C50C-407E-A947-70E740481C1C}">
                <a14:useLocalDpi xmlns:a14="http://schemas.microsoft.com/office/drawing/2010/main" val="0"/>
              </a:ext>
            </a:extLst>
          </a:blip>
          <a:stretch>
            <a:fillRect/>
          </a:stretch>
        </p:blipFill>
        <p:spPr>
          <a:xfrm>
            <a:off x="489772" y="5074286"/>
            <a:ext cx="5290625" cy="925830"/>
          </a:xfrm>
          <a:prstGeom prst="rect">
            <a:avLst/>
          </a:prstGeom>
        </p:spPr>
      </p:pic>
      <p:pic>
        <p:nvPicPr>
          <p:cNvPr id="6" name="图片 5"/>
          <p:cNvPicPr/>
          <p:nvPr/>
        </p:nvPicPr>
        <p:blipFill>
          <a:blip r:embed="rId5" cstate="print">
            <a:extLst>
              <a:ext uri="{28A0092B-C50C-407E-A947-70E740481C1C}">
                <a14:useLocalDpi xmlns:a14="http://schemas.microsoft.com/office/drawing/2010/main" val="0"/>
              </a:ext>
            </a:extLst>
          </a:blip>
          <a:stretch>
            <a:fillRect/>
          </a:stretch>
        </p:blipFill>
        <p:spPr>
          <a:xfrm>
            <a:off x="6029178" y="3402875"/>
            <a:ext cx="3114822" cy="2687955"/>
          </a:xfrm>
          <a:prstGeom prst="rect">
            <a:avLst/>
          </a:prstGeom>
          <a:ln>
            <a:solidFill>
              <a:schemeClr val="bg1"/>
            </a:solidFill>
          </a:ln>
        </p:spPr>
      </p:pic>
      <p:pic>
        <p:nvPicPr>
          <p:cNvPr id="47106"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19410" t="22794" r="1611" b="42250"/>
          <a:stretch/>
        </p:blipFill>
        <p:spPr bwMode="auto">
          <a:xfrm>
            <a:off x="489772" y="1278724"/>
            <a:ext cx="8463233" cy="216262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标题 1"/>
          <p:cNvSpPr txBox="1">
            <a:spLocks/>
          </p:cNvSpPr>
          <p:nvPr/>
        </p:nvSpPr>
        <p:spPr bwMode="gray">
          <a:xfrm>
            <a:off x="375120" y="332656"/>
            <a:ext cx="822960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eaLnBrk="0" fontAlgn="base" hangingPunct="0">
              <a:lnSpc>
                <a:spcPct val="95000"/>
              </a:lnSpc>
              <a:spcBef>
                <a:spcPct val="0"/>
              </a:spcBef>
              <a:spcAft>
                <a:spcPct val="0"/>
              </a:spcAft>
              <a:defRPr sz="2600" b="1">
                <a:solidFill>
                  <a:srgbClr val="000000"/>
                </a:solidFill>
                <a:latin typeface="Imago" pitchFamily="2" charset="0"/>
                <a:ea typeface="+mj-ea"/>
                <a:cs typeface="+mj-cs"/>
              </a:defRPr>
            </a:lvl1pPr>
            <a:lvl2pPr algn="l" rtl="0" eaLnBrk="0" fontAlgn="base" hangingPunct="0">
              <a:lnSpc>
                <a:spcPct val="95000"/>
              </a:lnSpc>
              <a:spcBef>
                <a:spcPct val="0"/>
              </a:spcBef>
              <a:spcAft>
                <a:spcPct val="0"/>
              </a:spcAft>
              <a:defRPr sz="2600" b="1">
                <a:solidFill>
                  <a:srgbClr val="000000"/>
                </a:solidFill>
                <a:latin typeface="Imago" pitchFamily="2" charset="0"/>
              </a:defRPr>
            </a:lvl2pPr>
            <a:lvl3pPr algn="l" rtl="0" eaLnBrk="0" fontAlgn="base" hangingPunct="0">
              <a:lnSpc>
                <a:spcPct val="95000"/>
              </a:lnSpc>
              <a:spcBef>
                <a:spcPct val="0"/>
              </a:spcBef>
              <a:spcAft>
                <a:spcPct val="0"/>
              </a:spcAft>
              <a:defRPr sz="2600" b="1">
                <a:solidFill>
                  <a:srgbClr val="000000"/>
                </a:solidFill>
                <a:latin typeface="Imago" pitchFamily="2" charset="0"/>
              </a:defRPr>
            </a:lvl3pPr>
            <a:lvl4pPr algn="l" rtl="0" eaLnBrk="0" fontAlgn="base" hangingPunct="0">
              <a:lnSpc>
                <a:spcPct val="95000"/>
              </a:lnSpc>
              <a:spcBef>
                <a:spcPct val="0"/>
              </a:spcBef>
              <a:spcAft>
                <a:spcPct val="0"/>
              </a:spcAft>
              <a:defRPr sz="2600" b="1">
                <a:solidFill>
                  <a:srgbClr val="000000"/>
                </a:solidFill>
                <a:latin typeface="Imago" pitchFamily="2" charset="0"/>
              </a:defRPr>
            </a:lvl4pPr>
            <a:lvl5pPr algn="l" rtl="0" eaLnBrk="0" fontAlgn="base" hangingPunct="0">
              <a:lnSpc>
                <a:spcPct val="95000"/>
              </a:lnSpc>
              <a:spcBef>
                <a:spcPct val="0"/>
              </a:spcBef>
              <a:spcAft>
                <a:spcPct val="0"/>
              </a:spcAft>
              <a:defRPr sz="2600" b="1">
                <a:solidFill>
                  <a:srgbClr val="000000"/>
                </a:solidFill>
                <a:latin typeface="Imago" pitchFamily="2" charset="0"/>
              </a:defRPr>
            </a:lvl5pPr>
            <a:lvl6pPr marL="457148" algn="l" rtl="0" fontAlgn="base">
              <a:lnSpc>
                <a:spcPct val="95000"/>
              </a:lnSpc>
              <a:spcBef>
                <a:spcPct val="0"/>
              </a:spcBef>
              <a:spcAft>
                <a:spcPct val="0"/>
              </a:spcAft>
              <a:defRPr sz="3100">
                <a:solidFill>
                  <a:srgbClr val="000000"/>
                </a:solidFill>
                <a:latin typeface="Imago Medium" pitchFamily="-32" charset="0"/>
              </a:defRPr>
            </a:lvl6pPr>
            <a:lvl7pPr marL="914296" algn="l" rtl="0" fontAlgn="base">
              <a:lnSpc>
                <a:spcPct val="95000"/>
              </a:lnSpc>
              <a:spcBef>
                <a:spcPct val="0"/>
              </a:spcBef>
              <a:spcAft>
                <a:spcPct val="0"/>
              </a:spcAft>
              <a:defRPr sz="3100">
                <a:solidFill>
                  <a:srgbClr val="000000"/>
                </a:solidFill>
                <a:latin typeface="Imago Medium" pitchFamily="-32" charset="0"/>
              </a:defRPr>
            </a:lvl7pPr>
            <a:lvl8pPr marL="1371445" algn="l" rtl="0" fontAlgn="base">
              <a:lnSpc>
                <a:spcPct val="95000"/>
              </a:lnSpc>
              <a:spcBef>
                <a:spcPct val="0"/>
              </a:spcBef>
              <a:spcAft>
                <a:spcPct val="0"/>
              </a:spcAft>
              <a:defRPr sz="3100">
                <a:solidFill>
                  <a:srgbClr val="000000"/>
                </a:solidFill>
                <a:latin typeface="Imago Medium" pitchFamily="-32" charset="0"/>
              </a:defRPr>
            </a:lvl8pPr>
            <a:lvl9pPr marL="1828592" algn="l" rtl="0" fontAlgn="base">
              <a:lnSpc>
                <a:spcPct val="95000"/>
              </a:lnSpc>
              <a:spcBef>
                <a:spcPct val="0"/>
              </a:spcBef>
              <a:spcAft>
                <a:spcPct val="0"/>
              </a:spcAft>
              <a:defRPr sz="3100">
                <a:solidFill>
                  <a:srgbClr val="000000"/>
                </a:solidFill>
                <a:latin typeface="Imago Medium" pitchFamily="-32" charset="0"/>
              </a:defRPr>
            </a:lvl9pPr>
          </a:lstStyle>
          <a:p>
            <a:pPr algn="r"/>
            <a:r>
              <a:rPr lang="en-US" altLang="zh-CN" sz="2400" dirty="0">
                <a:solidFill>
                  <a:schemeClr val="dk1"/>
                </a:solidFill>
                <a:latin typeface="微软雅黑" panose="020B0503020204020204" pitchFamily="34" charset="-122"/>
                <a:ea typeface="微软雅黑" panose="020B0503020204020204" pitchFamily="34" charset="-122"/>
              </a:rPr>
              <a:t>POC IT </a:t>
            </a:r>
            <a:r>
              <a:rPr lang="zh-CN" altLang="en-US" sz="2400" dirty="0">
                <a:solidFill>
                  <a:schemeClr val="dk1"/>
                </a:solidFill>
                <a:latin typeface="微软雅黑" panose="020B0503020204020204" pitchFamily="34" charset="-122"/>
                <a:ea typeface="微软雅黑" panose="020B0503020204020204" pitchFamily="34" charset="-122"/>
              </a:rPr>
              <a:t>网络化</a:t>
            </a:r>
            <a:r>
              <a:rPr lang="zh-CN" altLang="en-US" sz="2400" dirty="0" smtClean="0">
                <a:solidFill>
                  <a:schemeClr val="dk1"/>
                </a:solidFill>
                <a:latin typeface="微软雅黑" panose="020B0503020204020204" pitchFamily="34" charset="-122"/>
                <a:ea typeface="微软雅黑" panose="020B0503020204020204" pitchFamily="34" charset="-122"/>
              </a:rPr>
              <a:t>管理－</a:t>
            </a:r>
            <a:r>
              <a:rPr lang="zh-CN" altLang="en-US" sz="2400" dirty="0" smtClean="0">
                <a:solidFill>
                  <a:schemeClr val="dk1"/>
                </a:solidFill>
                <a:latin typeface="微软雅黑" panose="020B0503020204020204" pitchFamily="34" charset="-122"/>
                <a:ea typeface="微软雅黑" panose="020B0503020204020204" pitchFamily="34" charset="-122"/>
                <a:cs typeface="+mn-cs"/>
              </a:rPr>
              <a:t>临床</a:t>
            </a:r>
            <a:r>
              <a:rPr lang="zh-CN" altLang="en-US" sz="2400" dirty="0">
                <a:solidFill>
                  <a:schemeClr val="dk1"/>
                </a:solidFill>
                <a:latin typeface="微软雅黑" panose="020B0503020204020204" pitchFamily="34" charset="-122"/>
                <a:ea typeface="微软雅黑" panose="020B0503020204020204" pitchFamily="34" charset="-122"/>
                <a:cs typeface="+mn-cs"/>
              </a:rPr>
              <a:t>会诊内容</a:t>
            </a:r>
            <a:r>
              <a:rPr lang="en-US" altLang="zh-CN" sz="2400" dirty="0">
                <a:solidFill>
                  <a:schemeClr val="dk1"/>
                </a:solidFill>
                <a:latin typeface="微软雅黑" panose="020B0503020204020204" pitchFamily="34" charset="-122"/>
                <a:ea typeface="微软雅黑" panose="020B0503020204020204" pitchFamily="34" charset="-122"/>
                <a:cs typeface="+mn-cs"/>
              </a:rPr>
              <a:t/>
            </a:r>
            <a:br>
              <a:rPr lang="en-US" altLang="zh-CN" sz="2400" dirty="0">
                <a:solidFill>
                  <a:schemeClr val="dk1"/>
                </a:solidFill>
                <a:latin typeface="微软雅黑" panose="020B0503020204020204" pitchFamily="34" charset="-122"/>
                <a:ea typeface="微软雅黑" panose="020B0503020204020204" pitchFamily="34" charset="-122"/>
                <a:cs typeface="+mn-cs"/>
              </a:rPr>
            </a:br>
            <a:r>
              <a:rPr lang="zh-CN" altLang="en-US" sz="2000" b="0" i="1" dirty="0">
                <a:solidFill>
                  <a:schemeClr val="dk1"/>
                </a:solidFill>
                <a:latin typeface="微软雅黑" panose="020B0503020204020204" pitchFamily="34" charset="-122"/>
                <a:ea typeface="微软雅黑" panose="020B0503020204020204" pitchFamily="34" charset="-122"/>
                <a:cs typeface="+mn-cs"/>
              </a:rPr>
              <a:t>实现远程会诊需求</a:t>
            </a:r>
          </a:p>
        </p:txBody>
      </p:sp>
      <p:sp>
        <p:nvSpPr>
          <p:cNvPr id="9" name="矩形 8"/>
          <p:cNvSpPr>
            <a:spLocks noChangeArrowheads="1"/>
          </p:cNvSpPr>
          <p:nvPr/>
        </p:nvSpPr>
        <p:spPr bwMode="auto">
          <a:xfrm flipV="1">
            <a:off x="0" y="913074"/>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837685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500" fill="hold"/>
                                        <p:tgtEl>
                                          <p:spTgt spid="47106"/>
                                        </p:tgtEl>
                                        <p:attrNameLst>
                                          <p:attrName>ppt_x</p:attrName>
                                        </p:attrNameLst>
                                      </p:cBhvr>
                                      <p:tavLst>
                                        <p:tav tm="0">
                                          <p:val>
                                            <p:strVal val="#ppt_x"/>
                                          </p:val>
                                        </p:tav>
                                        <p:tav tm="100000">
                                          <p:val>
                                            <p:strVal val="#ppt_x"/>
                                          </p:val>
                                        </p:tav>
                                      </p:tavLst>
                                    </p:anim>
                                    <p:anim calcmode="lin" valueType="num">
                                      <p:cBhvr additive="base">
                                        <p:cTn id="8" dur="500" fill="hold"/>
                                        <p:tgtEl>
                                          <p:spTgt spid="471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97568" y="118788"/>
            <a:ext cx="8229600" cy="1143000"/>
          </a:xfrm>
        </p:spPr>
        <p:txBody>
          <a:bodyPr/>
          <a:lstStyle/>
          <a:p>
            <a:r>
              <a:rPr lang="en-US" altLang="zh-CN" sz="2400" b="1" kern="1200" dirty="0">
                <a:solidFill>
                  <a:schemeClr val="dk1"/>
                </a:solidFill>
                <a:latin typeface="微软雅黑" panose="020B0503020204020204" pitchFamily="34" charset="-122"/>
                <a:ea typeface="微软雅黑" panose="020B0503020204020204" pitchFamily="34" charset="-122"/>
              </a:rPr>
              <a:t>POC IT </a:t>
            </a:r>
            <a:r>
              <a:rPr lang="zh-CN" altLang="en-US" sz="2400" b="1" kern="1200" dirty="0">
                <a:solidFill>
                  <a:schemeClr val="dk1"/>
                </a:solidFill>
                <a:latin typeface="微软雅黑" panose="020B0503020204020204" pitchFamily="34" charset="-122"/>
                <a:ea typeface="微软雅黑" panose="020B0503020204020204" pitchFamily="34" charset="-122"/>
              </a:rPr>
              <a:t>网络化</a:t>
            </a:r>
            <a:r>
              <a:rPr lang="zh-CN" altLang="en-US" sz="2400" b="1" kern="1200" dirty="0" smtClean="0">
                <a:solidFill>
                  <a:schemeClr val="dk1"/>
                </a:solidFill>
                <a:latin typeface="微软雅黑" panose="020B0503020204020204" pitchFamily="34" charset="-122"/>
                <a:ea typeface="微软雅黑" panose="020B0503020204020204" pitchFamily="34" charset="-122"/>
              </a:rPr>
              <a:t>管理－</a:t>
            </a:r>
            <a:r>
              <a:rPr lang="zh-CN" altLang="en-US" sz="2400" b="1" kern="1200" dirty="0" smtClean="0">
                <a:solidFill>
                  <a:schemeClr val="dk1"/>
                </a:solidFill>
                <a:latin typeface="微软雅黑" panose="020B0503020204020204" pitchFamily="34" charset="-122"/>
                <a:ea typeface="微软雅黑" panose="020B0503020204020204" pitchFamily="34" charset="-122"/>
                <a:cs typeface="+mn-cs"/>
              </a:rPr>
              <a:t>临床</a:t>
            </a:r>
            <a:r>
              <a:rPr lang="zh-CN" altLang="en-US" sz="2400" b="1" kern="1200" dirty="0">
                <a:solidFill>
                  <a:schemeClr val="dk1"/>
                </a:solidFill>
                <a:latin typeface="微软雅黑" panose="020B0503020204020204" pitchFamily="34" charset="-122"/>
                <a:ea typeface="微软雅黑" panose="020B0503020204020204" pitchFamily="34" charset="-122"/>
                <a:cs typeface="+mn-cs"/>
              </a:rPr>
              <a:t>会诊内容</a:t>
            </a:r>
            <a:r>
              <a:rPr lang="en-US" altLang="zh-CN" sz="2000" b="1" kern="1200" dirty="0">
                <a:solidFill>
                  <a:schemeClr val="dk1"/>
                </a:solidFill>
                <a:latin typeface="微软雅黑" panose="020B0503020204020204" pitchFamily="34" charset="-122"/>
                <a:ea typeface="微软雅黑" panose="020B0503020204020204" pitchFamily="34" charset="-122"/>
                <a:cs typeface="+mn-cs"/>
              </a:rPr>
              <a:t/>
            </a:r>
            <a:br>
              <a:rPr lang="en-US" altLang="zh-CN" sz="2000" b="1" kern="1200" dirty="0">
                <a:solidFill>
                  <a:schemeClr val="dk1"/>
                </a:solidFill>
                <a:latin typeface="微软雅黑" panose="020B0503020204020204" pitchFamily="34" charset="-122"/>
                <a:ea typeface="微软雅黑" panose="020B0503020204020204" pitchFamily="34" charset="-122"/>
                <a:cs typeface="+mn-cs"/>
              </a:rPr>
            </a:br>
            <a:r>
              <a:rPr lang="zh-CN" altLang="en-US" sz="2000" b="0" i="1" kern="1200" dirty="0">
                <a:solidFill>
                  <a:schemeClr val="dk1"/>
                </a:solidFill>
                <a:latin typeface="微软雅黑" panose="020B0503020204020204" pitchFamily="34" charset="-122"/>
                <a:ea typeface="微软雅黑" panose="020B0503020204020204" pitchFamily="34" charset="-122"/>
                <a:cs typeface="+mn-cs"/>
              </a:rPr>
              <a:t>图片视频上传支持多样性</a:t>
            </a:r>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8794" r="56278"/>
          <a:stretch/>
        </p:blipFill>
        <p:spPr bwMode="auto">
          <a:xfrm>
            <a:off x="255264" y="1261788"/>
            <a:ext cx="4046136" cy="48731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9942" r="57363"/>
          <a:stretch/>
        </p:blipFill>
        <p:spPr bwMode="auto">
          <a:xfrm>
            <a:off x="4612368" y="1261787"/>
            <a:ext cx="3996150" cy="48731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a:spLocks noChangeArrowheads="1"/>
          </p:cNvSpPr>
          <p:nvPr/>
        </p:nvSpPr>
        <p:spPr bwMode="auto">
          <a:xfrm flipV="1">
            <a:off x="0" y="913074"/>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423236096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b="1" kern="1200" dirty="0">
                <a:solidFill>
                  <a:schemeClr val="dk1"/>
                </a:solidFill>
                <a:latin typeface="微软雅黑" panose="020B0503020204020204" pitchFamily="34" charset="-122"/>
                <a:ea typeface="微软雅黑" panose="020B0503020204020204" pitchFamily="34" charset="-122"/>
              </a:rPr>
              <a:t>POC IT </a:t>
            </a:r>
            <a:r>
              <a:rPr lang="zh-CN" altLang="en-US" sz="2400" b="1" kern="1200" dirty="0">
                <a:solidFill>
                  <a:schemeClr val="dk1"/>
                </a:solidFill>
                <a:latin typeface="微软雅黑" panose="020B0503020204020204" pitchFamily="34" charset="-122"/>
                <a:ea typeface="微软雅黑" panose="020B0503020204020204" pitchFamily="34" charset="-122"/>
              </a:rPr>
              <a:t>网络化</a:t>
            </a:r>
            <a:r>
              <a:rPr lang="zh-CN" altLang="en-US" sz="2400" b="1" kern="1200" dirty="0" smtClean="0">
                <a:solidFill>
                  <a:schemeClr val="dk1"/>
                </a:solidFill>
                <a:latin typeface="微软雅黑" panose="020B0503020204020204" pitchFamily="34" charset="-122"/>
                <a:ea typeface="微软雅黑" panose="020B0503020204020204" pitchFamily="34" charset="-122"/>
              </a:rPr>
              <a:t>管理</a:t>
            </a:r>
            <a:r>
              <a:rPr lang="en-US" altLang="zh-CN" sz="2400" b="1" kern="1200" dirty="0" smtClean="0">
                <a:solidFill>
                  <a:schemeClr val="dk1"/>
                </a:solidFill>
                <a:latin typeface="微软雅黑" panose="020B0503020204020204" pitchFamily="34" charset="-122"/>
                <a:ea typeface="微软雅黑" panose="020B0503020204020204" pitchFamily="34" charset="-122"/>
              </a:rPr>
              <a:t/>
            </a:r>
            <a:br>
              <a:rPr lang="en-US" altLang="zh-CN" sz="2400" b="1" kern="1200" dirty="0" smtClean="0">
                <a:solidFill>
                  <a:schemeClr val="dk1"/>
                </a:solidFill>
                <a:latin typeface="微软雅黑" panose="020B0503020204020204" pitchFamily="34" charset="-122"/>
                <a:ea typeface="微软雅黑" panose="020B0503020204020204" pitchFamily="34" charset="-122"/>
              </a:rPr>
            </a:br>
            <a:r>
              <a:rPr lang="zh-CN" altLang="en-US" sz="2400" i="1" kern="1200" dirty="0" smtClean="0">
                <a:solidFill>
                  <a:schemeClr val="dk1"/>
                </a:solidFill>
                <a:latin typeface="微软雅黑" panose="020B0503020204020204" pitchFamily="34" charset="-122"/>
                <a:ea typeface="微软雅黑" panose="020B0503020204020204" pitchFamily="34" charset="-122"/>
                <a:cs typeface="+mn-cs"/>
              </a:rPr>
              <a:t>危机</a:t>
            </a:r>
            <a:r>
              <a:rPr lang="zh-CN" altLang="en-US" sz="2400" i="1" kern="1200" dirty="0">
                <a:solidFill>
                  <a:schemeClr val="dk1"/>
                </a:solidFill>
                <a:latin typeface="微软雅黑" panose="020B0503020204020204" pitchFamily="34" charset="-122"/>
                <a:ea typeface="微软雅黑" panose="020B0503020204020204" pitchFamily="34" charset="-122"/>
                <a:cs typeface="+mn-cs"/>
              </a:rPr>
              <a:t>值管理的质量控制</a:t>
            </a:r>
          </a:p>
        </p:txBody>
      </p:sp>
      <p:pic>
        <p:nvPicPr>
          <p:cNvPr id="4" name="图片 3"/>
          <p:cNvPicPr/>
          <p:nvPr/>
        </p:nvPicPr>
        <p:blipFill>
          <a:blip r:embed="rId3"/>
          <a:stretch>
            <a:fillRect/>
          </a:stretch>
        </p:blipFill>
        <p:spPr>
          <a:xfrm>
            <a:off x="437103" y="1175204"/>
            <a:ext cx="4362743" cy="2480310"/>
          </a:xfrm>
          <a:prstGeom prst="rect">
            <a:avLst/>
          </a:prstGeom>
          <a:ln>
            <a:solidFill>
              <a:schemeClr val="tx1"/>
            </a:solidFill>
          </a:ln>
        </p:spPr>
      </p:pic>
      <p:sp>
        <p:nvSpPr>
          <p:cNvPr id="5" name="矩形 4"/>
          <p:cNvSpPr/>
          <p:nvPr/>
        </p:nvSpPr>
        <p:spPr>
          <a:xfrm>
            <a:off x="437103" y="3980267"/>
            <a:ext cx="3434862" cy="738664"/>
          </a:xfrm>
          <a:prstGeom prst="rect">
            <a:avLst/>
          </a:prstGeom>
        </p:spPr>
        <p:txBody>
          <a:bodyPr wrap="square">
            <a:spAutoFit/>
          </a:bodyPr>
          <a:lstStyle/>
          <a:p>
            <a:r>
              <a:rPr lang="zh-CN" altLang="zh-CN" sz="1400" dirty="0"/>
              <a:t>当病区内出现异常血糖数值即危机值时，系统将第一时间提醒临床医生</a:t>
            </a:r>
            <a:r>
              <a:rPr lang="en-US" altLang="zh-CN" sz="1400" dirty="0"/>
              <a:t>/</a:t>
            </a:r>
            <a:r>
              <a:rPr lang="zh-CN" altLang="zh-CN" sz="1400" dirty="0"/>
              <a:t>护士前往确认和解决。以确保病人的安全。</a:t>
            </a:r>
          </a:p>
        </p:txBody>
      </p:sp>
      <p:pic>
        <p:nvPicPr>
          <p:cNvPr id="6" name="图片 5"/>
          <p:cNvPicPr/>
          <p:nvPr/>
        </p:nvPicPr>
        <p:blipFill>
          <a:blip r:embed="rId4"/>
          <a:stretch>
            <a:fillRect/>
          </a:stretch>
        </p:blipFill>
        <p:spPr>
          <a:xfrm>
            <a:off x="4574470" y="3017520"/>
            <a:ext cx="4362743" cy="2338070"/>
          </a:xfrm>
          <a:prstGeom prst="rect">
            <a:avLst/>
          </a:prstGeom>
          <a:ln>
            <a:solidFill>
              <a:schemeClr val="tx1"/>
            </a:solidFill>
          </a:ln>
        </p:spPr>
      </p:pic>
      <p:sp>
        <p:nvSpPr>
          <p:cNvPr id="7" name="矩形 6"/>
          <p:cNvSpPr/>
          <p:nvPr/>
        </p:nvSpPr>
        <p:spPr>
          <a:xfrm>
            <a:off x="4453889" y="5567495"/>
            <a:ext cx="2941831" cy="307777"/>
          </a:xfrm>
          <a:prstGeom prst="rect">
            <a:avLst/>
          </a:prstGeom>
        </p:spPr>
        <p:txBody>
          <a:bodyPr wrap="none">
            <a:spAutoFit/>
          </a:bodyPr>
          <a:lstStyle/>
          <a:p>
            <a:r>
              <a:rPr lang="zh-CN" altLang="zh-CN" sz="1400" dirty="0"/>
              <a:t>危机值响应时间</a:t>
            </a:r>
            <a:r>
              <a:rPr lang="en-US" altLang="zh-CN" sz="1400" dirty="0"/>
              <a:t>/</a:t>
            </a:r>
            <a:r>
              <a:rPr lang="zh-CN" altLang="zh-CN" sz="1400" dirty="0"/>
              <a:t>处理人员记录管理</a:t>
            </a:r>
            <a:endParaRPr lang="zh-CN" altLang="en-US" sz="1400" dirty="0"/>
          </a:p>
        </p:txBody>
      </p:sp>
      <p:pic>
        <p:nvPicPr>
          <p:cNvPr id="8" name="图片 7"/>
          <p:cNvPicPr/>
          <p:nvPr/>
        </p:nvPicPr>
        <p:blipFill rotWithShape="1">
          <a:blip r:embed="rId5"/>
          <a:srcRect t="50000"/>
          <a:stretch/>
        </p:blipFill>
        <p:spPr>
          <a:xfrm>
            <a:off x="4964513" y="1767111"/>
            <a:ext cx="3838722" cy="1223645"/>
          </a:xfrm>
          <a:prstGeom prst="rect">
            <a:avLst/>
          </a:prstGeom>
          <a:ln>
            <a:solidFill>
              <a:schemeClr val="accent2"/>
            </a:solidFill>
          </a:ln>
        </p:spPr>
      </p:pic>
      <p:sp>
        <p:nvSpPr>
          <p:cNvPr id="3" name="矩形 2"/>
          <p:cNvSpPr/>
          <p:nvPr/>
        </p:nvSpPr>
        <p:spPr>
          <a:xfrm>
            <a:off x="3465640" y="3659281"/>
            <a:ext cx="1954124" cy="2215991"/>
          </a:xfrm>
          <a:prstGeom prst="rect">
            <a:avLst/>
          </a:prstGeom>
          <a:noFill/>
        </p:spPr>
        <p:txBody>
          <a:bodyPr wrap="square" lIns="91440" tIns="45720" rIns="91440" bIns="45720">
            <a:spAutoFit/>
          </a:bodyPr>
          <a:lstStyle/>
          <a:p>
            <a:pPr algn="ctr"/>
            <a:r>
              <a:rPr lang="zh-CN" altLang="en-US" sz="13800" b="1" cap="none" spc="0" dirty="0" smtClean="0">
                <a:ln w="12700">
                  <a:solidFill>
                    <a:srgbClr val="FF0000"/>
                  </a:solidFill>
                  <a:prstDash val="solid"/>
                </a:ln>
                <a:solidFill>
                  <a:srgbClr val="FF0000"/>
                </a:solidFill>
                <a:effectLst>
                  <a:outerShdw blurRad="41275" dist="20320" dir="1800000" algn="tl" rotWithShape="0">
                    <a:srgbClr val="000000">
                      <a:alpha val="40000"/>
                    </a:srgbClr>
                  </a:outerShdw>
                </a:effectLst>
              </a:rPr>
              <a:t>！</a:t>
            </a:r>
            <a:endParaRPr lang="zh-CN" altLang="en-US" sz="13800" b="1" cap="none" spc="0" dirty="0">
              <a:ln w="12700">
                <a:solidFill>
                  <a:srgbClr val="FF0000"/>
                </a:solidFill>
                <a:prstDash val="solid"/>
              </a:ln>
              <a:solidFill>
                <a:srgbClr val="FF0000"/>
              </a:solidFill>
              <a:effectLst>
                <a:outerShdw blurRad="41275" dist="20320" dir="1800000" algn="tl" rotWithShape="0">
                  <a:srgbClr val="000000">
                    <a:alpha val="40000"/>
                  </a:srgbClr>
                </a:outerShdw>
              </a:effectLst>
            </a:endParaRPr>
          </a:p>
        </p:txBody>
      </p:sp>
      <p:sp>
        <p:nvSpPr>
          <p:cNvPr id="9" name="矩形 8"/>
          <p:cNvSpPr>
            <a:spLocks noChangeArrowheads="1"/>
          </p:cNvSpPr>
          <p:nvPr/>
        </p:nvSpPr>
        <p:spPr bwMode="auto">
          <a:xfrm flipV="1">
            <a:off x="0" y="913074"/>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2514718982"/>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836712"/>
            <a:ext cx="8229600" cy="1143000"/>
          </a:xfrm>
        </p:spPr>
        <p:txBody>
          <a:bodyPr/>
          <a:lstStyle/>
          <a:p>
            <a:pPr algn="l"/>
            <a:r>
              <a:rPr lang="en-US" altLang="zh-CN" sz="2800" b="1" kern="1200" dirty="0" smtClean="0">
                <a:solidFill>
                  <a:schemeClr val="dk1"/>
                </a:solidFill>
                <a:latin typeface="微软雅黑" panose="020B0503020204020204" pitchFamily="34" charset="-122"/>
                <a:ea typeface="微软雅黑" panose="020B0503020204020204" pitchFamily="34" charset="-122"/>
                <a:cs typeface="+mn-cs"/>
              </a:rPr>
              <a:t>POCT </a:t>
            </a:r>
            <a:r>
              <a:rPr lang="zh-CN" altLang="en-US" sz="2800" b="1" kern="1200" dirty="0" smtClean="0">
                <a:solidFill>
                  <a:schemeClr val="dk1"/>
                </a:solidFill>
                <a:latin typeface="微软雅黑" panose="020B0503020204020204" pitchFamily="34" charset="-122"/>
                <a:ea typeface="微软雅黑" panose="020B0503020204020204" pitchFamily="34" charset="-122"/>
                <a:cs typeface="+mn-cs"/>
              </a:rPr>
              <a:t>管理软件如何帮助 </a:t>
            </a:r>
            <a:r>
              <a:rPr lang="en-US" altLang="zh-CN" sz="2800" b="1" kern="1200" dirty="0" smtClean="0">
                <a:solidFill>
                  <a:schemeClr val="dk1"/>
                </a:solidFill>
                <a:latin typeface="微软雅黑" panose="020B0503020204020204" pitchFamily="34" charset="-122"/>
                <a:ea typeface="微软雅黑" panose="020B0503020204020204" pitchFamily="34" charset="-122"/>
                <a:cs typeface="+mn-cs"/>
              </a:rPr>
              <a:t>POCT </a:t>
            </a:r>
            <a:r>
              <a:rPr lang="zh-CN" altLang="en-US" sz="2800" b="1" kern="1200" dirty="0" smtClean="0">
                <a:solidFill>
                  <a:schemeClr val="dk1"/>
                </a:solidFill>
                <a:latin typeface="微软雅黑" panose="020B0503020204020204" pitchFamily="34" charset="-122"/>
                <a:ea typeface="微软雅黑" panose="020B0503020204020204" pitchFamily="34" charset="-122"/>
                <a:cs typeface="+mn-cs"/>
              </a:rPr>
              <a:t>达成：</a:t>
            </a:r>
            <a:endParaRPr lang="zh-CN" sz="2800" b="1" kern="1200" dirty="0">
              <a:solidFill>
                <a:schemeClr val="dk1"/>
              </a:solidFill>
              <a:latin typeface="微软雅黑" panose="020B0503020204020204" pitchFamily="34" charset="-122"/>
              <a:ea typeface="微软雅黑" panose="020B0503020204020204" pitchFamily="34" charset="-122"/>
              <a:cs typeface="+mn-cs"/>
            </a:endParaRPr>
          </a:p>
        </p:txBody>
      </p:sp>
      <p:sp>
        <p:nvSpPr>
          <p:cNvPr id="3" name="Content Placeholder 2"/>
          <p:cNvSpPr>
            <a:spLocks noGrp="1"/>
          </p:cNvSpPr>
          <p:nvPr>
            <p:ph idx="1"/>
          </p:nvPr>
        </p:nvSpPr>
        <p:spPr>
          <a:xfrm>
            <a:off x="827584" y="1988840"/>
            <a:ext cx="7267575" cy="4114800"/>
          </a:xfrm>
        </p:spPr>
        <p:txBody>
          <a:bodyPr>
            <a:normAutofit/>
          </a:bodyPr>
          <a:lstStyle/>
          <a:p>
            <a:pPr algn="just" eaLnBrk="1"/>
            <a:r>
              <a:rPr lang="zh-CN" altLang="en-US" sz="2800" dirty="0" smtClean="0">
                <a:latin typeface="华文行楷" panose="02010800040101010101" pitchFamily="2" charset="-122"/>
                <a:ea typeface="华文行楷" panose="02010800040101010101" pitchFamily="2" charset="-122"/>
                <a:cs typeface="SimSun"/>
              </a:rPr>
              <a:t>卫生部质量管理检查要求</a:t>
            </a:r>
            <a:endParaRPr lang="en-US" altLang="zh-CN" sz="2800" dirty="0" smtClean="0">
              <a:latin typeface="华文行楷" panose="02010800040101010101" pitchFamily="2" charset="-122"/>
              <a:ea typeface="华文行楷" panose="02010800040101010101" pitchFamily="2" charset="-122"/>
              <a:cs typeface="SimSun"/>
            </a:endParaRPr>
          </a:p>
          <a:p>
            <a:pPr algn="just" eaLnBrk="1"/>
            <a:r>
              <a:rPr lang="zh-CN" altLang="en-US" sz="2800" dirty="0">
                <a:latin typeface="华文行楷" panose="02010800040101010101" pitchFamily="2" charset="-122"/>
                <a:ea typeface="华文行楷" panose="02010800040101010101" pitchFamily="2" charset="-122"/>
                <a:cs typeface="SimSun"/>
              </a:rPr>
              <a:t>三甲医院</a:t>
            </a:r>
            <a:r>
              <a:rPr lang="zh-CN" altLang="en-US" sz="2800" dirty="0" smtClean="0">
                <a:latin typeface="华文行楷" panose="02010800040101010101" pitchFamily="2" charset="-122"/>
                <a:ea typeface="华文行楷" panose="02010800040101010101" pitchFamily="2" charset="-122"/>
                <a:cs typeface="SimSun"/>
              </a:rPr>
              <a:t>评审复审要求</a:t>
            </a:r>
            <a:endParaRPr lang="en-US" altLang="zh-CN" sz="2800" dirty="0" smtClean="0">
              <a:latin typeface="华文行楷" panose="02010800040101010101" pitchFamily="2" charset="-122"/>
              <a:ea typeface="华文行楷" panose="02010800040101010101" pitchFamily="2" charset="-122"/>
              <a:cs typeface="SimSun"/>
            </a:endParaRPr>
          </a:p>
          <a:p>
            <a:pPr algn="just" eaLnBrk="1"/>
            <a:r>
              <a:rPr lang="zh-CN" altLang="en-US" sz="2800" dirty="0" smtClean="0">
                <a:latin typeface="华文行楷" panose="02010800040101010101" pitchFamily="2" charset="-122"/>
                <a:ea typeface="华文行楷" panose="02010800040101010101" pitchFamily="2" charset="-122"/>
                <a:cs typeface="SimSun"/>
              </a:rPr>
              <a:t>国际认证要求</a:t>
            </a:r>
            <a:endParaRPr lang="en-US" altLang="zh-CN" sz="2800" dirty="0" smtClean="0">
              <a:latin typeface="华文行楷" panose="02010800040101010101" pitchFamily="2" charset="-122"/>
              <a:ea typeface="华文行楷" panose="02010800040101010101" pitchFamily="2" charset="-122"/>
              <a:cs typeface="SimSun"/>
            </a:endParaRPr>
          </a:p>
          <a:p>
            <a:pPr algn="just" eaLnBrk="1"/>
            <a:r>
              <a:rPr lang="zh-CN" altLang="en-US" sz="2800" dirty="0" smtClean="0">
                <a:latin typeface="华文行楷" panose="02010800040101010101" pitchFamily="2" charset="-122"/>
                <a:ea typeface="华文行楷" panose="02010800040101010101" pitchFamily="2" charset="-122"/>
                <a:cs typeface="SimSun"/>
              </a:rPr>
              <a:t>医疗举证</a:t>
            </a:r>
            <a:endParaRPr lang="en-US" altLang="zh-CN" sz="2800" dirty="0" smtClean="0">
              <a:latin typeface="华文行楷" panose="02010800040101010101" pitchFamily="2" charset="-122"/>
              <a:ea typeface="华文行楷" panose="02010800040101010101" pitchFamily="2" charset="-122"/>
              <a:cs typeface="SimSun"/>
            </a:endParaRPr>
          </a:p>
          <a:p>
            <a:pPr marL="0" indent="0" algn="just" eaLnBrk="1">
              <a:buNone/>
            </a:pPr>
            <a:endParaRPr lang="en-US" altLang="zh-CN" sz="2800" dirty="0">
              <a:latin typeface="华文行楷" panose="02010800040101010101" pitchFamily="2" charset="-122"/>
              <a:ea typeface="华文行楷" panose="02010800040101010101" pitchFamily="2" charset="-122"/>
              <a:cs typeface="SimSun"/>
            </a:endParaRPr>
          </a:p>
          <a:p>
            <a:pPr marL="0" indent="0" algn="just" eaLnBrk="1">
              <a:buNone/>
            </a:pPr>
            <a:r>
              <a:rPr lang="zh-CN" altLang="en-US" sz="2800" dirty="0" smtClean="0">
                <a:latin typeface="华文行楷" panose="02010800040101010101" pitchFamily="2" charset="-122"/>
                <a:ea typeface="华文行楷" panose="02010800040101010101" pitchFamily="2" charset="-122"/>
                <a:cs typeface="SimSun"/>
              </a:rPr>
              <a:t>面临越来越严格的审查要求，我们如何应对？</a:t>
            </a:r>
            <a:endParaRPr lang="zh-CN" sz="2800" dirty="0" smtClean="0">
              <a:latin typeface="华文行楷" panose="02010800040101010101" pitchFamily="2" charset="-122"/>
              <a:ea typeface="华文行楷" panose="02010800040101010101" pitchFamily="2" charset="-122"/>
              <a:cs typeface="SimSun"/>
            </a:endParaRPr>
          </a:p>
        </p:txBody>
      </p:sp>
      <p:pic>
        <p:nvPicPr>
          <p:cNvPr id="1026" name="Picture 2" descr="C:\Users\tand11\Tandy\Roche 2016\Excel 技巧\ppt\3D小人参考图片\3D小人\背靠问号.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12332" y="1700808"/>
            <a:ext cx="1905000" cy="25400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a:spLocks noChangeArrowheads="1"/>
          </p:cNvSpPr>
          <p:nvPr/>
        </p:nvSpPr>
        <p:spPr bwMode="auto">
          <a:xfrm flipV="1">
            <a:off x="0" y="913074"/>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2820973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inb\Desktop\华山医院-罗氏血糖\仪器QC状态.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269" y="1268760"/>
            <a:ext cx="8706522" cy="5026753"/>
          </a:xfrm>
          <a:prstGeom prst="rect">
            <a:avLst/>
          </a:prstGeom>
          <a:noFill/>
          <a:extLst>
            <a:ext uri="{909E8E84-426E-40DD-AFC4-6F175D3DCCD1}">
              <a14:hiddenFill xmlns:a14="http://schemas.microsoft.com/office/drawing/2010/main">
                <a:solidFill>
                  <a:srgbClr val="FFFFFF"/>
                </a:solidFill>
              </a14:hiddenFill>
            </a:ext>
          </a:extLst>
        </p:spPr>
      </p:pic>
      <p:sp>
        <p:nvSpPr>
          <p:cNvPr id="5" name="标题 1"/>
          <p:cNvSpPr>
            <a:spLocks noGrp="1"/>
          </p:cNvSpPr>
          <p:nvPr>
            <p:ph type="title"/>
          </p:nvPr>
        </p:nvSpPr>
        <p:spPr>
          <a:xfrm>
            <a:off x="660496" y="188641"/>
            <a:ext cx="8229600" cy="812874"/>
          </a:xfrm>
        </p:spPr>
        <p:txBody>
          <a:bodyPr/>
          <a:lstStyle/>
          <a:p>
            <a:pPr algn="r"/>
            <a:r>
              <a:rPr lang="en-US" altLang="zh-CN" sz="2400" b="1" kern="1200" dirty="0">
                <a:solidFill>
                  <a:schemeClr val="dk1"/>
                </a:solidFill>
                <a:latin typeface="微软雅黑" panose="020B0503020204020204" pitchFamily="34" charset="-122"/>
                <a:ea typeface="微软雅黑" panose="020B0503020204020204" pitchFamily="34" charset="-122"/>
              </a:rPr>
              <a:t>POC IT </a:t>
            </a:r>
            <a:r>
              <a:rPr lang="zh-CN" altLang="en-US" sz="2400" b="1" kern="1200" dirty="0">
                <a:solidFill>
                  <a:schemeClr val="dk1"/>
                </a:solidFill>
                <a:latin typeface="微软雅黑" panose="020B0503020204020204" pitchFamily="34" charset="-122"/>
                <a:ea typeface="微软雅黑" panose="020B0503020204020204" pitchFamily="34" charset="-122"/>
              </a:rPr>
              <a:t>网络化管理</a:t>
            </a:r>
            <a:r>
              <a:rPr lang="en-US" altLang="zh-CN" sz="2400" b="1" kern="1200" dirty="0">
                <a:solidFill>
                  <a:schemeClr val="dk1"/>
                </a:solidFill>
                <a:latin typeface="微软雅黑" panose="020B0503020204020204" pitchFamily="34" charset="-122"/>
                <a:ea typeface="微软雅黑" panose="020B0503020204020204" pitchFamily="34" charset="-122"/>
              </a:rPr>
              <a:t/>
            </a:r>
            <a:br>
              <a:rPr lang="en-US" altLang="zh-CN" sz="2400" b="1" kern="1200" dirty="0">
                <a:solidFill>
                  <a:schemeClr val="dk1"/>
                </a:solidFill>
                <a:latin typeface="微软雅黑" panose="020B0503020204020204" pitchFamily="34" charset="-122"/>
                <a:ea typeface="微软雅黑" panose="020B0503020204020204" pitchFamily="34" charset="-122"/>
              </a:rPr>
            </a:br>
            <a:r>
              <a:rPr lang="zh-CN" altLang="en-US" sz="2400" i="1" dirty="0" smtClean="0">
                <a:latin typeface="微软雅黑" panose="020B0503020204020204" pitchFamily="34" charset="-122"/>
                <a:ea typeface="微软雅黑" panose="020B0503020204020204" pitchFamily="34" charset="-122"/>
              </a:rPr>
              <a:t>仪器状态监控</a:t>
            </a:r>
            <a:endParaRPr lang="zh-CN" altLang="en-US" sz="2400" i="1" dirty="0">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flipV="1">
            <a:off x="0" y="913074"/>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300479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4160821"/>
            <a:ext cx="9144000" cy="2697179"/>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454515396"/>
              </p:ext>
            </p:extLst>
          </p:nvPr>
        </p:nvGraphicFramePr>
        <p:xfrm>
          <a:off x="-1254139" y="1052736"/>
          <a:ext cx="9724504" cy="55138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下箭头 4"/>
          <p:cNvSpPr/>
          <p:nvPr/>
        </p:nvSpPr>
        <p:spPr>
          <a:xfrm rot="14449230">
            <a:off x="6526213" y="2806700"/>
            <a:ext cx="412750" cy="600075"/>
          </a:xfrm>
          <a:prstGeom prst="downArrow">
            <a:avLst/>
          </a:prstGeom>
          <a:solidFill>
            <a:schemeClr val="accent6">
              <a:lumMod val="75000"/>
            </a:schemeClr>
          </a:solidFill>
          <a:ln>
            <a:noFill/>
          </a:ln>
        </p:spPr>
        <p:txBody>
          <a:bodyPr>
            <a:spAutoFit/>
          </a:bodyPr>
          <a:lstStyle/>
          <a:p>
            <a:pPr eaLnBrk="0" hangingPunct="0">
              <a:spcBef>
                <a:spcPct val="50000"/>
              </a:spcBef>
              <a:defRPr/>
            </a:pPr>
            <a:endParaRPr lang="en-US" altLang="zh-CN" dirty="0">
              <a:latin typeface="Imago" pitchFamily="2" charset="0"/>
              <a:ea typeface="+mn-ea"/>
            </a:endParaRPr>
          </a:p>
        </p:txBody>
      </p:sp>
      <p:sp>
        <p:nvSpPr>
          <p:cNvPr id="7" name="下箭头 6"/>
          <p:cNvSpPr/>
          <p:nvPr/>
        </p:nvSpPr>
        <p:spPr>
          <a:xfrm rot="18036061">
            <a:off x="6524626" y="3530600"/>
            <a:ext cx="412750" cy="600075"/>
          </a:xfrm>
          <a:prstGeom prst="downArrow">
            <a:avLst/>
          </a:prstGeom>
          <a:solidFill>
            <a:schemeClr val="accent6">
              <a:lumMod val="75000"/>
            </a:schemeClr>
          </a:solidFill>
          <a:ln>
            <a:noFill/>
          </a:ln>
        </p:spPr>
        <p:txBody>
          <a:bodyPr>
            <a:spAutoFit/>
          </a:bodyPr>
          <a:lstStyle/>
          <a:p>
            <a:pPr eaLnBrk="0" hangingPunct="0">
              <a:spcBef>
                <a:spcPct val="50000"/>
              </a:spcBef>
              <a:defRPr/>
            </a:pPr>
            <a:endParaRPr lang="en-US" altLang="zh-CN" dirty="0">
              <a:latin typeface="Imago" pitchFamily="2" charset="0"/>
              <a:ea typeface="+mn-ea"/>
            </a:endParaRPr>
          </a:p>
        </p:txBody>
      </p:sp>
      <p:grpSp>
        <p:nvGrpSpPr>
          <p:cNvPr id="8" name="组合 7"/>
          <p:cNvGrpSpPr/>
          <p:nvPr/>
        </p:nvGrpSpPr>
        <p:grpSpPr>
          <a:xfrm>
            <a:off x="6998622" y="2241887"/>
            <a:ext cx="1173778" cy="1173778"/>
            <a:chOff x="5711120" y="526323"/>
            <a:chExt cx="1173778" cy="1173778"/>
          </a:xfrm>
          <a:solidFill>
            <a:schemeClr val="tx2">
              <a:lumMod val="20000"/>
              <a:lumOff val="80000"/>
            </a:schemeClr>
          </a:solidFill>
        </p:grpSpPr>
        <p:sp>
          <p:nvSpPr>
            <p:cNvPr id="9" name="椭圆 8"/>
            <p:cNvSpPr/>
            <p:nvPr/>
          </p:nvSpPr>
          <p:spPr>
            <a:xfrm>
              <a:off x="5711120" y="526323"/>
              <a:ext cx="1173778" cy="1173778"/>
            </a:xfrm>
            <a:prstGeom prst="ellipse">
              <a:avLst/>
            </a:prstGeom>
            <a:grpFill/>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ltLang="zh-CN" dirty="0"/>
            </a:p>
          </p:txBody>
        </p:sp>
        <p:sp>
          <p:nvSpPr>
            <p:cNvPr id="10" name="椭圆 4"/>
            <p:cNvSpPr/>
            <p:nvPr/>
          </p:nvSpPr>
          <p:spPr>
            <a:xfrm>
              <a:off x="5883016" y="698219"/>
              <a:ext cx="829986" cy="829986"/>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lIns="17780" tIns="17780" rIns="17780" bIns="17780" spcCol="1270" anchor="ctr"/>
            <a:lstStyle/>
            <a:p>
              <a:pPr algn="ctr" defTabSz="622300" fontAlgn="auto">
                <a:lnSpc>
                  <a:spcPct val="90000"/>
                </a:lnSpc>
                <a:spcAft>
                  <a:spcPct val="35000"/>
                </a:spcAft>
                <a:defRPr/>
              </a:pPr>
              <a:r>
                <a:rPr lang="zh-CN" altLang="en-US" sz="1400" b="1" dirty="0" smtClean="0">
                  <a:latin typeface="微软雅黑" panose="020B0503020204020204" pitchFamily="34" charset="-122"/>
                  <a:ea typeface="微软雅黑" panose="020B0503020204020204" pitchFamily="34" charset="-122"/>
                </a:rPr>
                <a:t>血糖</a:t>
              </a:r>
              <a:endParaRPr lang="en-US" altLang="zh-CN" sz="1400" b="1"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7020272" y="3573932"/>
            <a:ext cx="1173778" cy="1173778"/>
            <a:chOff x="5711120" y="526323"/>
            <a:chExt cx="1173778" cy="1173778"/>
          </a:xfrm>
          <a:solidFill>
            <a:schemeClr val="tx2">
              <a:lumMod val="20000"/>
              <a:lumOff val="80000"/>
            </a:schemeClr>
          </a:solidFill>
        </p:grpSpPr>
        <p:sp>
          <p:nvSpPr>
            <p:cNvPr id="12" name="椭圆 11"/>
            <p:cNvSpPr/>
            <p:nvPr/>
          </p:nvSpPr>
          <p:spPr>
            <a:xfrm>
              <a:off x="5711120" y="526323"/>
              <a:ext cx="1173778" cy="1173778"/>
            </a:xfrm>
            <a:prstGeom prst="ellipse">
              <a:avLst/>
            </a:prstGeom>
            <a:grpFill/>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ltLang="zh-CN" dirty="0"/>
            </a:p>
          </p:txBody>
        </p:sp>
        <p:sp>
          <p:nvSpPr>
            <p:cNvPr id="13" name="椭圆 4"/>
            <p:cNvSpPr/>
            <p:nvPr/>
          </p:nvSpPr>
          <p:spPr>
            <a:xfrm>
              <a:off x="5883016" y="698219"/>
              <a:ext cx="829986" cy="829986"/>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lIns="17780" tIns="17780" rIns="17780" bIns="17780" spcCol="1270" anchor="ctr"/>
            <a:lstStyle/>
            <a:p>
              <a:pPr algn="ctr" defTabSz="622300" fontAlgn="auto">
                <a:lnSpc>
                  <a:spcPct val="90000"/>
                </a:lnSpc>
                <a:spcAft>
                  <a:spcPct val="35000"/>
                </a:spcAft>
                <a:defRPr/>
              </a:pPr>
              <a:r>
                <a:rPr lang="zh-CN" altLang="en-US" sz="1400" b="1" dirty="0" smtClean="0">
                  <a:latin typeface="微软雅黑" panose="020B0503020204020204" pitchFamily="34" charset="-122"/>
                  <a:ea typeface="微软雅黑" panose="020B0503020204020204" pitchFamily="34" charset="-122"/>
                </a:rPr>
                <a:t>糖化血红蛋白</a:t>
              </a:r>
              <a:endParaRPr lang="en-US" altLang="zh-CN" sz="1400" b="1" dirty="0">
                <a:latin typeface="微软雅黑" panose="020B0503020204020204" pitchFamily="34" charset="-122"/>
                <a:ea typeface="微软雅黑" panose="020B0503020204020204" pitchFamily="34" charset="-122"/>
              </a:endParaRPr>
            </a:p>
          </p:txBody>
        </p:sp>
      </p:grpSp>
      <p:pic>
        <p:nvPicPr>
          <p:cNvPr id="14" name="Picture 30"/>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508625" y="652463"/>
            <a:ext cx="931863" cy="210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37"/>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708400" y="22225"/>
            <a:ext cx="1150938"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32513" y="4956175"/>
            <a:ext cx="800100"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Content Placeholder 3"/>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79388" y="1141413"/>
            <a:ext cx="125095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3"/>
          <p:cNvPicPr>
            <a:picLocks noChangeAspect="1"/>
          </p:cNvPicPr>
          <p:nvPr/>
        </p:nvPicPr>
        <p:blipFill>
          <a:blip r:embed="rId12">
            <a:extLst>
              <a:ext uri="{28A0092B-C50C-407E-A947-70E740481C1C}">
                <a14:useLocalDpi xmlns:a14="http://schemas.microsoft.com/office/drawing/2010/main" val="0"/>
              </a:ext>
            </a:extLst>
          </a:blip>
          <a:srcRect b="31059"/>
          <a:stretch>
            <a:fillRect/>
          </a:stretch>
        </p:blipFill>
        <p:spPr bwMode="auto">
          <a:xfrm>
            <a:off x="8177213" y="1508125"/>
            <a:ext cx="642937"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4" name="Picture 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923213" y="4437063"/>
            <a:ext cx="1150937" cy="13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矩形 19"/>
          <p:cNvSpPr>
            <a:spLocks noChangeArrowheads="1"/>
          </p:cNvSpPr>
          <p:nvPr/>
        </p:nvSpPr>
        <p:spPr bwMode="auto">
          <a:xfrm flipV="1">
            <a:off x="1" y="908720"/>
            <a:ext cx="3923928"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13869354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0" y="4160821"/>
            <a:ext cx="9144000" cy="2697179"/>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 name="标题 1"/>
          <p:cNvSpPr>
            <a:spLocks noGrp="1"/>
          </p:cNvSpPr>
          <p:nvPr>
            <p:ph type="title"/>
          </p:nvPr>
        </p:nvSpPr>
        <p:spPr>
          <a:xfrm>
            <a:off x="1484676" y="404664"/>
            <a:ext cx="7366000" cy="1309687"/>
          </a:xfrm>
        </p:spPr>
        <p:txBody>
          <a:bodyPr/>
          <a:lstStyle/>
          <a:p>
            <a:r>
              <a:rPr lang="en-US" altLang="zh-CN" sz="2400" b="1" kern="1200" dirty="0">
                <a:solidFill>
                  <a:schemeClr val="dk1"/>
                </a:solidFill>
                <a:latin typeface="微软雅黑" panose="020B0503020204020204" pitchFamily="34" charset="-122"/>
                <a:ea typeface="微软雅黑" panose="020B0503020204020204" pitchFamily="34" charset="-122"/>
              </a:rPr>
              <a:t>POC IT </a:t>
            </a:r>
            <a:r>
              <a:rPr lang="zh-CN" altLang="en-US" sz="2400" b="1" kern="1200" dirty="0">
                <a:solidFill>
                  <a:schemeClr val="dk1"/>
                </a:solidFill>
                <a:latin typeface="微软雅黑" panose="020B0503020204020204" pitchFamily="34" charset="-122"/>
                <a:ea typeface="微软雅黑" panose="020B0503020204020204" pitchFamily="34" charset="-122"/>
              </a:rPr>
              <a:t>网络化管理</a:t>
            </a:r>
            <a:r>
              <a:rPr lang="en-US" altLang="zh-CN" sz="2400" b="1" kern="1200" dirty="0">
                <a:solidFill>
                  <a:schemeClr val="dk1"/>
                </a:solidFill>
                <a:latin typeface="微软雅黑" panose="020B0503020204020204" pitchFamily="34" charset="-122"/>
                <a:ea typeface="微软雅黑" panose="020B0503020204020204" pitchFamily="34" charset="-122"/>
              </a:rPr>
              <a:t/>
            </a:r>
            <a:br>
              <a:rPr lang="en-US" altLang="zh-CN" sz="2400" b="1" kern="1200" dirty="0">
                <a:solidFill>
                  <a:schemeClr val="dk1"/>
                </a:solidFill>
                <a:latin typeface="微软雅黑" panose="020B0503020204020204" pitchFamily="34" charset="-122"/>
                <a:ea typeface="微软雅黑" panose="020B0503020204020204" pitchFamily="34" charset="-122"/>
              </a:rPr>
            </a:br>
            <a:r>
              <a:rPr lang="zh-CN" altLang="en-US" sz="2400" dirty="0" smtClean="0">
                <a:latin typeface="微软雅黑" panose="020B0503020204020204" pitchFamily="34" charset="-122"/>
                <a:ea typeface="微软雅黑" panose="020B0503020204020204" pitchFamily="34" charset="-122"/>
              </a:rPr>
              <a:t>自动</a:t>
            </a:r>
            <a:r>
              <a:rPr lang="zh-CN" altLang="en-US" sz="2400" dirty="0">
                <a:latin typeface="微软雅黑" panose="020B0503020204020204" pitchFamily="34" charset="-122"/>
                <a:ea typeface="微软雅黑" panose="020B0503020204020204" pitchFamily="34" charset="-122"/>
              </a:rPr>
              <a:t>记录质控数据，电子签名符合数据溯源要求</a:t>
            </a:r>
          </a:p>
        </p:txBody>
      </p:sp>
      <p:pic>
        <p:nvPicPr>
          <p:cNvPr id="5" name="图片 4"/>
          <p:cNvPicPr/>
          <p:nvPr/>
        </p:nvPicPr>
        <p:blipFill>
          <a:blip r:embed="rId3" cstate="print">
            <a:extLst>
              <a:ext uri="{28A0092B-C50C-407E-A947-70E740481C1C}">
                <a14:useLocalDpi xmlns:a14="http://schemas.microsoft.com/office/drawing/2010/main" val="0"/>
              </a:ext>
            </a:extLst>
          </a:blip>
          <a:stretch>
            <a:fillRect/>
          </a:stretch>
        </p:blipFill>
        <p:spPr>
          <a:xfrm>
            <a:off x="971600" y="1583525"/>
            <a:ext cx="7585752" cy="5268686"/>
          </a:xfrm>
          <a:prstGeom prst="rect">
            <a:avLst/>
          </a:prstGeom>
        </p:spPr>
      </p:pic>
      <p:sp>
        <p:nvSpPr>
          <p:cNvPr id="6" name="矩形 5"/>
          <p:cNvSpPr>
            <a:spLocks noChangeArrowheads="1"/>
          </p:cNvSpPr>
          <p:nvPr/>
        </p:nvSpPr>
        <p:spPr bwMode="auto">
          <a:xfrm flipV="1">
            <a:off x="0" y="913074"/>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215786399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59"/>
          <p:cNvSpPr/>
          <p:nvPr/>
        </p:nvSpPr>
        <p:spPr bwMode="auto">
          <a:xfrm>
            <a:off x="0" y="4160821"/>
            <a:ext cx="9144000" cy="2697179"/>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r>
              <a:rPr lang="en-US" altLang="zh-CN" sz="2400" b="1" kern="1200" dirty="0">
                <a:solidFill>
                  <a:schemeClr val="dk1"/>
                </a:solidFill>
                <a:latin typeface="微软雅黑" panose="020B0503020204020204" pitchFamily="34" charset="-122"/>
                <a:ea typeface="微软雅黑" panose="020B0503020204020204" pitchFamily="34" charset="-122"/>
              </a:rPr>
              <a:t>POC IT </a:t>
            </a:r>
            <a:r>
              <a:rPr lang="zh-CN" altLang="en-US" sz="2400" b="1" kern="1200" dirty="0">
                <a:solidFill>
                  <a:schemeClr val="dk1"/>
                </a:solidFill>
                <a:latin typeface="微软雅黑" panose="020B0503020204020204" pitchFamily="34" charset="-122"/>
                <a:ea typeface="微软雅黑" panose="020B0503020204020204" pitchFamily="34" charset="-122"/>
              </a:rPr>
              <a:t>网络化管理</a:t>
            </a:r>
            <a:r>
              <a:rPr lang="en-US" altLang="zh-CN" sz="2400" b="1" kern="1200" dirty="0">
                <a:solidFill>
                  <a:schemeClr val="dk1"/>
                </a:solidFill>
                <a:latin typeface="微软雅黑" panose="020B0503020204020204" pitchFamily="34" charset="-122"/>
                <a:ea typeface="微软雅黑" panose="020B0503020204020204" pitchFamily="34" charset="-122"/>
              </a:rPr>
              <a:t/>
            </a:r>
            <a:br>
              <a:rPr lang="en-US" altLang="zh-CN" sz="2400" b="1" kern="1200" dirty="0">
                <a:solidFill>
                  <a:schemeClr val="dk1"/>
                </a:solidFill>
                <a:latin typeface="微软雅黑" panose="020B0503020204020204" pitchFamily="34" charset="-122"/>
                <a:ea typeface="微软雅黑" panose="020B0503020204020204" pitchFamily="34" charset="-122"/>
              </a:rPr>
            </a:br>
            <a:r>
              <a:rPr lang="zh-CN" altLang="en-US" sz="2400" i="1" dirty="0" smtClean="0">
                <a:latin typeface="微软雅黑" panose="020B0503020204020204" pitchFamily="34" charset="-122"/>
                <a:ea typeface="微软雅黑" panose="020B0503020204020204" pitchFamily="34" charset="-122"/>
              </a:rPr>
              <a:t>质量控制</a:t>
            </a:r>
            <a:r>
              <a:rPr lang="zh-CN" altLang="en-US" sz="2400" i="1" dirty="0">
                <a:latin typeface="微软雅黑" panose="020B0503020204020204" pitchFamily="34" charset="-122"/>
                <a:ea typeface="微软雅黑" panose="020B0503020204020204" pitchFamily="34" charset="-122"/>
              </a:rPr>
              <a:t>与仪器锁定</a:t>
            </a:r>
          </a:p>
        </p:txBody>
      </p:sp>
      <p:grpSp>
        <p:nvGrpSpPr>
          <p:cNvPr id="4" name="组合 13"/>
          <p:cNvGrpSpPr>
            <a:grpSpLocks/>
          </p:cNvGrpSpPr>
          <p:nvPr/>
        </p:nvGrpSpPr>
        <p:grpSpPr bwMode="auto">
          <a:xfrm>
            <a:off x="902366" y="3188468"/>
            <a:ext cx="6648576" cy="3192860"/>
            <a:chOff x="377762" y="3742286"/>
            <a:chExt cx="5941552" cy="2209118"/>
          </a:xfrm>
        </p:grpSpPr>
        <p:grpSp>
          <p:nvGrpSpPr>
            <p:cNvPr id="5" name="组合 1"/>
            <p:cNvGrpSpPr>
              <a:grpSpLocks/>
            </p:cNvGrpSpPr>
            <p:nvPr/>
          </p:nvGrpSpPr>
          <p:grpSpPr bwMode="auto">
            <a:xfrm>
              <a:off x="377762" y="3742286"/>
              <a:ext cx="5941552" cy="2209118"/>
              <a:chOff x="366713" y="1096963"/>
              <a:chExt cx="9388506" cy="3783012"/>
            </a:xfrm>
          </p:grpSpPr>
          <p:pic>
            <p:nvPicPr>
              <p:cNvPr id="3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113" y="1558925"/>
                <a:ext cx="1046162"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9625" y="3081338"/>
                <a:ext cx="655638"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669338" y="3079750"/>
                <a:ext cx="5429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532813" y="1697038"/>
                <a:ext cx="815975" cy="146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 name="Group 52"/>
              <p:cNvGrpSpPr>
                <a:grpSpLocks noChangeAspect="1"/>
              </p:cNvGrpSpPr>
              <p:nvPr/>
            </p:nvGrpSpPr>
            <p:grpSpPr bwMode="auto">
              <a:xfrm>
                <a:off x="2806700" y="2451100"/>
                <a:ext cx="1584325" cy="1349375"/>
                <a:chOff x="6590567" y="2427408"/>
                <a:chExt cx="2968625" cy="2563692"/>
              </a:xfrm>
            </p:grpSpPr>
            <p:sp>
              <p:nvSpPr>
                <p:cNvPr id="45" name="Trapezoid 54"/>
                <p:cNvSpPr/>
                <p:nvPr/>
              </p:nvSpPr>
              <p:spPr bwMode="auto">
                <a:xfrm>
                  <a:off x="7663224" y="4350481"/>
                  <a:ext cx="822480" cy="304890"/>
                </a:xfrm>
                <a:prstGeom prst="trapezoid">
                  <a:avLst/>
                </a:prstGeom>
                <a:gradFill>
                  <a:gsLst>
                    <a:gs pos="0">
                      <a:srgbClr val="D9D6DF"/>
                    </a:gs>
                    <a:gs pos="100000">
                      <a:schemeClr val="bg1">
                        <a:lumMod val="65000"/>
                      </a:schemeClr>
                    </a:gs>
                  </a:gsLst>
                  <a:lin ang="5400000" scaled="0"/>
                </a:gradFill>
                <a:ln>
                  <a:noFill/>
                </a:ln>
                <a:effectLst/>
                <a:extLst/>
              </p:spPr>
              <p:txBody>
                <a:bodyPr anchor="ctr"/>
                <a:lstStyle/>
                <a:p>
                  <a:pPr algn="ctr" eaLnBrk="0" hangingPunct="0">
                    <a:defRPr/>
                  </a:pPr>
                  <a:endParaRPr lang="en-US" sz="2000" dirty="0">
                    <a:solidFill>
                      <a:schemeClr val="bg1"/>
                    </a:solidFill>
                    <a:latin typeface="Imago" pitchFamily="2" charset="0"/>
                    <a:ea typeface="宋体" charset="-122"/>
                  </a:endParaRPr>
                </a:p>
              </p:txBody>
            </p:sp>
            <p:sp>
              <p:nvSpPr>
                <p:cNvPr id="46" name="Rounded Rectangle 55"/>
                <p:cNvSpPr>
                  <a:spLocks noChangeArrowheads="1"/>
                </p:cNvSpPr>
                <p:nvPr/>
              </p:nvSpPr>
              <p:spPr bwMode="auto">
                <a:xfrm>
                  <a:off x="6590567" y="2427408"/>
                  <a:ext cx="2968625" cy="1898408"/>
                </a:xfrm>
                <a:prstGeom prst="roundRect">
                  <a:avLst>
                    <a:gd name="adj" fmla="val 0"/>
                  </a:avLst>
                </a:prstGeom>
                <a:solidFill>
                  <a:srgbClr val="BFBFBF"/>
                </a:solidFill>
                <a:ln w="165100">
                  <a:solidFill>
                    <a:srgbClr val="BFBFBF"/>
                  </a:solidFill>
                  <a:round/>
                  <a:headEnd/>
                  <a:tailEnd/>
                </a:ln>
              </p:spPr>
              <p:txBody>
                <a:bodyPr anchor="ctr"/>
                <a:lstStyle/>
                <a:p>
                  <a:pPr algn="ctr" eaLnBrk="0" hangingPunct="0"/>
                  <a:endParaRPr lang="en-US" altLang="zh-CN" sz="2000">
                    <a:solidFill>
                      <a:schemeClr val="bg1"/>
                    </a:solidFill>
                    <a:latin typeface="Imago" pitchFamily="2" charset="0"/>
                  </a:endParaRPr>
                </a:p>
              </p:txBody>
            </p:sp>
            <p:sp>
              <p:nvSpPr>
                <p:cNvPr id="47" name="Rectangle 56"/>
                <p:cNvSpPr>
                  <a:spLocks noChangeArrowheads="1"/>
                </p:cNvSpPr>
                <p:nvPr/>
              </p:nvSpPr>
              <p:spPr bwMode="auto">
                <a:xfrm>
                  <a:off x="6708652" y="2537199"/>
                  <a:ext cx="2732455" cy="167882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en-US" altLang="zh-CN" sz="2000">
                    <a:solidFill>
                      <a:schemeClr val="bg1"/>
                    </a:solidFill>
                    <a:latin typeface="Imago" pitchFamily="2" charset="0"/>
                  </a:endParaRPr>
                </a:p>
              </p:txBody>
            </p:sp>
            <p:sp>
              <p:nvSpPr>
                <p:cNvPr id="48" name="Trapezoid 57"/>
                <p:cNvSpPr/>
                <p:nvPr/>
              </p:nvSpPr>
              <p:spPr bwMode="auto">
                <a:xfrm>
                  <a:off x="7404728" y="4639866"/>
                  <a:ext cx="1339471" cy="351397"/>
                </a:xfrm>
                <a:prstGeom prst="trapezoid">
                  <a:avLst>
                    <a:gd name="adj" fmla="val 73808"/>
                  </a:avLst>
                </a:prstGeom>
                <a:gradFill>
                  <a:gsLst>
                    <a:gs pos="0">
                      <a:schemeClr val="bg1">
                        <a:lumMod val="65000"/>
                      </a:schemeClr>
                    </a:gs>
                    <a:gs pos="100000">
                      <a:srgbClr val="D9D6DF"/>
                    </a:gs>
                  </a:gsLst>
                  <a:lin ang="5400000" scaled="0"/>
                </a:gradFill>
                <a:ln>
                  <a:noFill/>
                </a:ln>
                <a:effectLst/>
                <a:extLst/>
              </p:spPr>
              <p:txBody>
                <a:bodyPr anchor="ctr"/>
                <a:lstStyle/>
                <a:p>
                  <a:pPr algn="ctr" eaLnBrk="0" hangingPunct="0">
                    <a:defRPr/>
                  </a:pPr>
                  <a:endParaRPr lang="en-US" sz="2000" dirty="0">
                    <a:solidFill>
                      <a:schemeClr val="bg1"/>
                    </a:solidFill>
                    <a:latin typeface="Imago" pitchFamily="2" charset="0"/>
                    <a:ea typeface="宋体" charset="-122"/>
                  </a:endParaRPr>
                </a:p>
              </p:txBody>
            </p:sp>
            <p:sp>
              <p:nvSpPr>
                <p:cNvPr id="49" name="Oval 58"/>
                <p:cNvSpPr>
                  <a:spLocks noChangeArrowheads="1"/>
                </p:cNvSpPr>
                <p:nvPr/>
              </p:nvSpPr>
              <p:spPr bwMode="auto">
                <a:xfrm>
                  <a:off x="6756107" y="4256943"/>
                  <a:ext cx="108000" cy="108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en-US" altLang="zh-CN" sz="2000">
                    <a:solidFill>
                      <a:schemeClr val="bg1"/>
                    </a:solidFill>
                    <a:latin typeface="Imago" pitchFamily="2" charset="0"/>
                  </a:endParaRPr>
                </a:p>
              </p:txBody>
            </p:sp>
            <p:sp>
              <p:nvSpPr>
                <p:cNvPr id="50" name="Oval 59"/>
                <p:cNvSpPr>
                  <a:spLocks noChangeArrowheads="1"/>
                </p:cNvSpPr>
                <p:nvPr/>
              </p:nvSpPr>
              <p:spPr bwMode="auto">
                <a:xfrm>
                  <a:off x="6898714" y="4256943"/>
                  <a:ext cx="108000" cy="108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en-US" altLang="zh-CN" sz="2000">
                    <a:solidFill>
                      <a:schemeClr val="bg1"/>
                    </a:solidFill>
                    <a:latin typeface="Imago" pitchFamily="2" charset="0"/>
                  </a:endParaRPr>
                </a:p>
              </p:txBody>
            </p:sp>
            <p:sp>
              <p:nvSpPr>
                <p:cNvPr id="51" name="Rounded Rectangle 60"/>
                <p:cNvSpPr>
                  <a:spLocks noChangeArrowheads="1"/>
                </p:cNvSpPr>
                <p:nvPr/>
              </p:nvSpPr>
              <p:spPr bwMode="auto">
                <a:xfrm>
                  <a:off x="7908192" y="4256943"/>
                  <a:ext cx="333375" cy="111934"/>
                </a:xfrm>
                <a:prstGeom prst="roundRect">
                  <a:avLst>
                    <a:gd name="adj" fmla="val 491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en-US" altLang="zh-CN" sz="2000">
                    <a:solidFill>
                      <a:schemeClr val="bg1"/>
                    </a:solidFill>
                    <a:latin typeface="Imago" pitchFamily="2" charset="0"/>
                  </a:endParaRPr>
                </a:p>
              </p:txBody>
            </p:sp>
          </p:grpSp>
          <p:pic>
            <p:nvPicPr>
              <p:cNvPr id="37" name="Picture 61" descr="PC_LogIn_scre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75250" y="2381250"/>
                <a:ext cx="2212975" cy="14541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25" descr="OLStatus_All_Mora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30513" y="2508250"/>
                <a:ext cx="1497012"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8"/>
              <p:cNvSpPr txBox="1"/>
              <p:nvPr/>
            </p:nvSpPr>
            <p:spPr>
              <a:xfrm>
                <a:off x="5318071" y="3988236"/>
                <a:ext cx="1675527" cy="328198"/>
              </a:xfrm>
              <a:prstGeom prst="rect">
                <a:avLst/>
              </a:prstGeom>
              <a:noFill/>
            </p:spPr>
            <p:txBody>
              <a:bodyPr wrap="none">
                <a:spAutoFit/>
              </a:bodyPr>
              <a:lstStyle/>
              <a:p>
                <a:pPr>
                  <a:defRPr/>
                </a:pPr>
                <a:r>
                  <a:rPr lang="en-US" altLang="zh-CN" sz="1200" b="1" dirty="0">
                    <a:solidFill>
                      <a:schemeClr val="accent6"/>
                    </a:solidFill>
                    <a:latin typeface="Imago" panose="02000500060000020004" pitchFamily="2" charset="0"/>
                    <a:ea typeface="宋体" charset="-122"/>
                  </a:rPr>
                  <a:t>cobas IT 1000</a:t>
                </a:r>
                <a:endParaRPr lang="zh-CN" altLang="en-US" sz="1200" b="1" dirty="0">
                  <a:solidFill>
                    <a:schemeClr val="accent6"/>
                  </a:solidFill>
                  <a:latin typeface="Imago" panose="02000500060000020004" pitchFamily="2" charset="0"/>
                  <a:ea typeface="宋体" charset="-122"/>
                </a:endParaRPr>
              </a:p>
            </p:txBody>
          </p:sp>
          <p:sp>
            <p:nvSpPr>
              <p:cNvPr id="40" name="TextBox 39"/>
              <p:cNvSpPr txBox="1"/>
              <p:nvPr/>
            </p:nvSpPr>
            <p:spPr>
              <a:xfrm>
                <a:off x="3073154" y="3988236"/>
                <a:ext cx="1021342" cy="328198"/>
              </a:xfrm>
              <a:prstGeom prst="rect">
                <a:avLst/>
              </a:prstGeom>
              <a:noFill/>
            </p:spPr>
            <p:txBody>
              <a:bodyPr wrap="none">
                <a:spAutoFit/>
              </a:bodyPr>
              <a:lstStyle/>
              <a:p>
                <a:pPr>
                  <a:defRPr/>
                </a:pPr>
                <a:r>
                  <a:rPr lang="en-US" altLang="zh-CN" sz="1200" b="1" dirty="0">
                    <a:solidFill>
                      <a:schemeClr val="accent6"/>
                    </a:solidFill>
                    <a:latin typeface="Imago" panose="02000500060000020004" pitchFamily="2" charset="0"/>
                    <a:ea typeface="宋体" charset="-122"/>
                  </a:rPr>
                  <a:t>Bgelink</a:t>
                </a:r>
                <a:endParaRPr lang="zh-CN" altLang="en-US" sz="1200" b="1" dirty="0">
                  <a:solidFill>
                    <a:schemeClr val="accent6"/>
                  </a:solidFill>
                  <a:latin typeface="Imago" panose="02000500060000020004" pitchFamily="2" charset="0"/>
                  <a:ea typeface="宋体" charset="-122"/>
                </a:endParaRPr>
              </a:p>
            </p:txBody>
          </p:sp>
          <p:sp>
            <p:nvSpPr>
              <p:cNvPr id="41" name="TextBox 40"/>
              <p:cNvSpPr txBox="1"/>
              <p:nvPr/>
            </p:nvSpPr>
            <p:spPr>
              <a:xfrm>
                <a:off x="366713" y="1096963"/>
                <a:ext cx="1431057" cy="328198"/>
              </a:xfrm>
              <a:prstGeom prst="rect">
                <a:avLst/>
              </a:prstGeom>
              <a:noFill/>
            </p:spPr>
            <p:txBody>
              <a:bodyPr wrap="none">
                <a:spAutoFit/>
              </a:bodyPr>
              <a:lstStyle/>
              <a:p>
                <a:pPr>
                  <a:defRPr/>
                </a:pPr>
                <a:r>
                  <a:rPr lang="en-US" altLang="zh-CN" sz="1200" b="1" dirty="0">
                    <a:solidFill>
                      <a:schemeClr val="accent6"/>
                    </a:solidFill>
                    <a:latin typeface="Imago" panose="02000500060000020004" pitchFamily="2" charset="0"/>
                    <a:ea typeface="宋体" charset="-122"/>
                  </a:rPr>
                  <a:t>cobas b221</a:t>
                </a:r>
                <a:endParaRPr lang="zh-CN" altLang="en-US" sz="1200" b="1" dirty="0">
                  <a:solidFill>
                    <a:schemeClr val="accent6"/>
                  </a:solidFill>
                  <a:latin typeface="Imago" panose="02000500060000020004" pitchFamily="2" charset="0"/>
                  <a:ea typeface="宋体" charset="-122"/>
                </a:endParaRPr>
              </a:p>
            </p:txBody>
          </p:sp>
          <p:sp>
            <p:nvSpPr>
              <p:cNvPr id="42" name="TextBox 41"/>
              <p:cNvSpPr txBox="1"/>
              <p:nvPr/>
            </p:nvSpPr>
            <p:spPr>
              <a:xfrm>
                <a:off x="8265308" y="1140482"/>
                <a:ext cx="1489911" cy="328198"/>
              </a:xfrm>
              <a:prstGeom prst="rect">
                <a:avLst/>
              </a:prstGeom>
              <a:noFill/>
            </p:spPr>
            <p:txBody>
              <a:bodyPr wrap="none">
                <a:spAutoFit/>
              </a:bodyPr>
              <a:lstStyle/>
              <a:p>
                <a:pPr>
                  <a:defRPr/>
                </a:pPr>
                <a:r>
                  <a:rPr lang="en-US" altLang="zh-CN" sz="1200" b="1" dirty="0">
                    <a:solidFill>
                      <a:schemeClr val="accent6"/>
                    </a:solidFill>
                    <a:latin typeface="Imago" panose="02000500060000020004" pitchFamily="2" charset="0"/>
                    <a:ea typeface="宋体" charset="-122"/>
                  </a:rPr>
                  <a:t>cobas h 232</a:t>
                </a:r>
                <a:endParaRPr lang="zh-CN" altLang="en-US" sz="1200" b="1" dirty="0">
                  <a:solidFill>
                    <a:schemeClr val="accent6"/>
                  </a:solidFill>
                  <a:latin typeface="Imago" panose="02000500060000020004" pitchFamily="2" charset="0"/>
                  <a:ea typeface="宋体" charset="-122"/>
                </a:endParaRPr>
              </a:p>
            </p:txBody>
          </p:sp>
          <p:sp>
            <p:nvSpPr>
              <p:cNvPr id="43" name="TextBox 42"/>
              <p:cNvSpPr txBox="1"/>
              <p:nvPr/>
            </p:nvSpPr>
            <p:spPr>
              <a:xfrm>
                <a:off x="462027" y="4458781"/>
                <a:ext cx="1431057" cy="328198"/>
              </a:xfrm>
              <a:prstGeom prst="rect">
                <a:avLst/>
              </a:prstGeom>
              <a:noFill/>
            </p:spPr>
            <p:txBody>
              <a:bodyPr wrap="none">
                <a:spAutoFit/>
              </a:bodyPr>
              <a:lstStyle/>
              <a:p>
                <a:pPr>
                  <a:defRPr/>
                </a:pPr>
                <a:r>
                  <a:rPr lang="en-US" altLang="zh-CN" sz="1200" b="1" dirty="0">
                    <a:solidFill>
                      <a:schemeClr val="accent6"/>
                    </a:solidFill>
                    <a:latin typeface="Imago" panose="02000500060000020004" pitchFamily="2" charset="0"/>
                    <a:ea typeface="宋体" charset="-122"/>
                  </a:rPr>
                  <a:t>cobas b123</a:t>
                </a:r>
                <a:endParaRPr lang="zh-CN" altLang="en-US" sz="1200" b="1" dirty="0">
                  <a:solidFill>
                    <a:schemeClr val="accent6"/>
                  </a:solidFill>
                  <a:latin typeface="Imago" panose="02000500060000020004" pitchFamily="2" charset="0"/>
                  <a:ea typeface="宋体" charset="-122"/>
                </a:endParaRPr>
              </a:p>
            </p:txBody>
          </p:sp>
          <p:sp>
            <p:nvSpPr>
              <p:cNvPr id="44" name="TextBox 43"/>
              <p:cNvSpPr txBox="1"/>
              <p:nvPr/>
            </p:nvSpPr>
            <p:spPr>
              <a:xfrm>
                <a:off x="8626501" y="4447902"/>
                <a:ext cx="754236" cy="328198"/>
              </a:xfrm>
              <a:prstGeom prst="rect">
                <a:avLst/>
              </a:prstGeom>
              <a:noFill/>
            </p:spPr>
            <p:txBody>
              <a:bodyPr wrap="none">
                <a:spAutoFit/>
              </a:bodyPr>
              <a:lstStyle/>
              <a:p>
                <a:pPr>
                  <a:defRPr/>
                </a:pPr>
                <a:r>
                  <a:rPr lang="en-US" altLang="zh-CN" sz="1200" b="1" dirty="0">
                    <a:solidFill>
                      <a:schemeClr val="accent6"/>
                    </a:solidFill>
                    <a:latin typeface="Imago" panose="02000500060000020004" pitchFamily="2" charset="0"/>
                    <a:ea typeface="宋体" charset="-122"/>
                  </a:rPr>
                  <a:t>ACI2</a:t>
                </a:r>
                <a:endParaRPr lang="zh-CN" altLang="en-US" sz="1200" b="1" dirty="0">
                  <a:solidFill>
                    <a:schemeClr val="accent6"/>
                  </a:solidFill>
                  <a:latin typeface="Imago" panose="02000500060000020004" pitchFamily="2" charset="0"/>
                  <a:ea typeface="宋体" charset="-122"/>
                </a:endParaRPr>
              </a:p>
            </p:txBody>
          </p:sp>
        </p:grpSp>
        <p:cxnSp>
          <p:nvCxnSpPr>
            <p:cNvPr id="6" name="Elbow Connector 17"/>
            <p:cNvCxnSpPr/>
            <p:nvPr/>
          </p:nvCxnSpPr>
          <p:spPr>
            <a:xfrm rot="10800000">
              <a:off x="4820836" y="4950995"/>
              <a:ext cx="725432" cy="219188"/>
            </a:xfrm>
            <a:prstGeom prst="bentConnector3">
              <a:avLst>
                <a:gd name="adj1" fmla="val 50000"/>
              </a:avLst>
            </a:prstGeom>
            <a:ln w="12700">
              <a:solidFill>
                <a:schemeClr val="accent6"/>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Elbow Connector 17"/>
            <p:cNvCxnSpPr/>
            <p:nvPr/>
          </p:nvCxnSpPr>
          <p:spPr>
            <a:xfrm rot="10800000" flipV="1">
              <a:off x="4817661" y="4522150"/>
              <a:ext cx="741305" cy="192186"/>
            </a:xfrm>
            <a:prstGeom prst="bentConnector3">
              <a:avLst>
                <a:gd name="adj1" fmla="val 50000"/>
              </a:avLst>
            </a:prstGeom>
            <a:ln w="12700">
              <a:solidFill>
                <a:schemeClr val="accent6"/>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Elbow Connector 17"/>
            <p:cNvCxnSpPr/>
            <p:nvPr/>
          </p:nvCxnSpPr>
          <p:spPr>
            <a:xfrm>
              <a:off x="1233360" y="4326786"/>
              <a:ext cx="422243" cy="387549"/>
            </a:xfrm>
            <a:prstGeom prst="bentConnector3">
              <a:avLst>
                <a:gd name="adj1" fmla="val 50000"/>
              </a:avLst>
            </a:prstGeom>
            <a:ln w="12700">
              <a:solidFill>
                <a:schemeClr val="accent6"/>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Elbow Connector 17"/>
            <p:cNvCxnSpPr/>
            <p:nvPr/>
          </p:nvCxnSpPr>
          <p:spPr>
            <a:xfrm flipV="1">
              <a:off x="1233360" y="4973232"/>
              <a:ext cx="422243" cy="330370"/>
            </a:xfrm>
            <a:prstGeom prst="bentConnector3">
              <a:avLst>
                <a:gd name="adj1" fmla="val 50000"/>
              </a:avLst>
            </a:prstGeom>
            <a:ln w="12700">
              <a:solidFill>
                <a:schemeClr val="accent6"/>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0" name="组合 11"/>
            <p:cNvGrpSpPr>
              <a:grpSpLocks/>
            </p:cNvGrpSpPr>
            <p:nvPr/>
          </p:nvGrpSpPr>
          <p:grpSpPr bwMode="auto">
            <a:xfrm>
              <a:off x="3107930" y="4765677"/>
              <a:ext cx="375792" cy="298221"/>
              <a:chOff x="1563688" y="2622550"/>
              <a:chExt cx="2613025" cy="2755900"/>
            </a:xfrm>
          </p:grpSpPr>
          <p:grpSp>
            <p:nvGrpSpPr>
              <p:cNvPr id="11" name="Group 4"/>
              <p:cNvGrpSpPr>
                <a:grpSpLocks/>
              </p:cNvGrpSpPr>
              <p:nvPr/>
            </p:nvGrpSpPr>
            <p:grpSpPr bwMode="auto">
              <a:xfrm rot="-7191610">
                <a:off x="3443288" y="3065463"/>
                <a:ext cx="644525" cy="784225"/>
                <a:chOff x="1693" y="909"/>
                <a:chExt cx="267" cy="324"/>
              </a:xfrm>
            </p:grpSpPr>
            <p:sp>
              <p:nvSpPr>
                <p:cNvPr id="30" name="Freeform 5"/>
                <p:cNvSpPr>
                  <a:spLocks/>
                </p:cNvSpPr>
                <p:nvPr/>
              </p:nvSpPr>
              <p:spPr bwMode="auto">
                <a:xfrm>
                  <a:off x="1694" y="910"/>
                  <a:ext cx="268" cy="324"/>
                </a:xfrm>
                <a:custGeom>
                  <a:avLst/>
                  <a:gdLst/>
                  <a:ahLst/>
                  <a:cxnLst>
                    <a:cxn ang="0">
                      <a:pos x="66" y="190"/>
                    </a:cxn>
                    <a:cxn ang="0">
                      <a:pos x="67" y="191"/>
                    </a:cxn>
                    <a:cxn ang="0">
                      <a:pos x="68" y="192"/>
                    </a:cxn>
                    <a:cxn ang="0">
                      <a:pos x="69" y="192"/>
                    </a:cxn>
                    <a:cxn ang="0">
                      <a:pos x="70" y="193"/>
                    </a:cxn>
                    <a:cxn ang="0">
                      <a:pos x="71" y="193"/>
                    </a:cxn>
                    <a:cxn ang="0">
                      <a:pos x="72" y="194"/>
                    </a:cxn>
                    <a:cxn ang="0">
                      <a:pos x="73" y="194"/>
                    </a:cxn>
                    <a:cxn ang="0">
                      <a:pos x="74" y="195"/>
                    </a:cxn>
                    <a:cxn ang="0">
                      <a:pos x="75" y="195"/>
                    </a:cxn>
                    <a:cxn ang="0">
                      <a:pos x="76" y="195"/>
                    </a:cxn>
                    <a:cxn ang="0">
                      <a:pos x="77" y="196"/>
                    </a:cxn>
                    <a:cxn ang="0">
                      <a:pos x="78" y="196"/>
                    </a:cxn>
                    <a:cxn ang="0">
                      <a:pos x="79" y="196"/>
                    </a:cxn>
                    <a:cxn ang="0">
                      <a:pos x="81" y="196"/>
                    </a:cxn>
                    <a:cxn ang="0">
                      <a:pos x="81" y="196"/>
                    </a:cxn>
                    <a:cxn ang="0">
                      <a:pos x="81" y="196"/>
                    </a:cxn>
                    <a:cxn ang="0">
                      <a:pos x="83" y="196"/>
                    </a:cxn>
                    <a:cxn ang="0">
                      <a:pos x="84" y="196"/>
                    </a:cxn>
                    <a:cxn ang="0">
                      <a:pos x="85" y="196"/>
                    </a:cxn>
                    <a:cxn ang="0">
                      <a:pos x="87" y="195"/>
                    </a:cxn>
                    <a:cxn ang="0">
                      <a:pos x="88" y="195"/>
                    </a:cxn>
                    <a:cxn ang="0">
                      <a:pos x="89" y="195"/>
                    </a:cxn>
                    <a:cxn ang="0">
                      <a:pos x="90" y="194"/>
                    </a:cxn>
                    <a:cxn ang="0">
                      <a:pos x="91" y="194"/>
                    </a:cxn>
                    <a:cxn ang="0">
                      <a:pos x="92" y="193"/>
                    </a:cxn>
                    <a:cxn ang="0">
                      <a:pos x="93" y="193"/>
                    </a:cxn>
                    <a:cxn ang="0">
                      <a:pos x="94" y="192"/>
                    </a:cxn>
                    <a:cxn ang="0">
                      <a:pos x="94" y="191"/>
                    </a:cxn>
                    <a:cxn ang="0">
                      <a:pos x="95" y="191"/>
                    </a:cxn>
                    <a:cxn ang="0">
                      <a:pos x="97" y="189"/>
                    </a:cxn>
                    <a:cxn ang="0">
                      <a:pos x="97" y="189"/>
                    </a:cxn>
                    <a:cxn ang="0">
                      <a:pos x="97" y="189"/>
                    </a:cxn>
                    <a:cxn ang="0">
                      <a:pos x="154" y="129"/>
                    </a:cxn>
                    <a:cxn ang="0">
                      <a:pos x="154" y="96"/>
                    </a:cxn>
                    <a:cxn ang="0">
                      <a:pos x="122" y="96"/>
                    </a:cxn>
                    <a:cxn ang="0">
                      <a:pos x="104" y="115"/>
                    </a:cxn>
                    <a:cxn ang="0">
                      <a:pos x="104" y="24"/>
                    </a:cxn>
                    <a:cxn ang="0">
                      <a:pos x="81" y="0"/>
                    </a:cxn>
                    <a:cxn ang="0">
                      <a:pos x="59" y="24"/>
                    </a:cxn>
                    <a:cxn ang="0">
                      <a:pos x="59" y="115"/>
                    </a:cxn>
                    <a:cxn ang="0">
                      <a:pos x="40" y="96"/>
                    </a:cxn>
                    <a:cxn ang="0">
                      <a:pos x="9" y="96"/>
                    </a:cxn>
                    <a:cxn ang="0">
                      <a:pos x="9" y="129"/>
                    </a:cxn>
                    <a:cxn ang="0">
                      <a:pos x="65" y="189"/>
                    </a:cxn>
                    <a:cxn ang="0">
                      <a:pos x="65" y="189"/>
                    </a:cxn>
                    <a:cxn ang="0">
                      <a:pos x="66" y="190"/>
                    </a:cxn>
                  </a:cxnLst>
                  <a:rect l="0" t="0" r="r" b="b"/>
                  <a:pathLst>
                    <a:path w="162" h="196">
                      <a:moveTo>
                        <a:pt x="66" y="190"/>
                      </a:moveTo>
                      <a:cubicBezTo>
                        <a:pt x="67" y="191"/>
                        <a:pt x="67" y="191"/>
                        <a:pt x="67" y="191"/>
                      </a:cubicBezTo>
                      <a:cubicBezTo>
                        <a:pt x="68" y="192"/>
                        <a:pt x="68" y="192"/>
                        <a:pt x="68" y="192"/>
                      </a:cubicBezTo>
                      <a:cubicBezTo>
                        <a:pt x="69" y="192"/>
                        <a:pt x="69" y="192"/>
                        <a:pt x="69" y="192"/>
                      </a:cubicBezTo>
                      <a:cubicBezTo>
                        <a:pt x="70" y="193"/>
                        <a:pt x="70" y="193"/>
                        <a:pt x="70" y="193"/>
                      </a:cubicBezTo>
                      <a:cubicBezTo>
                        <a:pt x="71" y="193"/>
                        <a:pt x="71" y="193"/>
                        <a:pt x="71" y="193"/>
                      </a:cubicBezTo>
                      <a:cubicBezTo>
                        <a:pt x="71" y="193"/>
                        <a:pt x="71" y="194"/>
                        <a:pt x="72" y="194"/>
                      </a:cubicBezTo>
                      <a:cubicBezTo>
                        <a:pt x="73" y="194"/>
                        <a:pt x="73" y="194"/>
                        <a:pt x="73" y="194"/>
                      </a:cubicBezTo>
                      <a:cubicBezTo>
                        <a:pt x="74" y="195"/>
                        <a:pt x="74" y="195"/>
                        <a:pt x="74" y="195"/>
                      </a:cubicBezTo>
                      <a:cubicBezTo>
                        <a:pt x="75" y="195"/>
                        <a:pt x="75" y="195"/>
                        <a:pt x="75" y="195"/>
                      </a:cubicBezTo>
                      <a:cubicBezTo>
                        <a:pt x="76" y="195"/>
                        <a:pt x="76" y="195"/>
                        <a:pt x="76" y="195"/>
                      </a:cubicBezTo>
                      <a:cubicBezTo>
                        <a:pt x="76" y="195"/>
                        <a:pt x="76" y="196"/>
                        <a:pt x="77" y="196"/>
                      </a:cubicBezTo>
                      <a:cubicBezTo>
                        <a:pt x="77" y="196"/>
                        <a:pt x="77" y="196"/>
                        <a:pt x="78" y="196"/>
                      </a:cubicBezTo>
                      <a:cubicBezTo>
                        <a:pt x="79" y="196"/>
                        <a:pt x="79" y="196"/>
                        <a:pt x="79" y="196"/>
                      </a:cubicBezTo>
                      <a:cubicBezTo>
                        <a:pt x="80" y="196"/>
                        <a:pt x="80" y="196"/>
                        <a:pt x="81" y="196"/>
                      </a:cubicBezTo>
                      <a:cubicBezTo>
                        <a:pt x="81" y="196"/>
                        <a:pt x="81" y="196"/>
                        <a:pt x="81" y="196"/>
                      </a:cubicBezTo>
                      <a:cubicBezTo>
                        <a:pt x="81" y="196"/>
                        <a:pt x="81" y="196"/>
                        <a:pt x="81" y="196"/>
                      </a:cubicBezTo>
                      <a:cubicBezTo>
                        <a:pt x="82" y="196"/>
                        <a:pt x="83" y="196"/>
                        <a:pt x="83" y="196"/>
                      </a:cubicBezTo>
                      <a:cubicBezTo>
                        <a:pt x="84" y="196"/>
                        <a:pt x="84" y="196"/>
                        <a:pt x="84" y="196"/>
                      </a:cubicBezTo>
                      <a:cubicBezTo>
                        <a:pt x="85" y="196"/>
                        <a:pt x="85" y="196"/>
                        <a:pt x="85" y="196"/>
                      </a:cubicBezTo>
                      <a:cubicBezTo>
                        <a:pt x="86" y="196"/>
                        <a:pt x="86" y="195"/>
                        <a:pt x="87" y="195"/>
                      </a:cubicBezTo>
                      <a:cubicBezTo>
                        <a:pt x="88" y="195"/>
                        <a:pt x="88" y="195"/>
                        <a:pt x="88" y="195"/>
                      </a:cubicBezTo>
                      <a:cubicBezTo>
                        <a:pt x="89" y="195"/>
                        <a:pt x="89" y="195"/>
                        <a:pt x="89" y="195"/>
                      </a:cubicBezTo>
                      <a:cubicBezTo>
                        <a:pt x="90" y="194"/>
                        <a:pt x="90" y="194"/>
                        <a:pt x="90" y="194"/>
                      </a:cubicBezTo>
                      <a:cubicBezTo>
                        <a:pt x="91" y="194"/>
                        <a:pt x="91" y="194"/>
                        <a:pt x="91" y="194"/>
                      </a:cubicBezTo>
                      <a:cubicBezTo>
                        <a:pt x="92" y="193"/>
                        <a:pt x="92" y="193"/>
                        <a:pt x="92" y="193"/>
                      </a:cubicBezTo>
                      <a:cubicBezTo>
                        <a:pt x="93" y="193"/>
                        <a:pt x="93" y="193"/>
                        <a:pt x="93" y="193"/>
                      </a:cubicBezTo>
                      <a:cubicBezTo>
                        <a:pt x="94" y="192"/>
                        <a:pt x="94" y="192"/>
                        <a:pt x="94" y="192"/>
                      </a:cubicBezTo>
                      <a:cubicBezTo>
                        <a:pt x="94" y="191"/>
                        <a:pt x="94" y="191"/>
                        <a:pt x="94" y="191"/>
                      </a:cubicBezTo>
                      <a:cubicBezTo>
                        <a:pt x="95" y="191"/>
                        <a:pt x="95" y="191"/>
                        <a:pt x="95" y="191"/>
                      </a:cubicBezTo>
                      <a:cubicBezTo>
                        <a:pt x="96" y="190"/>
                        <a:pt x="96" y="190"/>
                        <a:pt x="97" y="189"/>
                      </a:cubicBezTo>
                      <a:cubicBezTo>
                        <a:pt x="97" y="189"/>
                        <a:pt x="97" y="189"/>
                        <a:pt x="97" y="189"/>
                      </a:cubicBezTo>
                      <a:cubicBezTo>
                        <a:pt x="97" y="189"/>
                        <a:pt x="97" y="189"/>
                        <a:pt x="97" y="189"/>
                      </a:cubicBezTo>
                      <a:cubicBezTo>
                        <a:pt x="154" y="129"/>
                        <a:pt x="154" y="129"/>
                        <a:pt x="154" y="129"/>
                      </a:cubicBezTo>
                      <a:cubicBezTo>
                        <a:pt x="162" y="120"/>
                        <a:pt x="162" y="105"/>
                        <a:pt x="154" y="96"/>
                      </a:cubicBezTo>
                      <a:cubicBezTo>
                        <a:pt x="145" y="86"/>
                        <a:pt x="131" y="86"/>
                        <a:pt x="122" y="96"/>
                      </a:cubicBezTo>
                      <a:cubicBezTo>
                        <a:pt x="104" y="115"/>
                        <a:pt x="104" y="115"/>
                        <a:pt x="104" y="115"/>
                      </a:cubicBezTo>
                      <a:cubicBezTo>
                        <a:pt x="104" y="24"/>
                        <a:pt x="104" y="24"/>
                        <a:pt x="104" y="24"/>
                      </a:cubicBezTo>
                      <a:cubicBezTo>
                        <a:pt x="104" y="11"/>
                        <a:pt x="93" y="0"/>
                        <a:pt x="81" y="0"/>
                      </a:cubicBezTo>
                      <a:cubicBezTo>
                        <a:pt x="69" y="0"/>
                        <a:pt x="59" y="11"/>
                        <a:pt x="59" y="24"/>
                      </a:cubicBezTo>
                      <a:cubicBezTo>
                        <a:pt x="59" y="115"/>
                        <a:pt x="59" y="115"/>
                        <a:pt x="59" y="115"/>
                      </a:cubicBezTo>
                      <a:cubicBezTo>
                        <a:pt x="40" y="96"/>
                        <a:pt x="40" y="96"/>
                        <a:pt x="40" y="96"/>
                      </a:cubicBezTo>
                      <a:cubicBezTo>
                        <a:pt x="31" y="86"/>
                        <a:pt x="17" y="86"/>
                        <a:pt x="9" y="96"/>
                      </a:cubicBezTo>
                      <a:cubicBezTo>
                        <a:pt x="0" y="105"/>
                        <a:pt x="0" y="120"/>
                        <a:pt x="9" y="129"/>
                      </a:cubicBezTo>
                      <a:cubicBezTo>
                        <a:pt x="65" y="189"/>
                        <a:pt x="65" y="189"/>
                        <a:pt x="65" y="189"/>
                      </a:cubicBezTo>
                      <a:cubicBezTo>
                        <a:pt x="65" y="189"/>
                        <a:pt x="65" y="189"/>
                        <a:pt x="65" y="189"/>
                      </a:cubicBezTo>
                      <a:cubicBezTo>
                        <a:pt x="66" y="190"/>
                        <a:pt x="66" y="190"/>
                        <a:pt x="66" y="190"/>
                      </a:cubicBezTo>
                    </a:path>
                  </a:pathLst>
                </a:custGeom>
                <a:gradFill rotWithShape="1">
                  <a:gsLst>
                    <a:gs pos="0">
                      <a:schemeClr val="bg2">
                        <a:gamma/>
                        <a:tint val="47451"/>
                        <a:invGamma/>
                      </a:schemeClr>
                    </a:gs>
                    <a:gs pos="100000">
                      <a:schemeClr val="bg2"/>
                    </a:gs>
                  </a:gsLst>
                  <a:lin ang="5400000" scaled="1"/>
                </a:gradFill>
                <a:ln w="9525">
                  <a:noFill/>
                  <a:round/>
                  <a:headEnd/>
                  <a:tailEnd/>
                </a:ln>
              </p:spPr>
              <p:txBody>
                <a:bodyPr/>
                <a:lstStyle/>
                <a:p>
                  <a:pPr>
                    <a:defRPr/>
                  </a:pPr>
                  <a:endParaRPr lang="zh-CN" altLang="zh-CN">
                    <a:latin typeface="Imago Book" pitchFamily="34" charset="0"/>
                  </a:endParaRPr>
                </a:p>
              </p:txBody>
            </p:sp>
            <p:sp>
              <p:nvSpPr>
                <p:cNvPr id="31" name="Freeform 6"/>
                <p:cNvSpPr>
                  <a:spLocks noEditPoints="1"/>
                </p:cNvSpPr>
                <p:nvPr/>
              </p:nvSpPr>
              <p:spPr bwMode="auto">
                <a:xfrm>
                  <a:off x="1795" y="983"/>
                  <a:ext cx="261" cy="242"/>
                </a:xfrm>
                <a:custGeom>
                  <a:avLst/>
                  <a:gdLst/>
                  <a:ahLst/>
                  <a:cxnLst>
                    <a:cxn ang="0">
                      <a:pos x="74" y="151"/>
                    </a:cxn>
                    <a:cxn ang="0">
                      <a:pos x="74" y="151"/>
                    </a:cxn>
                    <a:cxn ang="0">
                      <a:pos x="56" y="0"/>
                    </a:cxn>
                    <a:cxn ang="0">
                      <a:pos x="56" y="87"/>
                    </a:cxn>
                    <a:cxn ang="0">
                      <a:pos x="30" y="59"/>
                    </a:cxn>
                    <a:cxn ang="0">
                      <a:pos x="5" y="59"/>
                    </a:cxn>
                    <a:cxn ang="0">
                      <a:pos x="5" y="86"/>
                    </a:cxn>
                    <a:cxn ang="0">
                      <a:pos x="62" y="146"/>
                    </a:cxn>
                    <a:cxn ang="0">
                      <a:pos x="62" y="146"/>
                    </a:cxn>
                    <a:cxn ang="0">
                      <a:pos x="63" y="147"/>
                    </a:cxn>
                    <a:cxn ang="0">
                      <a:pos x="64" y="148"/>
                    </a:cxn>
                    <a:cxn ang="0">
                      <a:pos x="64" y="148"/>
                    </a:cxn>
                    <a:cxn ang="0">
                      <a:pos x="65" y="148"/>
                    </a:cxn>
                    <a:cxn ang="0">
                      <a:pos x="65" y="149"/>
                    </a:cxn>
                    <a:cxn ang="0">
                      <a:pos x="67" y="149"/>
                    </a:cxn>
                    <a:cxn ang="0">
                      <a:pos x="67" y="150"/>
                    </a:cxn>
                    <a:cxn ang="0">
                      <a:pos x="68" y="150"/>
                    </a:cxn>
                    <a:cxn ang="0">
                      <a:pos x="69" y="150"/>
                    </a:cxn>
                    <a:cxn ang="0">
                      <a:pos x="70" y="151"/>
                    </a:cxn>
                    <a:cxn ang="0">
                      <a:pos x="71" y="151"/>
                    </a:cxn>
                    <a:cxn ang="0">
                      <a:pos x="72" y="151"/>
                    </a:cxn>
                    <a:cxn ang="0">
                      <a:pos x="72" y="151"/>
                    </a:cxn>
                    <a:cxn ang="0">
                      <a:pos x="74" y="151"/>
                    </a:cxn>
                    <a:cxn ang="0">
                      <a:pos x="76" y="151"/>
                    </a:cxn>
                    <a:cxn ang="0">
                      <a:pos x="77" y="151"/>
                    </a:cxn>
                    <a:cxn ang="0">
                      <a:pos x="78" y="151"/>
                    </a:cxn>
                    <a:cxn ang="0">
                      <a:pos x="78" y="151"/>
                    </a:cxn>
                    <a:cxn ang="0">
                      <a:pos x="79" y="150"/>
                    </a:cxn>
                    <a:cxn ang="0">
                      <a:pos x="80" y="150"/>
                    </a:cxn>
                    <a:cxn ang="0">
                      <a:pos x="81" y="150"/>
                    </a:cxn>
                    <a:cxn ang="0">
                      <a:pos x="82" y="149"/>
                    </a:cxn>
                    <a:cxn ang="0">
                      <a:pos x="82" y="149"/>
                    </a:cxn>
                    <a:cxn ang="0">
                      <a:pos x="83" y="149"/>
                    </a:cxn>
                    <a:cxn ang="0">
                      <a:pos x="84" y="148"/>
                    </a:cxn>
                    <a:cxn ang="0">
                      <a:pos x="85" y="147"/>
                    </a:cxn>
                    <a:cxn ang="0">
                      <a:pos x="85" y="147"/>
                    </a:cxn>
                    <a:cxn ang="0">
                      <a:pos x="86" y="146"/>
                    </a:cxn>
                    <a:cxn ang="0">
                      <a:pos x="87" y="146"/>
                    </a:cxn>
                    <a:cxn ang="0">
                      <a:pos x="149" y="72"/>
                    </a:cxn>
                    <a:cxn ang="0">
                      <a:pos x="143" y="86"/>
                    </a:cxn>
                    <a:cxn ang="0">
                      <a:pos x="87" y="146"/>
                    </a:cxn>
                    <a:cxn ang="0">
                      <a:pos x="85" y="147"/>
                    </a:cxn>
                    <a:cxn ang="0">
                      <a:pos x="85" y="147"/>
                    </a:cxn>
                    <a:cxn ang="0">
                      <a:pos x="84" y="148"/>
                    </a:cxn>
                    <a:cxn ang="0">
                      <a:pos x="83" y="148"/>
                    </a:cxn>
                    <a:cxn ang="0">
                      <a:pos x="83" y="149"/>
                    </a:cxn>
                    <a:cxn ang="0">
                      <a:pos x="82" y="149"/>
                    </a:cxn>
                    <a:cxn ang="0">
                      <a:pos x="81" y="150"/>
                    </a:cxn>
                    <a:cxn ang="0">
                      <a:pos x="80" y="150"/>
                    </a:cxn>
                    <a:cxn ang="0">
                      <a:pos x="80" y="150"/>
                    </a:cxn>
                    <a:cxn ang="0">
                      <a:pos x="80" y="150"/>
                    </a:cxn>
                    <a:cxn ang="0">
                      <a:pos x="83" y="92"/>
                    </a:cxn>
                  </a:cxnLst>
                  <a:rect l="0" t="0" r="r" b="b"/>
                  <a:pathLst>
                    <a:path w="149" h="151">
                      <a:moveTo>
                        <a:pt x="74" y="151"/>
                      </a:moveTo>
                      <a:cubicBezTo>
                        <a:pt x="74" y="151"/>
                        <a:pt x="74" y="151"/>
                        <a:pt x="74" y="151"/>
                      </a:cubicBezTo>
                      <a:cubicBezTo>
                        <a:pt x="74" y="151"/>
                        <a:pt x="74" y="151"/>
                        <a:pt x="74" y="151"/>
                      </a:cubicBezTo>
                      <a:cubicBezTo>
                        <a:pt x="74" y="151"/>
                        <a:pt x="74" y="151"/>
                        <a:pt x="74" y="151"/>
                      </a:cubicBezTo>
                      <a:moveTo>
                        <a:pt x="74" y="0"/>
                      </a:moveTo>
                      <a:cubicBezTo>
                        <a:pt x="56" y="0"/>
                        <a:pt x="56" y="0"/>
                        <a:pt x="56" y="0"/>
                      </a:cubicBezTo>
                      <a:cubicBezTo>
                        <a:pt x="56" y="75"/>
                        <a:pt x="56" y="75"/>
                        <a:pt x="56" y="75"/>
                      </a:cubicBezTo>
                      <a:cubicBezTo>
                        <a:pt x="56" y="87"/>
                        <a:pt x="56" y="87"/>
                        <a:pt x="56" y="87"/>
                      </a:cubicBezTo>
                      <a:cubicBezTo>
                        <a:pt x="48" y="79"/>
                        <a:pt x="48" y="79"/>
                        <a:pt x="48" y="79"/>
                      </a:cubicBezTo>
                      <a:cubicBezTo>
                        <a:pt x="30" y="59"/>
                        <a:pt x="30" y="59"/>
                        <a:pt x="30" y="59"/>
                      </a:cubicBezTo>
                      <a:cubicBezTo>
                        <a:pt x="26" y="55"/>
                        <a:pt x="22" y="54"/>
                        <a:pt x="17" y="54"/>
                      </a:cubicBezTo>
                      <a:cubicBezTo>
                        <a:pt x="13" y="54"/>
                        <a:pt x="8" y="55"/>
                        <a:pt x="5" y="59"/>
                      </a:cubicBezTo>
                      <a:cubicBezTo>
                        <a:pt x="1" y="63"/>
                        <a:pt x="0" y="67"/>
                        <a:pt x="0" y="72"/>
                      </a:cubicBezTo>
                      <a:cubicBezTo>
                        <a:pt x="0" y="77"/>
                        <a:pt x="1" y="82"/>
                        <a:pt x="5" y="86"/>
                      </a:cubicBezTo>
                      <a:cubicBezTo>
                        <a:pt x="62" y="146"/>
                        <a:pt x="62" y="146"/>
                        <a:pt x="62" y="146"/>
                      </a:cubicBezTo>
                      <a:cubicBezTo>
                        <a:pt x="62" y="146"/>
                        <a:pt x="62" y="146"/>
                        <a:pt x="62" y="146"/>
                      </a:cubicBezTo>
                      <a:cubicBezTo>
                        <a:pt x="62" y="146"/>
                        <a:pt x="62" y="146"/>
                        <a:pt x="62" y="146"/>
                      </a:cubicBezTo>
                      <a:cubicBezTo>
                        <a:pt x="62" y="146"/>
                        <a:pt x="62" y="146"/>
                        <a:pt x="62" y="146"/>
                      </a:cubicBezTo>
                      <a:cubicBezTo>
                        <a:pt x="62" y="146"/>
                        <a:pt x="62" y="146"/>
                        <a:pt x="62" y="146"/>
                      </a:cubicBezTo>
                      <a:cubicBezTo>
                        <a:pt x="63" y="147"/>
                        <a:pt x="63" y="147"/>
                        <a:pt x="63" y="147"/>
                      </a:cubicBezTo>
                      <a:cubicBezTo>
                        <a:pt x="63" y="147"/>
                        <a:pt x="63" y="147"/>
                        <a:pt x="63" y="147"/>
                      </a:cubicBezTo>
                      <a:cubicBezTo>
                        <a:pt x="64" y="148"/>
                        <a:pt x="64" y="148"/>
                        <a:pt x="64" y="148"/>
                      </a:cubicBezTo>
                      <a:cubicBezTo>
                        <a:pt x="64" y="148"/>
                        <a:pt x="64" y="148"/>
                        <a:pt x="64" y="148"/>
                      </a:cubicBezTo>
                      <a:cubicBezTo>
                        <a:pt x="64" y="148"/>
                        <a:pt x="64" y="148"/>
                        <a:pt x="64" y="148"/>
                      </a:cubicBezTo>
                      <a:cubicBezTo>
                        <a:pt x="64" y="148"/>
                        <a:pt x="64" y="148"/>
                        <a:pt x="64" y="148"/>
                      </a:cubicBezTo>
                      <a:cubicBezTo>
                        <a:pt x="65" y="148"/>
                        <a:pt x="65" y="148"/>
                        <a:pt x="65" y="148"/>
                      </a:cubicBezTo>
                      <a:cubicBezTo>
                        <a:pt x="65" y="149"/>
                        <a:pt x="65" y="149"/>
                        <a:pt x="65" y="149"/>
                      </a:cubicBezTo>
                      <a:cubicBezTo>
                        <a:pt x="65" y="149"/>
                        <a:pt x="65" y="149"/>
                        <a:pt x="65" y="149"/>
                      </a:cubicBezTo>
                      <a:cubicBezTo>
                        <a:pt x="66" y="149"/>
                        <a:pt x="66" y="149"/>
                        <a:pt x="66" y="149"/>
                      </a:cubicBezTo>
                      <a:cubicBezTo>
                        <a:pt x="66" y="149"/>
                        <a:pt x="66" y="149"/>
                        <a:pt x="67" y="149"/>
                      </a:cubicBezTo>
                      <a:cubicBezTo>
                        <a:pt x="67" y="150"/>
                        <a:pt x="67" y="150"/>
                        <a:pt x="67" y="150"/>
                      </a:cubicBezTo>
                      <a:cubicBezTo>
                        <a:pt x="67" y="150"/>
                        <a:pt x="67" y="150"/>
                        <a:pt x="67" y="150"/>
                      </a:cubicBezTo>
                      <a:cubicBezTo>
                        <a:pt x="68" y="150"/>
                        <a:pt x="68" y="150"/>
                        <a:pt x="68" y="150"/>
                      </a:cubicBezTo>
                      <a:cubicBezTo>
                        <a:pt x="68" y="150"/>
                        <a:pt x="68" y="150"/>
                        <a:pt x="68" y="150"/>
                      </a:cubicBezTo>
                      <a:cubicBezTo>
                        <a:pt x="68" y="150"/>
                        <a:pt x="68" y="150"/>
                        <a:pt x="68" y="150"/>
                      </a:cubicBezTo>
                      <a:cubicBezTo>
                        <a:pt x="69" y="150"/>
                        <a:pt x="69" y="150"/>
                        <a:pt x="69" y="150"/>
                      </a:cubicBezTo>
                      <a:cubicBezTo>
                        <a:pt x="69" y="150"/>
                        <a:pt x="69" y="150"/>
                        <a:pt x="69" y="150"/>
                      </a:cubicBezTo>
                      <a:cubicBezTo>
                        <a:pt x="70" y="151"/>
                        <a:pt x="70" y="151"/>
                        <a:pt x="70" y="151"/>
                      </a:cubicBezTo>
                      <a:cubicBezTo>
                        <a:pt x="70" y="151"/>
                        <a:pt x="70" y="151"/>
                        <a:pt x="70" y="151"/>
                      </a:cubicBezTo>
                      <a:cubicBezTo>
                        <a:pt x="71" y="151"/>
                        <a:pt x="71" y="151"/>
                        <a:pt x="71" y="151"/>
                      </a:cubicBezTo>
                      <a:cubicBezTo>
                        <a:pt x="71" y="151"/>
                        <a:pt x="71" y="151"/>
                        <a:pt x="71" y="151"/>
                      </a:cubicBezTo>
                      <a:cubicBezTo>
                        <a:pt x="72" y="151"/>
                        <a:pt x="72" y="151"/>
                        <a:pt x="72" y="151"/>
                      </a:cubicBezTo>
                      <a:cubicBezTo>
                        <a:pt x="72" y="151"/>
                        <a:pt x="72" y="151"/>
                        <a:pt x="72" y="151"/>
                      </a:cubicBezTo>
                      <a:cubicBezTo>
                        <a:pt x="72" y="151"/>
                        <a:pt x="72" y="151"/>
                        <a:pt x="72" y="151"/>
                      </a:cubicBezTo>
                      <a:cubicBezTo>
                        <a:pt x="73" y="151"/>
                        <a:pt x="73" y="151"/>
                        <a:pt x="74" y="151"/>
                      </a:cubicBezTo>
                      <a:cubicBezTo>
                        <a:pt x="74" y="151"/>
                        <a:pt x="74" y="151"/>
                        <a:pt x="74" y="151"/>
                      </a:cubicBezTo>
                      <a:cubicBezTo>
                        <a:pt x="74" y="151"/>
                        <a:pt x="74" y="151"/>
                        <a:pt x="74" y="151"/>
                      </a:cubicBezTo>
                      <a:cubicBezTo>
                        <a:pt x="75" y="151"/>
                        <a:pt x="75" y="151"/>
                        <a:pt x="76" y="151"/>
                      </a:cubicBezTo>
                      <a:cubicBezTo>
                        <a:pt x="76" y="151"/>
                        <a:pt x="76" y="151"/>
                        <a:pt x="76" y="151"/>
                      </a:cubicBezTo>
                      <a:cubicBezTo>
                        <a:pt x="77" y="151"/>
                        <a:pt x="77" y="151"/>
                        <a:pt x="77" y="151"/>
                      </a:cubicBezTo>
                      <a:cubicBezTo>
                        <a:pt x="77" y="151"/>
                        <a:pt x="77" y="151"/>
                        <a:pt x="77" y="151"/>
                      </a:cubicBezTo>
                      <a:cubicBezTo>
                        <a:pt x="78" y="151"/>
                        <a:pt x="78" y="151"/>
                        <a:pt x="78" y="151"/>
                      </a:cubicBezTo>
                      <a:cubicBezTo>
                        <a:pt x="78" y="151"/>
                        <a:pt x="78" y="151"/>
                        <a:pt x="78" y="151"/>
                      </a:cubicBezTo>
                      <a:cubicBezTo>
                        <a:pt x="78" y="151"/>
                        <a:pt x="78" y="151"/>
                        <a:pt x="78" y="151"/>
                      </a:cubicBezTo>
                      <a:cubicBezTo>
                        <a:pt x="79" y="150"/>
                        <a:pt x="79" y="150"/>
                        <a:pt x="79" y="150"/>
                      </a:cubicBezTo>
                      <a:cubicBezTo>
                        <a:pt x="79" y="150"/>
                        <a:pt x="79" y="150"/>
                        <a:pt x="79" y="150"/>
                      </a:cubicBezTo>
                      <a:cubicBezTo>
                        <a:pt x="80" y="150"/>
                        <a:pt x="80" y="150"/>
                        <a:pt x="80" y="150"/>
                      </a:cubicBezTo>
                      <a:cubicBezTo>
                        <a:pt x="80" y="150"/>
                        <a:pt x="80" y="150"/>
                        <a:pt x="80" y="150"/>
                      </a:cubicBezTo>
                      <a:cubicBezTo>
                        <a:pt x="80" y="150"/>
                        <a:pt x="80" y="150"/>
                        <a:pt x="80" y="150"/>
                      </a:cubicBezTo>
                      <a:cubicBezTo>
                        <a:pt x="81" y="150"/>
                        <a:pt x="81" y="150"/>
                        <a:pt x="81" y="150"/>
                      </a:cubicBezTo>
                      <a:cubicBezTo>
                        <a:pt x="81" y="150"/>
                        <a:pt x="81" y="150"/>
                        <a:pt x="81" y="150"/>
                      </a:cubicBezTo>
                      <a:cubicBezTo>
                        <a:pt x="82" y="149"/>
                        <a:pt x="82" y="149"/>
                        <a:pt x="82" y="149"/>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8"/>
                        <a:pt x="83" y="148"/>
                        <a:pt x="83" y="148"/>
                      </a:cubicBezTo>
                      <a:cubicBezTo>
                        <a:pt x="84" y="148"/>
                        <a:pt x="84" y="148"/>
                        <a:pt x="84" y="148"/>
                      </a:cubicBezTo>
                      <a:cubicBezTo>
                        <a:pt x="84" y="148"/>
                        <a:pt x="84" y="148"/>
                        <a:pt x="84" y="148"/>
                      </a:cubicBezTo>
                      <a:cubicBezTo>
                        <a:pt x="85" y="147"/>
                        <a:pt x="85" y="147"/>
                        <a:pt x="85" y="147"/>
                      </a:cubicBezTo>
                      <a:cubicBezTo>
                        <a:pt x="85" y="147"/>
                        <a:pt x="85" y="147"/>
                        <a:pt x="85" y="147"/>
                      </a:cubicBezTo>
                      <a:cubicBezTo>
                        <a:pt x="85" y="147"/>
                        <a:pt x="85" y="147"/>
                        <a:pt x="85" y="147"/>
                      </a:cubicBezTo>
                      <a:cubicBezTo>
                        <a:pt x="85" y="147"/>
                        <a:pt x="85" y="147"/>
                        <a:pt x="85" y="147"/>
                      </a:cubicBezTo>
                      <a:cubicBezTo>
                        <a:pt x="86" y="147"/>
                        <a:pt x="86" y="146"/>
                        <a:pt x="86" y="146"/>
                      </a:cubicBezTo>
                      <a:cubicBezTo>
                        <a:pt x="87" y="146"/>
                        <a:pt x="87" y="146"/>
                        <a:pt x="87" y="146"/>
                      </a:cubicBezTo>
                      <a:cubicBezTo>
                        <a:pt x="87" y="146"/>
                        <a:pt x="87" y="146"/>
                        <a:pt x="87" y="146"/>
                      </a:cubicBezTo>
                      <a:cubicBezTo>
                        <a:pt x="143" y="86"/>
                        <a:pt x="143" y="86"/>
                        <a:pt x="143" y="86"/>
                      </a:cubicBezTo>
                      <a:cubicBezTo>
                        <a:pt x="147" y="82"/>
                        <a:pt x="149" y="77"/>
                        <a:pt x="149" y="72"/>
                      </a:cubicBezTo>
                      <a:cubicBezTo>
                        <a:pt x="149" y="72"/>
                        <a:pt x="149" y="72"/>
                        <a:pt x="149" y="72"/>
                      </a:cubicBezTo>
                      <a:cubicBezTo>
                        <a:pt x="149" y="77"/>
                        <a:pt x="147" y="82"/>
                        <a:pt x="143" y="86"/>
                      </a:cubicBezTo>
                      <a:cubicBezTo>
                        <a:pt x="87" y="146"/>
                        <a:pt x="87" y="146"/>
                        <a:pt x="87" y="146"/>
                      </a:cubicBezTo>
                      <a:cubicBezTo>
                        <a:pt x="87" y="146"/>
                        <a:pt x="87" y="146"/>
                        <a:pt x="87" y="146"/>
                      </a:cubicBezTo>
                      <a:cubicBezTo>
                        <a:pt x="86" y="146"/>
                        <a:pt x="86" y="146"/>
                        <a:pt x="86" y="146"/>
                      </a:cubicBezTo>
                      <a:cubicBezTo>
                        <a:pt x="86" y="146"/>
                        <a:pt x="86" y="147"/>
                        <a:pt x="85" y="147"/>
                      </a:cubicBezTo>
                      <a:cubicBezTo>
                        <a:pt x="85" y="147"/>
                        <a:pt x="85" y="147"/>
                        <a:pt x="85" y="147"/>
                      </a:cubicBezTo>
                      <a:cubicBezTo>
                        <a:pt x="85" y="147"/>
                        <a:pt x="85" y="147"/>
                        <a:pt x="85" y="147"/>
                      </a:cubicBezTo>
                      <a:cubicBezTo>
                        <a:pt x="85" y="147"/>
                        <a:pt x="85" y="147"/>
                        <a:pt x="85" y="147"/>
                      </a:cubicBezTo>
                      <a:cubicBezTo>
                        <a:pt x="84" y="148"/>
                        <a:pt x="84" y="148"/>
                        <a:pt x="84" y="148"/>
                      </a:cubicBezTo>
                      <a:cubicBezTo>
                        <a:pt x="84" y="148"/>
                        <a:pt x="84" y="148"/>
                        <a:pt x="84" y="148"/>
                      </a:cubicBezTo>
                      <a:cubicBezTo>
                        <a:pt x="83" y="148"/>
                        <a:pt x="83" y="148"/>
                        <a:pt x="83" y="148"/>
                      </a:cubicBezTo>
                      <a:cubicBezTo>
                        <a:pt x="83" y="149"/>
                        <a:pt x="83" y="149"/>
                        <a:pt x="83" y="149"/>
                      </a:cubicBezTo>
                      <a:cubicBezTo>
                        <a:pt x="83" y="149"/>
                        <a:pt x="83" y="149"/>
                        <a:pt x="83" y="149"/>
                      </a:cubicBezTo>
                      <a:cubicBezTo>
                        <a:pt x="82" y="149"/>
                        <a:pt x="82" y="149"/>
                        <a:pt x="82" y="149"/>
                      </a:cubicBezTo>
                      <a:cubicBezTo>
                        <a:pt x="82" y="149"/>
                        <a:pt x="82" y="149"/>
                        <a:pt x="82" y="149"/>
                      </a:cubicBezTo>
                      <a:cubicBezTo>
                        <a:pt x="82" y="149"/>
                        <a:pt x="82" y="149"/>
                        <a:pt x="82" y="149"/>
                      </a:cubicBezTo>
                      <a:cubicBezTo>
                        <a:pt x="81" y="150"/>
                        <a:pt x="81" y="150"/>
                        <a:pt x="81" y="150"/>
                      </a:cubicBezTo>
                      <a:cubicBezTo>
                        <a:pt x="81" y="150"/>
                        <a:pt x="81" y="150"/>
                        <a:pt x="81" y="150"/>
                      </a:cubicBezTo>
                      <a:cubicBezTo>
                        <a:pt x="80" y="150"/>
                        <a:pt x="80" y="150"/>
                        <a:pt x="80" y="150"/>
                      </a:cubicBezTo>
                      <a:cubicBezTo>
                        <a:pt x="80" y="150"/>
                        <a:pt x="80" y="150"/>
                        <a:pt x="80" y="150"/>
                      </a:cubicBezTo>
                      <a:cubicBezTo>
                        <a:pt x="80" y="150"/>
                        <a:pt x="80" y="150"/>
                        <a:pt x="80" y="150"/>
                      </a:cubicBezTo>
                      <a:cubicBezTo>
                        <a:pt x="80" y="150"/>
                        <a:pt x="80" y="150"/>
                        <a:pt x="80" y="150"/>
                      </a:cubicBezTo>
                      <a:cubicBezTo>
                        <a:pt x="80" y="150"/>
                        <a:pt x="80" y="150"/>
                        <a:pt x="80" y="150"/>
                      </a:cubicBezTo>
                      <a:cubicBezTo>
                        <a:pt x="82" y="132"/>
                        <a:pt x="83" y="112"/>
                        <a:pt x="83" y="92"/>
                      </a:cubicBezTo>
                      <a:cubicBezTo>
                        <a:pt x="83" y="92"/>
                        <a:pt x="83" y="92"/>
                        <a:pt x="83" y="92"/>
                      </a:cubicBezTo>
                      <a:cubicBezTo>
                        <a:pt x="83" y="60"/>
                        <a:pt x="80" y="29"/>
                        <a:pt x="74" y="0"/>
                      </a:cubicBezTo>
                    </a:path>
                  </a:pathLst>
                </a:custGeom>
                <a:gradFill rotWithShape="1">
                  <a:gsLst>
                    <a:gs pos="0">
                      <a:schemeClr val="bg2">
                        <a:gamma/>
                        <a:tint val="34902"/>
                        <a:invGamma/>
                      </a:schemeClr>
                    </a:gs>
                    <a:gs pos="100000">
                      <a:schemeClr val="bg2"/>
                    </a:gs>
                  </a:gsLst>
                  <a:lin ang="5400000" scaled="1"/>
                </a:gradFill>
                <a:ln w="9525">
                  <a:noFill/>
                  <a:round/>
                  <a:headEnd/>
                  <a:tailEnd/>
                </a:ln>
              </p:spPr>
              <p:txBody>
                <a:bodyPr/>
                <a:lstStyle/>
                <a:p>
                  <a:pPr>
                    <a:defRPr/>
                  </a:pPr>
                  <a:endParaRPr lang="zh-CN" altLang="zh-CN">
                    <a:latin typeface="Imago Book" pitchFamily="34" charset="0"/>
                  </a:endParaRPr>
                </a:p>
              </p:txBody>
            </p:sp>
          </p:grpSp>
          <p:grpSp>
            <p:nvGrpSpPr>
              <p:cNvPr id="12" name="Group 7"/>
              <p:cNvGrpSpPr>
                <a:grpSpLocks/>
              </p:cNvGrpSpPr>
              <p:nvPr/>
            </p:nvGrpSpPr>
            <p:grpSpPr bwMode="auto">
              <a:xfrm rot="3608390">
                <a:off x="1631951" y="4108450"/>
                <a:ext cx="646112" cy="782637"/>
                <a:chOff x="1693" y="909"/>
                <a:chExt cx="267" cy="324"/>
              </a:xfrm>
            </p:grpSpPr>
            <p:sp>
              <p:nvSpPr>
                <p:cNvPr id="28" name="Freeform 8"/>
                <p:cNvSpPr>
                  <a:spLocks/>
                </p:cNvSpPr>
                <p:nvPr/>
              </p:nvSpPr>
              <p:spPr bwMode="auto">
                <a:xfrm>
                  <a:off x="1692" y="908"/>
                  <a:ext cx="267" cy="324"/>
                </a:xfrm>
                <a:custGeom>
                  <a:avLst/>
                  <a:gdLst/>
                  <a:ahLst/>
                  <a:cxnLst>
                    <a:cxn ang="0">
                      <a:pos x="66" y="190"/>
                    </a:cxn>
                    <a:cxn ang="0">
                      <a:pos x="67" y="191"/>
                    </a:cxn>
                    <a:cxn ang="0">
                      <a:pos x="68" y="192"/>
                    </a:cxn>
                    <a:cxn ang="0">
                      <a:pos x="69" y="192"/>
                    </a:cxn>
                    <a:cxn ang="0">
                      <a:pos x="70" y="193"/>
                    </a:cxn>
                    <a:cxn ang="0">
                      <a:pos x="71" y="193"/>
                    </a:cxn>
                    <a:cxn ang="0">
                      <a:pos x="72" y="194"/>
                    </a:cxn>
                    <a:cxn ang="0">
                      <a:pos x="73" y="194"/>
                    </a:cxn>
                    <a:cxn ang="0">
                      <a:pos x="74" y="195"/>
                    </a:cxn>
                    <a:cxn ang="0">
                      <a:pos x="75" y="195"/>
                    </a:cxn>
                    <a:cxn ang="0">
                      <a:pos x="76" y="195"/>
                    </a:cxn>
                    <a:cxn ang="0">
                      <a:pos x="77" y="196"/>
                    </a:cxn>
                    <a:cxn ang="0">
                      <a:pos x="78" y="196"/>
                    </a:cxn>
                    <a:cxn ang="0">
                      <a:pos x="79" y="196"/>
                    </a:cxn>
                    <a:cxn ang="0">
                      <a:pos x="81" y="196"/>
                    </a:cxn>
                    <a:cxn ang="0">
                      <a:pos x="81" y="196"/>
                    </a:cxn>
                    <a:cxn ang="0">
                      <a:pos x="81" y="196"/>
                    </a:cxn>
                    <a:cxn ang="0">
                      <a:pos x="83" y="196"/>
                    </a:cxn>
                    <a:cxn ang="0">
                      <a:pos x="84" y="196"/>
                    </a:cxn>
                    <a:cxn ang="0">
                      <a:pos x="85" y="196"/>
                    </a:cxn>
                    <a:cxn ang="0">
                      <a:pos x="87" y="195"/>
                    </a:cxn>
                    <a:cxn ang="0">
                      <a:pos x="88" y="195"/>
                    </a:cxn>
                    <a:cxn ang="0">
                      <a:pos x="89" y="195"/>
                    </a:cxn>
                    <a:cxn ang="0">
                      <a:pos x="90" y="194"/>
                    </a:cxn>
                    <a:cxn ang="0">
                      <a:pos x="91" y="194"/>
                    </a:cxn>
                    <a:cxn ang="0">
                      <a:pos x="92" y="193"/>
                    </a:cxn>
                    <a:cxn ang="0">
                      <a:pos x="93" y="193"/>
                    </a:cxn>
                    <a:cxn ang="0">
                      <a:pos x="94" y="192"/>
                    </a:cxn>
                    <a:cxn ang="0">
                      <a:pos x="94" y="191"/>
                    </a:cxn>
                    <a:cxn ang="0">
                      <a:pos x="95" y="191"/>
                    </a:cxn>
                    <a:cxn ang="0">
                      <a:pos x="97" y="189"/>
                    </a:cxn>
                    <a:cxn ang="0">
                      <a:pos x="97" y="189"/>
                    </a:cxn>
                    <a:cxn ang="0">
                      <a:pos x="97" y="189"/>
                    </a:cxn>
                    <a:cxn ang="0">
                      <a:pos x="154" y="129"/>
                    </a:cxn>
                    <a:cxn ang="0">
                      <a:pos x="154" y="96"/>
                    </a:cxn>
                    <a:cxn ang="0">
                      <a:pos x="122" y="96"/>
                    </a:cxn>
                    <a:cxn ang="0">
                      <a:pos x="104" y="115"/>
                    </a:cxn>
                    <a:cxn ang="0">
                      <a:pos x="104" y="24"/>
                    </a:cxn>
                    <a:cxn ang="0">
                      <a:pos x="81" y="0"/>
                    </a:cxn>
                    <a:cxn ang="0">
                      <a:pos x="59" y="24"/>
                    </a:cxn>
                    <a:cxn ang="0">
                      <a:pos x="59" y="115"/>
                    </a:cxn>
                    <a:cxn ang="0">
                      <a:pos x="40" y="96"/>
                    </a:cxn>
                    <a:cxn ang="0">
                      <a:pos x="9" y="96"/>
                    </a:cxn>
                    <a:cxn ang="0">
                      <a:pos x="9" y="129"/>
                    </a:cxn>
                    <a:cxn ang="0">
                      <a:pos x="65" y="189"/>
                    </a:cxn>
                    <a:cxn ang="0">
                      <a:pos x="65" y="189"/>
                    </a:cxn>
                    <a:cxn ang="0">
                      <a:pos x="66" y="190"/>
                    </a:cxn>
                  </a:cxnLst>
                  <a:rect l="0" t="0" r="r" b="b"/>
                  <a:pathLst>
                    <a:path w="162" h="196">
                      <a:moveTo>
                        <a:pt x="66" y="190"/>
                      </a:moveTo>
                      <a:cubicBezTo>
                        <a:pt x="67" y="191"/>
                        <a:pt x="67" y="191"/>
                        <a:pt x="67" y="191"/>
                      </a:cubicBezTo>
                      <a:cubicBezTo>
                        <a:pt x="68" y="192"/>
                        <a:pt x="68" y="192"/>
                        <a:pt x="68" y="192"/>
                      </a:cubicBezTo>
                      <a:cubicBezTo>
                        <a:pt x="69" y="192"/>
                        <a:pt x="69" y="192"/>
                        <a:pt x="69" y="192"/>
                      </a:cubicBezTo>
                      <a:cubicBezTo>
                        <a:pt x="70" y="193"/>
                        <a:pt x="70" y="193"/>
                        <a:pt x="70" y="193"/>
                      </a:cubicBezTo>
                      <a:cubicBezTo>
                        <a:pt x="71" y="193"/>
                        <a:pt x="71" y="193"/>
                        <a:pt x="71" y="193"/>
                      </a:cubicBezTo>
                      <a:cubicBezTo>
                        <a:pt x="71" y="193"/>
                        <a:pt x="71" y="194"/>
                        <a:pt x="72" y="194"/>
                      </a:cubicBezTo>
                      <a:cubicBezTo>
                        <a:pt x="73" y="194"/>
                        <a:pt x="73" y="194"/>
                        <a:pt x="73" y="194"/>
                      </a:cubicBezTo>
                      <a:cubicBezTo>
                        <a:pt x="74" y="195"/>
                        <a:pt x="74" y="195"/>
                        <a:pt x="74" y="195"/>
                      </a:cubicBezTo>
                      <a:cubicBezTo>
                        <a:pt x="75" y="195"/>
                        <a:pt x="75" y="195"/>
                        <a:pt x="75" y="195"/>
                      </a:cubicBezTo>
                      <a:cubicBezTo>
                        <a:pt x="76" y="195"/>
                        <a:pt x="76" y="195"/>
                        <a:pt x="76" y="195"/>
                      </a:cubicBezTo>
                      <a:cubicBezTo>
                        <a:pt x="76" y="195"/>
                        <a:pt x="76" y="196"/>
                        <a:pt x="77" y="196"/>
                      </a:cubicBezTo>
                      <a:cubicBezTo>
                        <a:pt x="77" y="196"/>
                        <a:pt x="77" y="196"/>
                        <a:pt x="78" y="196"/>
                      </a:cubicBezTo>
                      <a:cubicBezTo>
                        <a:pt x="79" y="196"/>
                        <a:pt x="79" y="196"/>
                        <a:pt x="79" y="196"/>
                      </a:cubicBezTo>
                      <a:cubicBezTo>
                        <a:pt x="80" y="196"/>
                        <a:pt x="80" y="196"/>
                        <a:pt x="81" y="196"/>
                      </a:cubicBezTo>
                      <a:cubicBezTo>
                        <a:pt x="81" y="196"/>
                        <a:pt x="81" y="196"/>
                        <a:pt x="81" y="196"/>
                      </a:cubicBezTo>
                      <a:cubicBezTo>
                        <a:pt x="81" y="196"/>
                        <a:pt x="81" y="196"/>
                        <a:pt x="81" y="196"/>
                      </a:cubicBezTo>
                      <a:cubicBezTo>
                        <a:pt x="82" y="196"/>
                        <a:pt x="83" y="196"/>
                        <a:pt x="83" y="196"/>
                      </a:cubicBezTo>
                      <a:cubicBezTo>
                        <a:pt x="84" y="196"/>
                        <a:pt x="84" y="196"/>
                        <a:pt x="84" y="196"/>
                      </a:cubicBezTo>
                      <a:cubicBezTo>
                        <a:pt x="85" y="196"/>
                        <a:pt x="85" y="196"/>
                        <a:pt x="85" y="196"/>
                      </a:cubicBezTo>
                      <a:cubicBezTo>
                        <a:pt x="86" y="196"/>
                        <a:pt x="86" y="195"/>
                        <a:pt x="87" y="195"/>
                      </a:cubicBezTo>
                      <a:cubicBezTo>
                        <a:pt x="88" y="195"/>
                        <a:pt x="88" y="195"/>
                        <a:pt x="88" y="195"/>
                      </a:cubicBezTo>
                      <a:cubicBezTo>
                        <a:pt x="89" y="195"/>
                        <a:pt x="89" y="195"/>
                        <a:pt x="89" y="195"/>
                      </a:cubicBezTo>
                      <a:cubicBezTo>
                        <a:pt x="90" y="194"/>
                        <a:pt x="90" y="194"/>
                        <a:pt x="90" y="194"/>
                      </a:cubicBezTo>
                      <a:cubicBezTo>
                        <a:pt x="91" y="194"/>
                        <a:pt x="91" y="194"/>
                        <a:pt x="91" y="194"/>
                      </a:cubicBezTo>
                      <a:cubicBezTo>
                        <a:pt x="92" y="193"/>
                        <a:pt x="92" y="193"/>
                        <a:pt x="92" y="193"/>
                      </a:cubicBezTo>
                      <a:cubicBezTo>
                        <a:pt x="93" y="193"/>
                        <a:pt x="93" y="193"/>
                        <a:pt x="93" y="193"/>
                      </a:cubicBezTo>
                      <a:cubicBezTo>
                        <a:pt x="94" y="192"/>
                        <a:pt x="94" y="192"/>
                        <a:pt x="94" y="192"/>
                      </a:cubicBezTo>
                      <a:cubicBezTo>
                        <a:pt x="94" y="191"/>
                        <a:pt x="94" y="191"/>
                        <a:pt x="94" y="191"/>
                      </a:cubicBezTo>
                      <a:cubicBezTo>
                        <a:pt x="95" y="191"/>
                        <a:pt x="95" y="191"/>
                        <a:pt x="95" y="191"/>
                      </a:cubicBezTo>
                      <a:cubicBezTo>
                        <a:pt x="96" y="190"/>
                        <a:pt x="96" y="190"/>
                        <a:pt x="97" y="189"/>
                      </a:cubicBezTo>
                      <a:cubicBezTo>
                        <a:pt x="97" y="189"/>
                        <a:pt x="97" y="189"/>
                        <a:pt x="97" y="189"/>
                      </a:cubicBezTo>
                      <a:cubicBezTo>
                        <a:pt x="97" y="189"/>
                        <a:pt x="97" y="189"/>
                        <a:pt x="97" y="189"/>
                      </a:cubicBezTo>
                      <a:cubicBezTo>
                        <a:pt x="154" y="129"/>
                        <a:pt x="154" y="129"/>
                        <a:pt x="154" y="129"/>
                      </a:cubicBezTo>
                      <a:cubicBezTo>
                        <a:pt x="162" y="120"/>
                        <a:pt x="162" y="105"/>
                        <a:pt x="154" y="96"/>
                      </a:cubicBezTo>
                      <a:cubicBezTo>
                        <a:pt x="145" y="86"/>
                        <a:pt x="131" y="86"/>
                        <a:pt x="122" y="96"/>
                      </a:cubicBezTo>
                      <a:cubicBezTo>
                        <a:pt x="104" y="115"/>
                        <a:pt x="104" y="115"/>
                        <a:pt x="104" y="115"/>
                      </a:cubicBezTo>
                      <a:cubicBezTo>
                        <a:pt x="104" y="24"/>
                        <a:pt x="104" y="24"/>
                        <a:pt x="104" y="24"/>
                      </a:cubicBezTo>
                      <a:cubicBezTo>
                        <a:pt x="104" y="11"/>
                        <a:pt x="93" y="0"/>
                        <a:pt x="81" y="0"/>
                      </a:cubicBezTo>
                      <a:cubicBezTo>
                        <a:pt x="69" y="0"/>
                        <a:pt x="59" y="11"/>
                        <a:pt x="59" y="24"/>
                      </a:cubicBezTo>
                      <a:cubicBezTo>
                        <a:pt x="59" y="115"/>
                        <a:pt x="59" y="115"/>
                        <a:pt x="59" y="115"/>
                      </a:cubicBezTo>
                      <a:cubicBezTo>
                        <a:pt x="40" y="96"/>
                        <a:pt x="40" y="96"/>
                        <a:pt x="40" y="96"/>
                      </a:cubicBezTo>
                      <a:cubicBezTo>
                        <a:pt x="31" y="86"/>
                        <a:pt x="17" y="86"/>
                        <a:pt x="9" y="96"/>
                      </a:cubicBezTo>
                      <a:cubicBezTo>
                        <a:pt x="0" y="105"/>
                        <a:pt x="0" y="120"/>
                        <a:pt x="9" y="129"/>
                      </a:cubicBezTo>
                      <a:cubicBezTo>
                        <a:pt x="65" y="189"/>
                        <a:pt x="65" y="189"/>
                        <a:pt x="65" y="189"/>
                      </a:cubicBezTo>
                      <a:cubicBezTo>
                        <a:pt x="65" y="189"/>
                        <a:pt x="65" y="189"/>
                        <a:pt x="65" y="189"/>
                      </a:cubicBezTo>
                      <a:cubicBezTo>
                        <a:pt x="66" y="190"/>
                        <a:pt x="66" y="190"/>
                        <a:pt x="66" y="190"/>
                      </a:cubicBezTo>
                    </a:path>
                  </a:pathLst>
                </a:custGeom>
                <a:gradFill rotWithShape="1">
                  <a:gsLst>
                    <a:gs pos="0">
                      <a:schemeClr val="bg2">
                        <a:gamma/>
                        <a:tint val="47451"/>
                        <a:invGamma/>
                      </a:schemeClr>
                    </a:gs>
                    <a:gs pos="100000">
                      <a:schemeClr val="bg2"/>
                    </a:gs>
                  </a:gsLst>
                  <a:lin ang="5400000" scaled="1"/>
                </a:gradFill>
                <a:ln w="9525">
                  <a:noFill/>
                  <a:round/>
                  <a:headEnd/>
                  <a:tailEnd/>
                </a:ln>
              </p:spPr>
              <p:txBody>
                <a:bodyPr/>
                <a:lstStyle/>
                <a:p>
                  <a:pPr>
                    <a:defRPr/>
                  </a:pPr>
                  <a:endParaRPr lang="zh-CN" altLang="zh-CN">
                    <a:latin typeface="Imago Book" pitchFamily="34" charset="0"/>
                  </a:endParaRPr>
                </a:p>
              </p:txBody>
            </p:sp>
            <p:sp>
              <p:nvSpPr>
                <p:cNvPr id="29" name="Freeform 9"/>
                <p:cNvSpPr>
                  <a:spLocks noEditPoints="1"/>
                </p:cNvSpPr>
                <p:nvPr/>
              </p:nvSpPr>
              <p:spPr bwMode="auto">
                <a:xfrm>
                  <a:off x="1697" y="973"/>
                  <a:ext cx="243" cy="251"/>
                </a:xfrm>
                <a:custGeom>
                  <a:avLst/>
                  <a:gdLst/>
                  <a:ahLst/>
                  <a:cxnLst>
                    <a:cxn ang="0">
                      <a:pos x="74" y="151"/>
                    </a:cxn>
                    <a:cxn ang="0">
                      <a:pos x="74" y="151"/>
                    </a:cxn>
                    <a:cxn ang="0">
                      <a:pos x="56" y="0"/>
                    </a:cxn>
                    <a:cxn ang="0">
                      <a:pos x="56" y="87"/>
                    </a:cxn>
                    <a:cxn ang="0">
                      <a:pos x="30" y="59"/>
                    </a:cxn>
                    <a:cxn ang="0">
                      <a:pos x="5" y="59"/>
                    </a:cxn>
                    <a:cxn ang="0">
                      <a:pos x="5" y="86"/>
                    </a:cxn>
                    <a:cxn ang="0">
                      <a:pos x="62" y="146"/>
                    </a:cxn>
                    <a:cxn ang="0">
                      <a:pos x="62" y="146"/>
                    </a:cxn>
                    <a:cxn ang="0">
                      <a:pos x="63" y="147"/>
                    </a:cxn>
                    <a:cxn ang="0">
                      <a:pos x="64" y="148"/>
                    </a:cxn>
                    <a:cxn ang="0">
                      <a:pos x="64" y="148"/>
                    </a:cxn>
                    <a:cxn ang="0">
                      <a:pos x="65" y="148"/>
                    </a:cxn>
                    <a:cxn ang="0">
                      <a:pos x="65" y="149"/>
                    </a:cxn>
                    <a:cxn ang="0">
                      <a:pos x="67" y="149"/>
                    </a:cxn>
                    <a:cxn ang="0">
                      <a:pos x="67" y="150"/>
                    </a:cxn>
                    <a:cxn ang="0">
                      <a:pos x="68" y="150"/>
                    </a:cxn>
                    <a:cxn ang="0">
                      <a:pos x="69" y="150"/>
                    </a:cxn>
                    <a:cxn ang="0">
                      <a:pos x="70" y="151"/>
                    </a:cxn>
                    <a:cxn ang="0">
                      <a:pos x="71" y="151"/>
                    </a:cxn>
                    <a:cxn ang="0">
                      <a:pos x="72" y="151"/>
                    </a:cxn>
                    <a:cxn ang="0">
                      <a:pos x="72" y="151"/>
                    </a:cxn>
                    <a:cxn ang="0">
                      <a:pos x="74" y="151"/>
                    </a:cxn>
                    <a:cxn ang="0">
                      <a:pos x="76" y="151"/>
                    </a:cxn>
                    <a:cxn ang="0">
                      <a:pos x="77" y="151"/>
                    </a:cxn>
                    <a:cxn ang="0">
                      <a:pos x="78" y="151"/>
                    </a:cxn>
                    <a:cxn ang="0">
                      <a:pos x="78" y="151"/>
                    </a:cxn>
                    <a:cxn ang="0">
                      <a:pos x="79" y="150"/>
                    </a:cxn>
                    <a:cxn ang="0">
                      <a:pos x="80" y="150"/>
                    </a:cxn>
                    <a:cxn ang="0">
                      <a:pos x="81" y="150"/>
                    </a:cxn>
                    <a:cxn ang="0">
                      <a:pos x="82" y="149"/>
                    </a:cxn>
                    <a:cxn ang="0">
                      <a:pos x="82" y="149"/>
                    </a:cxn>
                    <a:cxn ang="0">
                      <a:pos x="83" y="149"/>
                    </a:cxn>
                    <a:cxn ang="0">
                      <a:pos x="84" y="148"/>
                    </a:cxn>
                    <a:cxn ang="0">
                      <a:pos x="85" y="147"/>
                    </a:cxn>
                    <a:cxn ang="0">
                      <a:pos x="85" y="147"/>
                    </a:cxn>
                    <a:cxn ang="0">
                      <a:pos x="86" y="146"/>
                    </a:cxn>
                    <a:cxn ang="0">
                      <a:pos x="87" y="146"/>
                    </a:cxn>
                    <a:cxn ang="0">
                      <a:pos x="149" y="72"/>
                    </a:cxn>
                    <a:cxn ang="0">
                      <a:pos x="143" y="86"/>
                    </a:cxn>
                    <a:cxn ang="0">
                      <a:pos x="87" y="146"/>
                    </a:cxn>
                    <a:cxn ang="0">
                      <a:pos x="85" y="147"/>
                    </a:cxn>
                    <a:cxn ang="0">
                      <a:pos x="85" y="147"/>
                    </a:cxn>
                    <a:cxn ang="0">
                      <a:pos x="84" y="148"/>
                    </a:cxn>
                    <a:cxn ang="0">
                      <a:pos x="83" y="148"/>
                    </a:cxn>
                    <a:cxn ang="0">
                      <a:pos x="83" y="149"/>
                    </a:cxn>
                    <a:cxn ang="0">
                      <a:pos x="82" y="149"/>
                    </a:cxn>
                    <a:cxn ang="0">
                      <a:pos x="81" y="150"/>
                    </a:cxn>
                    <a:cxn ang="0">
                      <a:pos x="80" y="150"/>
                    </a:cxn>
                    <a:cxn ang="0">
                      <a:pos x="80" y="150"/>
                    </a:cxn>
                    <a:cxn ang="0">
                      <a:pos x="80" y="150"/>
                    </a:cxn>
                    <a:cxn ang="0">
                      <a:pos x="83" y="92"/>
                    </a:cxn>
                  </a:cxnLst>
                  <a:rect l="0" t="0" r="r" b="b"/>
                  <a:pathLst>
                    <a:path w="149" h="151">
                      <a:moveTo>
                        <a:pt x="74" y="151"/>
                      </a:moveTo>
                      <a:cubicBezTo>
                        <a:pt x="74" y="151"/>
                        <a:pt x="74" y="151"/>
                        <a:pt x="74" y="151"/>
                      </a:cubicBezTo>
                      <a:cubicBezTo>
                        <a:pt x="74" y="151"/>
                        <a:pt x="74" y="151"/>
                        <a:pt x="74" y="151"/>
                      </a:cubicBezTo>
                      <a:cubicBezTo>
                        <a:pt x="74" y="151"/>
                        <a:pt x="74" y="151"/>
                        <a:pt x="74" y="151"/>
                      </a:cubicBezTo>
                      <a:moveTo>
                        <a:pt x="74" y="0"/>
                      </a:moveTo>
                      <a:cubicBezTo>
                        <a:pt x="56" y="0"/>
                        <a:pt x="56" y="0"/>
                        <a:pt x="56" y="0"/>
                      </a:cubicBezTo>
                      <a:cubicBezTo>
                        <a:pt x="56" y="75"/>
                        <a:pt x="56" y="75"/>
                        <a:pt x="56" y="75"/>
                      </a:cubicBezTo>
                      <a:cubicBezTo>
                        <a:pt x="56" y="87"/>
                        <a:pt x="56" y="87"/>
                        <a:pt x="56" y="87"/>
                      </a:cubicBezTo>
                      <a:cubicBezTo>
                        <a:pt x="48" y="79"/>
                        <a:pt x="48" y="79"/>
                        <a:pt x="48" y="79"/>
                      </a:cubicBezTo>
                      <a:cubicBezTo>
                        <a:pt x="30" y="59"/>
                        <a:pt x="30" y="59"/>
                        <a:pt x="30" y="59"/>
                      </a:cubicBezTo>
                      <a:cubicBezTo>
                        <a:pt x="26" y="55"/>
                        <a:pt x="22" y="54"/>
                        <a:pt x="17" y="54"/>
                      </a:cubicBezTo>
                      <a:cubicBezTo>
                        <a:pt x="13" y="54"/>
                        <a:pt x="8" y="55"/>
                        <a:pt x="5" y="59"/>
                      </a:cubicBezTo>
                      <a:cubicBezTo>
                        <a:pt x="1" y="63"/>
                        <a:pt x="0" y="67"/>
                        <a:pt x="0" y="72"/>
                      </a:cubicBezTo>
                      <a:cubicBezTo>
                        <a:pt x="0" y="77"/>
                        <a:pt x="1" y="82"/>
                        <a:pt x="5" y="86"/>
                      </a:cubicBezTo>
                      <a:cubicBezTo>
                        <a:pt x="62" y="146"/>
                        <a:pt x="62" y="146"/>
                        <a:pt x="62" y="146"/>
                      </a:cubicBezTo>
                      <a:cubicBezTo>
                        <a:pt x="62" y="146"/>
                        <a:pt x="62" y="146"/>
                        <a:pt x="62" y="146"/>
                      </a:cubicBezTo>
                      <a:cubicBezTo>
                        <a:pt x="62" y="146"/>
                        <a:pt x="62" y="146"/>
                        <a:pt x="62" y="146"/>
                      </a:cubicBezTo>
                      <a:cubicBezTo>
                        <a:pt x="62" y="146"/>
                        <a:pt x="62" y="146"/>
                        <a:pt x="62" y="146"/>
                      </a:cubicBezTo>
                      <a:cubicBezTo>
                        <a:pt x="62" y="146"/>
                        <a:pt x="62" y="146"/>
                        <a:pt x="62" y="146"/>
                      </a:cubicBezTo>
                      <a:cubicBezTo>
                        <a:pt x="63" y="147"/>
                        <a:pt x="63" y="147"/>
                        <a:pt x="63" y="147"/>
                      </a:cubicBezTo>
                      <a:cubicBezTo>
                        <a:pt x="63" y="147"/>
                        <a:pt x="63" y="147"/>
                        <a:pt x="63" y="147"/>
                      </a:cubicBezTo>
                      <a:cubicBezTo>
                        <a:pt x="64" y="148"/>
                        <a:pt x="64" y="148"/>
                        <a:pt x="64" y="148"/>
                      </a:cubicBezTo>
                      <a:cubicBezTo>
                        <a:pt x="64" y="148"/>
                        <a:pt x="64" y="148"/>
                        <a:pt x="64" y="148"/>
                      </a:cubicBezTo>
                      <a:cubicBezTo>
                        <a:pt x="64" y="148"/>
                        <a:pt x="64" y="148"/>
                        <a:pt x="64" y="148"/>
                      </a:cubicBezTo>
                      <a:cubicBezTo>
                        <a:pt x="64" y="148"/>
                        <a:pt x="64" y="148"/>
                        <a:pt x="64" y="148"/>
                      </a:cubicBezTo>
                      <a:cubicBezTo>
                        <a:pt x="65" y="148"/>
                        <a:pt x="65" y="148"/>
                        <a:pt x="65" y="148"/>
                      </a:cubicBezTo>
                      <a:cubicBezTo>
                        <a:pt x="65" y="149"/>
                        <a:pt x="65" y="149"/>
                        <a:pt x="65" y="149"/>
                      </a:cubicBezTo>
                      <a:cubicBezTo>
                        <a:pt x="65" y="149"/>
                        <a:pt x="65" y="149"/>
                        <a:pt x="65" y="149"/>
                      </a:cubicBezTo>
                      <a:cubicBezTo>
                        <a:pt x="66" y="149"/>
                        <a:pt x="66" y="149"/>
                        <a:pt x="66" y="149"/>
                      </a:cubicBezTo>
                      <a:cubicBezTo>
                        <a:pt x="66" y="149"/>
                        <a:pt x="66" y="149"/>
                        <a:pt x="67" y="149"/>
                      </a:cubicBezTo>
                      <a:cubicBezTo>
                        <a:pt x="67" y="150"/>
                        <a:pt x="67" y="150"/>
                        <a:pt x="67" y="150"/>
                      </a:cubicBezTo>
                      <a:cubicBezTo>
                        <a:pt x="67" y="150"/>
                        <a:pt x="67" y="150"/>
                        <a:pt x="67" y="150"/>
                      </a:cubicBezTo>
                      <a:cubicBezTo>
                        <a:pt x="68" y="150"/>
                        <a:pt x="68" y="150"/>
                        <a:pt x="68" y="150"/>
                      </a:cubicBezTo>
                      <a:cubicBezTo>
                        <a:pt x="68" y="150"/>
                        <a:pt x="68" y="150"/>
                        <a:pt x="68" y="150"/>
                      </a:cubicBezTo>
                      <a:cubicBezTo>
                        <a:pt x="68" y="150"/>
                        <a:pt x="68" y="150"/>
                        <a:pt x="68" y="150"/>
                      </a:cubicBezTo>
                      <a:cubicBezTo>
                        <a:pt x="69" y="150"/>
                        <a:pt x="69" y="150"/>
                        <a:pt x="69" y="150"/>
                      </a:cubicBezTo>
                      <a:cubicBezTo>
                        <a:pt x="69" y="150"/>
                        <a:pt x="69" y="150"/>
                        <a:pt x="69" y="150"/>
                      </a:cubicBezTo>
                      <a:cubicBezTo>
                        <a:pt x="70" y="151"/>
                        <a:pt x="70" y="151"/>
                        <a:pt x="70" y="151"/>
                      </a:cubicBezTo>
                      <a:cubicBezTo>
                        <a:pt x="70" y="151"/>
                        <a:pt x="70" y="151"/>
                        <a:pt x="70" y="151"/>
                      </a:cubicBezTo>
                      <a:cubicBezTo>
                        <a:pt x="71" y="151"/>
                        <a:pt x="71" y="151"/>
                        <a:pt x="71" y="151"/>
                      </a:cubicBezTo>
                      <a:cubicBezTo>
                        <a:pt x="71" y="151"/>
                        <a:pt x="71" y="151"/>
                        <a:pt x="71" y="151"/>
                      </a:cubicBezTo>
                      <a:cubicBezTo>
                        <a:pt x="72" y="151"/>
                        <a:pt x="72" y="151"/>
                        <a:pt x="72" y="151"/>
                      </a:cubicBezTo>
                      <a:cubicBezTo>
                        <a:pt x="72" y="151"/>
                        <a:pt x="72" y="151"/>
                        <a:pt x="72" y="151"/>
                      </a:cubicBezTo>
                      <a:cubicBezTo>
                        <a:pt x="72" y="151"/>
                        <a:pt x="72" y="151"/>
                        <a:pt x="72" y="151"/>
                      </a:cubicBezTo>
                      <a:cubicBezTo>
                        <a:pt x="73" y="151"/>
                        <a:pt x="73" y="151"/>
                        <a:pt x="74" y="151"/>
                      </a:cubicBezTo>
                      <a:cubicBezTo>
                        <a:pt x="74" y="151"/>
                        <a:pt x="74" y="151"/>
                        <a:pt x="74" y="151"/>
                      </a:cubicBezTo>
                      <a:cubicBezTo>
                        <a:pt x="74" y="151"/>
                        <a:pt x="74" y="151"/>
                        <a:pt x="74" y="151"/>
                      </a:cubicBezTo>
                      <a:cubicBezTo>
                        <a:pt x="75" y="151"/>
                        <a:pt x="75" y="151"/>
                        <a:pt x="76" y="151"/>
                      </a:cubicBezTo>
                      <a:cubicBezTo>
                        <a:pt x="76" y="151"/>
                        <a:pt x="76" y="151"/>
                        <a:pt x="76" y="151"/>
                      </a:cubicBezTo>
                      <a:cubicBezTo>
                        <a:pt x="77" y="151"/>
                        <a:pt x="77" y="151"/>
                        <a:pt x="77" y="151"/>
                      </a:cubicBezTo>
                      <a:cubicBezTo>
                        <a:pt x="77" y="151"/>
                        <a:pt x="77" y="151"/>
                        <a:pt x="77" y="151"/>
                      </a:cubicBezTo>
                      <a:cubicBezTo>
                        <a:pt x="78" y="151"/>
                        <a:pt x="78" y="151"/>
                        <a:pt x="78" y="151"/>
                      </a:cubicBezTo>
                      <a:cubicBezTo>
                        <a:pt x="78" y="151"/>
                        <a:pt x="78" y="151"/>
                        <a:pt x="78" y="151"/>
                      </a:cubicBezTo>
                      <a:cubicBezTo>
                        <a:pt x="78" y="151"/>
                        <a:pt x="78" y="151"/>
                        <a:pt x="78" y="151"/>
                      </a:cubicBezTo>
                      <a:cubicBezTo>
                        <a:pt x="79" y="150"/>
                        <a:pt x="79" y="150"/>
                        <a:pt x="79" y="150"/>
                      </a:cubicBezTo>
                      <a:cubicBezTo>
                        <a:pt x="79" y="150"/>
                        <a:pt x="79" y="150"/>
                        <a:pt x="79" y="150"/>
                      </a:cubicBezTo>
                      <a:cubicBezTo>
                        <a:pt x="80" y="150"/>
                        <a:pt x="80" y="150"/>
                        <a:pt x="80" y="150"/>
                      </a:cubicBezTo>
                      <a:cubicBezTo>
                        <a:pt x="80" y="150"/>
                        <a:pt x="80" y="150"/>
                        <a:pt x="80" y="150"/>
                      </a:cubicBezTo>
                      <a:cubicBezTo>
                        <a:pt x="80" y="150"/>
                        <a:pt x="80" y="150"/>
                        <a:pt x="80" y="150"/>
                      </a:cubicBezTo>
                      <a:cubicBezTo>
                        <a:pt x="81" y="150"/>
                        <a:pt x="81" y="150"/>
                        <a:pt x="81" y="150"/>
                      </a:cubicBezTo>
                      <a:cubicBezTo>
                        <a:pt x="81" y="150"/>
                        <a:pt x="81" y="150"/>
                        <a:pt x="81" y="150"/>
                      </a:cubicBezTo>
                      <a:cubicBezTo>
                        <a:pt x="82" y="149"/>
                        <a:pt x="82" y="149"/>
                        <a:pt x="82" y="149"/>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8"/>
                        <a:pt x="83" y="148"/>
                        <a:pt x="83" y="148"/>
                      </a:cubicBezTo>
                      <a:cubicBezTo>
                        <a:pt x="84" y="148"/>
                        <a:pt x="84" y="148"/>
                        <a:pt x="84" y="148"/>
                      </a:cubicBezTo>
                      <a:cubicBezTo>
                        <a:pt x="84" y="148"/>
                        <a:pt x="84" y="148"/>
                        <a:pt x="84" y="148"/>
                      </a:cubicBezTo>
                      <a:cubicBezTo>
                        <a:pt x="85" y="147"/>
                        <a:pt x="85" y="147"/>
                        <a:pt x="85" y="147"/>
                      </a:cubicBezTo>
                      <a:cubicBezTo>
                        <a:pt x="85" y="147"/>
                        <a:pt x="85" y="147"/>
                        <a:pt x="85" y="147"/>
                      </a:cubicBezTo>
                      <a:cubicBezTo>
                        <a:pt x="85" y="147"/>
                        <a:pt x="85" y="147"/>
                        <a:pt x="85" y="147"/>
                      </a:cubicBezTo>
                      <a:cubicBezTo>
                        <a:pt x="85" y="147"/>
                        <a:pt x="85" y="147"/>
                        <a:pt x="85" y="147"/>
                      </a:cubicBezTo>
                      <a:cubicBezTo>
                        <a:pt x="86" y="147"/>
                        <a:pt x="86" y="146"/>
                        <a:pt x="86" y="146"/>
                      </a:cubicBezTo>
                      <a:cubicBezTo>
                        <a:pt x="87" y="146"/>
                        <a:pt x="87" y="146"/>
                        <a:pt x="87" y="146"/>
                      </a:cubicBezTo>
                      <a:cubicBezTo>
                        <a:pt x="87" y="146"/>
                        <a:pt x="87" y="146"/>
                        <a:pt x="87" y="146"/>
                      </a:cubicBezTo>
                      <a:cubicBezTo>
                        <a:pt x="143" y="86"/>
                        <a:pt x="143" y="86"/>
                        <a:pt x="143" y="86"/>
                      </a:cubicBezTo>
                      <a:cubicBezTo>
                        <a:pt x="147" y="82"/>
                        <a:pt x="149" y="77"/>
                        <a:pt x="149" y="72"/>
                      </a:cubicBezTo>
                      <a:cubicBezTo>
                        <a:pt x="149" y="72"/>
                        <a:pt x="149" y="72"/>
                        <a:pt x="149" y="72"/>
                      </a:cubicBezTo>
                      <a:cubicBezTo>
                        <a:pt x="149" y="77"/>
                        <a:pt x="147" y="82"/>
                        <a:pt x="143" y="86"/>
                      </a:cubicBezTo>
                      <a:cubicBezTo>
                        <a:pt x="87" y="146"/>
                        <a:pt x="87" y="146"/>
                        <a:pt x="87" y="146"/>
                      </a:cubicBezTo>
                      <a:cubicBezTo>
                        <a:pt x="87" y="146"/>
                        <a:pt x="87" y="146"/>
                        <a:pt x="87" y="146"/>
                      </a:cubicBezTo>
                      <a:cubicBezTo>
                        <a:pt x="86" y="146"/>
                        <a:pt x="86" y="146"/>
                        <a:pt x="86" y="146"/>
                      </a:cubicBezTo>
                      <a:cubicBezTo>
                        <a:pt x="86" y="146"/>
                        <a:pt x="86" y="147"/>
                        <a:pt x="85" y="147"/>
                      </a:cubicBezTo>
                      <a:cubicBezTo>
                        <a:pt x="85" y="147"/>
                        <a:pt x="85" y="147"/>
                        <a:pt x="85" y="147"/>
                      </a:cubicBezTo>
                      <a:cubicBezTo>
                        <a:pt x="85" y="147"/>
                        <a:pt x="85" y="147"/>
                        <a:pt x="85" y="147"/>
                      </a:cubicBezTo>
                      <a:cubicBezTo>
                        <a:pt x="85" y="147"/>
                        <a:pt x="85" y="147"/>
                        <a:pt x="85" y="147"/>
                      </a:cubicBezTo>
                      <a:cubicBezTo>
                        <a:pt x="84" y="148"/>
                        <a:pt x="84" y="148"/>
                        <a:pt x="84" y="148"/>
                      </a:cubicBezTo>
                      <a:cubicBezTo>
                        <a:pt x="84" y="148"/>
                        <a:pt x="84" y="148"/>
                        <a:pt x="84" y="148"/>
                      </a:cubicBezTo>
                      <a:cubicBezTo>
                        <a:pt x="83" y="148"/>
                        <a:pt x="83" y="148"/>
                        <a:pt x="83" y="148"/>
                      </a:cubicBezTo>
                      <a:cubicBezTo>
                        <a:pt x="83" y="149"/>
                        <a:pt x="83" y="149"/>
                        <a:pt x="83" y="149"/>
                      </a:cubicBezTo>
                      <a:cubicBezTo>
                        <a:pt x="83" y="149"/>
                        <a:pt x="83" y="149"/>
                        <a:pt x="83" y="149"/>
                      </a:cubicBezTo>
                      <a:cubicBezTo>
                        <a:pt x="82" y="149"/>
                        <a:pt x="82" y="149"/>
                        <a:pt x="82" y="149"/>
                      </a:cubicBezTo>
                      <a:cubicBezTo>
                        <a:pt x="82" y="149"/>
                        <a:pt x="82" y="149"/>
                        <a:pt x="82" y="149"/>
                      </a:cubicBezTo>
                      <a:cubicBezTo>
                        <a:pt x="82" y="149"/>
                        <a:pt x="82" y="149"/>
                        <a:pt x="82" y="149"/>
                      </a:cubicBezTo>
                      <a:cubicBezTo>
                        <a:pt x="81" y="150"/>
                        <a:pt x="81" y="150"/>
                        <a:pt x="81" y="150"/>
                      </a:cubicBezTo>
                      <a:cubicBezTo>
                        <a:pt x="81" y="150"/>
                        <a:pt x="81" y="150"/>
                        <a:pt x="81" y="150"/>
                      </a:cubicBezTo>
                      <a:cubicBezTo>
                        <a:pt x="80" y="150"/>
                        <a:pt x="80" y="150"/>
                        <a:pt x="80" y="150"/>
                      </a:cubicBezTo>
                      <a:cubicBezTo>
                        <a:pt x="80" y="150"/>
                        <a:pt x="80" y="150"/>
                        <a:pt x="80" y="150"/>
                      </a:cubicBezTo>
                      <a:cubicBezTo>
                        <a:pt x="80" y="150"/>
                        <a:pt x="80" y="150"/>
                        <a:pt x="80" y="150"/>
                      </a:cubicBezTo>
                      <a:cubicBezTo>
                        <a:pt x="80" y="150"/>
                        <a:pt x="80" y="150"/>
                        <a:pt x="80" y="150"/>
                      </a:cubicBezTo>
                      <a:cubicBezTo>
                        <a:pt x="80" y="150"/>
                        <a:pt x="80" y="150"/>
                        <a:pt x="80" y="150"/>
                      </a:cubicBezTo>
                      <a:cubicBezTo>
                        <a:pt x="82" y="132"/>
                        <a:pt x="83" y="112"/>
                        <a:pt x="83" y="92"/>
                      </a:cubicBezTo>
                      <a:cubicBezTo>
                        <a:pt x="83" y="92"/>
                        <a:pt x="83" y="92"/>
                        <a:pt x="83" y="92"/>
                      </a:cubicBezTo>
                      <a:cubicBezTo>
                        <a:pt x="83" y="60"/>
                        <a:pt x="80" y="29"/>
                        <a:pt x="74" y="0"/>
                      </a:cubicBezTo>
                    </a:path>
                  </a:pathLst>
                </a:custGeom>
                <a:gradFill rotWithShape="1">
                  <a:gsLst>
                    <a:gs pos="0">
                      <a:schemeClr val="bg2">
                        <a:gamma/>
                        <a:tint val="34902"/>
                        <a:invGamma/>
                      </a:schemeClr>
                    </a:gs>
                    <a:gs pos="100000">
                      <a:schemeClr val="bg2"/>
                    </a:gs>
                  </a:gsLst>
                  <a:lin ang="5400000" scaled="1"/>
                </a:gradFill>
                <a:ln w="9525">
                  <a:noFill/>
                  <a:round/>
                  <a:headEnd/>
                  <a:tailEnd/>
                </a:ln>
              </p:spPr>
              <p:txBody>
                <a:bodyPr/>
                <a:lstStyle/>
                <a:p>
                  <a:pPr>
                    <a:defRPr/>
                  </a:pPr>
                  <a:endParaRPr lang="zh-CN" altLang="zh-CN">
                    <a:latin typeface="Imago Book" pitchFamily="34" charset="0"/>
                  </a:endParaRPr>
                </a:p>
              </p:txBody>
            </p:sp>
          </p:grpSp>
          <p:grpSp>
            <p:nvGrpSpPr>
              <p:cNvPr id="13" name="Group 10"/>
              <p:cNvGrpSpPr>
                <a:grpSpLocks/>
              </p:cNvGrpSpPr>
              <p:nvPr/>
            </p:nvGrpSpPr>
            <p:grpSpPr bwMode="auto">
              <a:xfrm rot="-3628740">
                <a:off x="3462337" y="4081463"/>
                <a:ext cx="646113" cy="782638"/>
                <a:chOff x="1693" y="909"/>
                <a:chExt cx="267" cy="324"/>
              </a:xfrm>
            </p:grpSpPr>
            <p:sp>
              <p:nvSpPr>
                <p:cNvPr id="26" name="Freeform 11"/>
                <p:cNvSpPr>
                  <a:spLocks/>
                </p:cNvSpPr>
                <p:nvPr/>
              </p:nvSpPr>
              <p:spPr bwMode="auto">
                <a:xfrm>
                  <a:off x="1696" y="909"/>
                  <a:ext cx="267" cy="324"/>
                </a:xfrm>
                <a:custGeom>
                  <a:avLst/>
                  <a:gdLst/>
                  <a:ahLst/>
                  <a:cxnLst>
                    <a:cxn ang="0">
                      <a:pos x="66" y="190"/>
                    </a:cxn>
                    <a:cxn ang="0">
                      <a:pos x="67" y="191"/>
                    </a:cxn>
                    <a:cxn ang="0">
                      <a:pos x="68" y="192"/>
                    </a:cxn>
                    <a:cxn ang="0">
                      <a:pos x="69" y="192"/>
                    </a:cxn>
                    <a:cxn ang="0">
                      <a:pos x="70" y="193"/>
                    </a:cxn>
                    <a:cxn ang="0">
                      <a:pos x="71" y="193"/>
                    </a:cxn>
                    <a:cxn ang="0">
                      <a:pos x="72" y="194"/>
                    </a:cxn>
                    <a:cxn ang="0">
                      <a:pos x="73" y="194"/>
                    </a:cxn>
                    <a:cxn ang="0">
                      <a:pos x="74" y="195"/>
                    </a:cxn>
                    <a:cxn ang="0">
                      <a:pos x="75" y="195"/>
                    </a:cxn>
                    <a:cxn ang="0">
                      <a:pos x="76" y="195"/>
                    </a:cxn>
                    <a:cxn ang="0">
                      <a:pos x="77" y="196"/>
                    </a:cxn>
                    <a:cxn ang="0">
                      <a:pos x="78" y="196"/>
                    </a:cxn>
                    <a:cxn ang="0">
                      <a:pos x="79" y="196"/>
                    </a:cxn>
                    <a:cxn ang="0">
                      <a:pos x="81" y="196"/>
                    </a:cxn>
                    <a:cxn ang="0">
                      <a:pos x="81" y="196"/>
                    </a:cxn>
                    <a:cxn ang="0">
                      <a:pos x="81" y="196"/>
                    </a:cxn>
                    <a:cxn ang="0">
                      <a:pos x="83" y="196"/>
                    </a:cxn>
                    <a:cxn ang="0">
                      <a:pos x="84" y="196"/>
                    </a:cxn>
                    <a:cxn ang="0">
                      <a:pos x="85" y="196"/>
                    </a:cxn>
                    <a:cxn ang="0">
                      <a:pos x="87" y="195"/>
                    </a:cxn>
                    <a:cxn ang="0">
                      <a:pos x="88" y="195"/>
                    </a:cxn>
                    <a:cxn ang="0">
                      <a:pos x="89" y="195"/>
                    </a:cxn>
                    <a:cxn ang="0">
                      <a:pos x="90" y="194"/>
                    </a:cxn>
                    <a:cxn ang="0">
                      <a:pos x="91" y="194"/>
                    </a:cxn>
                    <a:cxn ang="0">
                      <a:pos x="92" y="193"/>
                    </a:cxn>
                    <a:cxn ang="0">
                      <a:pos x="93" y="193"/>
                    </a:cxn>
                    <a:cxn ang="0">
                      <a:pos x="94" y="192"/>
                    </a:cxn>
                    <a:cxn ang="0">
                      <a:pos x="94" y="191"/>
                    </a:cxn>
                    <a:cxn ang="0">
                      <a:pos x="95" y="191"/>
                    </a:cxn>
                    <a:cxn ang="0">
                      <a:pos x="97" y="189"/>
                    </a:cxn>
                    <a:cxn ang="0">
                      <a:pos x="97" y="189"/>
                    </a:cxn>
                    <a:cxn ang="0">
                      <a:pos x="97" y="189"/>
                    </a:cxn>
                    <a:cxn ang="0">
                      <a:pos x="154" y="129"/>
                    </a:cxn>
                    <a:cxn ang="0">
                      <a:pos x="154" y="96"/>
                    </a:cxn>
                    <a:cxn ang="0">
                      <a:pos x="122" y="96"/>
                    </a:cxn>
                    <a:cxn ang="0">
                      <a:pos x="104" y="115"/>
                    </a:cxn>
                    <a:cxn ang="0">
                      <a:pos x="104" y="24"/>
                    </a:cxn>
                    <a:cxn ang="0">
                      <a:pos x="81" y="0"/>
                    </a:cxn>
                    <a:cxn ang="0">
                      <a:pos x="59" y="24"/>
                    </a:cxn>
                    <a:cxn ang="0">
                      <a:pos x="59" y="115"/>
                    </a:cxn>
                    <a:cxn ang="0">
                      <a:pos x="40" y="96"/>
                    </a:cxn>
                    <a:cxn ang="0">
                      <a:pos x="9" y="96"/>
                    </a:cxn>
                    <a:cxn ang="0">
                      <a:pos x="9" y="129"/>
                    </a:cxn>
                    <a:cxn ang="0">
                      <a:pos x="65" y="189"/>
                    </a:cxn>
                    <a:cxn ang="0">
                      <a:pos x="65" y="189"/>
                    </a:cxn>
                    <a:cxn ang="0">
                      <a:pos x="66" y="190"/>
                    </a:cxn>
                  </a:cxnLst>
                  <a:rect l="0" t="0" r="r" b="b"/>
                  <a:pathLst>
                    <a:path w="162" h="196">
                      <a:moveTo>
                        <a:pt x="66" y="190"/>
                      </a:moveTo>
                      <a:cubicBezTo>
                        <a:pt x="67" y="191"/>
                        <a:pt x="67" y="191"/>
                        <a:pt x="67" y="191"/>
                      </a:cubicBezTo>
                      <a:cubicBezTo>
                        <a:pt x="68" y="192"/>
                        <a:pt x="68" y="192"/>
                        <a:pt x="68" y="192"/>
                      </a:cubicBezTo>
                      <a:cubicBezTo>
                        <a:pt x="69" y="192"/>
                        <a:pt x="69" y="192"/>
                        <a:pt x="69" y="192"/>
                      </a:cubicBezTo>
                      <a:cubicBezTo>
                        <a:pt x="70" y="193"/>
                        <a:pt x="70" y="193"/>
                        <a:pt x="70" y="193"/>
                      </a:cubicBezTo>
                      <a:cubicBezTo>
                        <a:pt x="71" y="193"/>
                        <a:pt x="71" y="193"/>
                        <a:pt x="71" y="193"/>
                      </a:cubicBezTo>
                      <a:cubicBezTo>
                        <a:pt x="71" y="193"/>
                        <a:pt x="71" y="194"/>
                        <a:pt x="72" y="194"/>
                      </a:cubicBezTo>
                      <a:cubicBezTo>
                        <a:pt x="73" y="194"/>
                        <a:pt x="73" y="194"/>
                        <a:pt x="73" y="194"/>
                      </a:cubicBezTo>
                      <a:cubicBezTo>
                        <a:pt x="74" y="195"/>
                        <a:pt x="74" y="195"/>
                        <a:pt x="74" y="195"/>
                      </a:cubicBezTo>
                      <a:cubicBezTo>
                        <a:pt x="75" y="195"/>
                        <a:pt x="75" y="195"/>
                        <a:pt x="75" y="195"/>
                      </a:cubicBezTo>
                      <a:cubicBezTo>
                        <a:pt x="76" y="195"/>
                        <a:pt x="76" y="195"/>
                        <a:pt x="76" y="195"/>
                      </a:cubicBezTo>
                      <a:cubicBezTo>
                        <a:pt x="76" y="195"/>
                        <a:pt x="76" y="196"/>
                        <a:pt x="77" y="196"/>
                      </a:cubicBezTo>
                      <a:cubicBezTo>
                        <a:pt x="77" y="196"/>
                        <a:pt x="77" y="196"/>
                        <a:pt x="78" y="196"/>
                      </a:cubicBezTo>
                      <a:cubicBezTo>
                        <a:pt x="79" y="196"/>
                        <a:pt x="79" y="196"/>
                        <a:pt x="79" y="196"/>
                      </a:cubicBezTo>
                      <a:cubicBezTo>
                        <a:pt x="80" y="196"/>
                        <a:pt x="80" y="196"/>
                        <a:pt x="81" y="196"/>
                      </a:cubicBezTo>
                      <a:cubicBezTo>
                        <a:pt x="81" y="196"/>
                        <a:pt x="81" y="196"/>
                        <a:pt x="81" y="196"/>
                      </a:cubicBezTo>
                      <a:cubicBezTo>
                        <a:pt x="81" y="196"/>
                        <a:pt x="81" y="196"/>
                        <a:pt x="81" y="196"/>
                      </a:cubicBezTo>
                      <a:cubicBezTo>
                        <a:pt x="82" y="196"/>
                        <a:pt x="83" y="196"/>
                        <a:pt x="83" y="196"/>
                      </a:cubicBezTo>
                      <a:cubicBezTo>
                        <a:pt x="84" y="196"/>
                        <a:pt x="84" y="196"/>
                        <a:pt x="84" y="196"/>
                      </a:cubicBezTo>
                      <a:cubicBezTo>
                        <a:pt x="85" y="196"/>
                        <a:pt x="85" y="196"/>
                        <a:pt x="85" y="196"/>
                      </a:cubicBezTo>
                      <a:cubicBezTo>
                        <a:pt x="86" y="196"/>
                        <a:pt x="86" y="195"/>
                        <a:pt x="87" y="195"/>
                      </a:cubicBezTo>
                      <a:cubicBezTo>
                        <a:pt x="88" y="195"/>
                        <a:pt x="88" y="195"/>
                        <a:pt x="88" y="195"/>
                      </a:cubicBezTo>
                      <a:cubicBezTo>
                        <a:pt x="89" y="195"/>
                        <a:pt x="89" y="195"/>
                        <a:pt x="89" y="195"/>
                      </a:cubicBezTo>
                      <a:cubicBezTo>
                        <a:pt x="90" y="194"/>
                        <a:pt x="90" y="194"/>
                        <a:pt x="90" y="194"/>
                      </a:cubicBezTo>
                      <a:cubicBezTo>
                        <a:pt x="91" y="194"/>
                        <a:pt x="91" y="194"/>
                        <a:pt x="91" y="194"/>
                      </a:cubicBezTo>
                      <a:cubicBezTo>
                        <a:pt x="92" y="193"/>
                        <a:pt x="92" y="193"/>
                        <a:pt x="92" y="193"/>
                      </a:cubicBezTo>
                      <a:cubicBezTo>
                        <a:pt x="93" y="193"/>
                        <a:pt x="93" y="193"/>
                        <a:pt x="93" y="193"/>
                      </a:cubicBezTo>
                      <a:cubicBezTo>
                        <a:pt x="94" y="192"/>
                        <a:pt x="94" y="192"/>
                        <a:pt x="94" y="192"/>
                      </a:cubicBezTo>
                      <a:cubicBezTo>
                        <a:pt x="94" y="191"/>
                        <a:pt x="94" y="191"/>
                        <a:pt x="94" y="191"/>
                      </a:cubicBezTo>
                      <a:cubicBezTo>
                        <a:pt x="95" y="191"/>
                        <a:pt x="95" y="191"/>
                        <a:pt x="95" y="191"/>
                      </a:cubicBezTo>
                      <a:cubicBezTo>
                        <a:pt x="96" y="190"/>
                        <a:pt x="96" y="190"/>
                        <a:pt x="97" y="189"/>
                      </a:cubicBezTo>
                      <a:cubicBezTo>
                        <a:pt x="97" y="189"/>
                        <a:pt x="97" y="189"/>
                        <a:pt x="97" y="189"/>
                      </a:cubicBezTo>
                      <a:cubicBezTo>
                        <a:pt x="97" y="189"/>
                        <a:pt x="97" y="189"/>
                        <a:pt x="97" y="189"/>
                      </a:cubicBezTo>
                      <a:cubicBezTo>
                        <a:pt x="154" y="129"/>
                        <a:pt x="154" y="129"/>
                        <a:pt x="154" y="129"/>
                      </a:cubicBezTo>
                      <a:cubicBezTo>
                        <a:pt x="162" y="120"/>
                        <a:pt x="162" y="105"/>
                        <a:pt x="154" y="96"/>
                      </a:cubicBezTo>
                      <a:cubicBezTo>
                        <a:pt x="145" y="86"/>
                        <a:pt x="131" y="86"/>
                        <a:pt x="122" y="96"/>
                      </a:cubicBezTo>
                      <a:cubicBezTo>
                        <a:pt x="104" y="115"/>
                        <a:pt x="104" y="115"/>
                        <a:pt x="104" y="115"/>
                      </a:cubicBezTo>
                      <a:cubicBezTo>
                        <a:pt x="104" y="24"/>
                        <a:pt x="104" y="24"/>
                        <a:pt x="104" y="24"/>
                      </a:cubicBezTo>
                      <a:cubicBezTo>
                        <a:pt x="104" y="11"/>
                        <a:pt x="93" y="0"/>
                        <a:pt x="81" y="0"/>
                      </a:cubicBezTo>
                      <a:cubicBezTo>
                        <a:pt x="69" y="0"/>
                        <a:pt x="59" y="11"/>
                        <a:pt x="59" y="24"/>
                      </a:cubicBezTo>
                      <a:cubicBezTo>
                        <a:pt x="59" y="115"/>
                        <a:pt x="59" y="115"/>
                        <a:pt x="59" y="115"/>
                      </a:cubicBezTo>
                      <a:cubicBezTo>
                        <a:pt x="40" y="96"/>
                        <a:pt x="40" y="96"/>
                        <a:pt x="40" y="96"/>
                      </a:cubicBezTo>
                      <a:cubicBezTo>
                        <a:pt x="31" y="86"/>
                        <a:pt x="17" y="86"/>
                        <a:pt x="9" y="96"/>
                      </a:cubicBezTo>
                      <a:cubicBezTo>
                        <a:pt x="0" y="105"/>
                        <a:pt x="0" y="120"/>
                        <a:pt x="9" y="129"/>
                      </a:cubicBezTo>
                      <a:cubicBezTo>
                        <a:pt x="65" y="189"/>
                        <a:pt x="65" y="189"/>
                        <a:pt x="65" y="189"/>
                      </a:cubicBezTo>
                      <a:cubicBezTo>
                        <a:pt x="65" y="189"/>
                        <a:pt x="65" y="189"/>
                        <a:pt x="65" y="189"/>
                      </a:cubicBezTo>
                      <a:cubicBezTo>
                        <a:pt x="66" y="190"/>
                        <a:pt x="66" y="190"/>
                        <a:pt x="66" y="190"/>
                      </a:cubicBezTo>
                    </a:path>
                  </a:pathLst>
                </a:custGeom>
                <a:gradFill rotWithShape="1">
                  <a:gsLst>
                    <a:gs pos="0">
                      <a:schemeClr val="bg2">
                        <a:gamma/>
                        <a:tint val="47451"/>
                        <a:invGamma/>
                      </a:schemeClr>
                    </a:gs>
                    <a:gs pos="100000">
                      <a:schemeClr val="bg2"/>
                    </a:gs>
                  </a:gsLst>
                  <a:lin ang="5400000" scaled="1"/>
                </a:gradFill>
                <a:ln w="9525">
                  <a:noFill/>
                  <a:round/>
                  <a:headEnd/>
                  <a:tailEnd/>
                </a:ln>
              </p:spPr>
              <p:txBody>
                <a:bodyPr/>
                <a:lstStyle/>
                <a:p>
                  <a:pPr>
                    <a:defRPr/>
                  </a:pPr>
                  <a:endParaRPr lang="zh-CN" altLang="zh-CN">
                    <a:latin typeface="Imago Book" pitchFamily="34" charset="0"/>
                  </a:endParaRPr>
                </a:p>
              </p:txBody>
            </p:sp>
            <p:sp>
              <p:nvSpPr>
                <p:cNvPr id="27" name="Freeform 12"/>
                <p:cNvSpPr>
                  <a:spLocks noEditPoints="1"/>
                </p:cNvSpPr>
                <p:nvPr/>
              </p:nvSpPr>
              <p:spPr bwMode="auto">
                <a:xfrm>
                  <a:off x="1828" y="919"/>
                  <a:ext cx="249" cy="251"/>
                </a:xfrm>
                <a:custGeom>
                  <a:avLst/>
                  <a:gdLst/>
                  <a:ahLst/>
                  <a:cxnLst>
                    <a:cxn ang="0">
                      <a:pos x="74" y="151"/>
                    </a:cxn>
                    <a:cxn ang="0">
                      <a:pos x="74" y="151"/>
                    </a:cxn>
                    <a:cxn ang="0">
                      <a:pos x="56" y="0"/>
                    </a:cxn>
                    <a:cxn ang="0">
                      <a:pos x="56" y="87"/>
                    </a:cxn>
                    <a:cxn ang="0">
                      <a:pos x="30" y="59"/>
                    </a:cxn>
                    <a:cxn ang="0">
                      <a:pos x="5" y="59"/>
                    </a:cxn>
                    <a:cxn ang="0">
                      <a:pos x="5" y="86"/>
                    </a:cxn>
                    <a:cxn ang="0">
                      <a:pos x="62" y="146"/>
                    </a:cxn>
                    <a:cxn ang="0">
                      <a:pos x="62" y="146"/>
                    </a:cxn>
                    <a:cxn ang="0">
                      <a:pos x="63" y="147"/>
                    </a:cxn>
                    <a:cxn ang="0">
                      <a:pos x="64" y="148"/>
                    </a:cxn>
                    <a:cxn ang="0">
                      <a:pos x="64" y="148"/>
                    </a:cxn>
                    <a:cxn ang="0">
                      <a:pos x="65" y="148"/>
                    </a:cxn>
                    <a:cxn ang="0">
                      <a:pos x="65" y="149"/>
                    </a:cxn>
                    <a:cxn ang="0">
                      <a:pos x="67" y="149"/>
                    </a:cxn>
                    <a:cxn ang="0">
                      <a:pos x="67" y="150"/>
                    </a:cxn>
                    <a:cxn ang="0">
                      <a:pos x="68" y="150"/>
                    </a:cxn>
                    <a:cxn ang="0">
                      <a:pos x="69" y="150"/>
                    </a:cxn>
                    <a:cxn ang="0">
                      <a:pos x="70" y="151"/>
                    </a:cxn>
                    <a:cxn ang="0">
                      <a:pos x="71" y="151"/>
                    </a:cxn>
                    <a:cxn ang="0">
                      <a:pos x="72" y="151"/>
                    </a:cxn>
                    <a:cxn ang="0">
                      <a:pos x="72" y="151"/>
                    </a:cxn>
                    <a:cxn ang="0">
                      <a:pos x="74" y="151"/>
                    </a:cxn>
                    <a:cxn ang="0">
                      <a:pos x="76" y="151"/>
                    </a:cxn>
                    <a:cxn ang="0">
                      <a:pos x="77" y="151"/>
                    </a:cxn>
                    <a:cxn ang="0">
                      <a:pos x="78" y="151"/>
                    </a:cxn>
                    <a:cxn ang="0">
                      <a:pos x="78" y="151"/>
                    </a:cxn>
                    <a:cxn ang="0">
                      <a:pos x="79" y="150"/>
                    </a:cxn>
                    <a:cxn ang="0">
                      <a:pos x="80" y="150"/>
                    </a:cxn>
                    <a:cxn ang="0">
                      <a:pos x="81" y="150"/>
                    </a:cxn>
                    <a:cxn ang="0">
                      <a:pos x="82" y="149"/>
                    </a:cxn>
                    <a:cxn ang="0">
                      <a:pos x="82" y="149"/>
                    </a:cxn>
                    <a:cxn ang="0">
                      <a:pos x="83" y="149"/>
                    </a:cxn>
                    <a:cxn ang="0">
                      <a:pos x="84" y="148"/>
                    </a:cxn>
                    <a:cxn ang="0">
                      <a:pos x="85" y="147"/>
                    </a:cxn>
                    <a:cxn ang="0">
                      <a:pos x="85" y="147"/>
                    </a:cxn>
                    <a:cxn ang="0">
                      <a:pos x="86" y="146"/>
                    </a:cxn>
                    <a:cxn ang="0">
                      <a:pos x="87" y="146"/>
                    </a:cxn>
                    <a:cxn ang="0">
                      <a:pos x="149" y="72"/>
                    </a:cxn>
                    <a:cxn ang="0">
                      <a:pos x="143" y="86"/>
                    </a:cxn>
                    <a:cxn ang="0">
                      <a:pos x="87" y="146"/>
                    </a:cxn>
                    <a:cxn ang="0">
                      <a:pos x="85" y="147"/>
                    </a:cxn>
                    <a:cxn ang="0">
                      <a:pos x="85" y="147"/>
                    </a:cxn>
                    <a:cxn ang="0">
                      <a:pos x="84" y="148"/>
                    </a:cxn>
                    <a:cxn ang="0">
                      <a:pos x="83" y="148"/>
                    </a:cxn>
                    <a:cxn ang="0">
                      <a:pos x="83" y="149"/>
                    </a:cxn>
                    <a:cxn ang="0">
                      <a:pos x="82" y="149"/>
                    </a:cxn>
                    <a:cxn ang="0">
                      <a:pos x="81" y="150"/>
                    </a:cxn>
                    <a:cxn ang="0">
                      <a:pos x="80" y="150"/>
                    </a:cxn>
                    <a:cxn ang="0">
                      <a:pos x="80" y="150"/>
                    </a:cxn>
                    <a:cxn ang="0">
                      <a:pos x="80" y="150"/>
                    </a:cxn>
                    <a:cxn ang="0">
                      <a:pos x="83" y="92"/>
                    </a:cxn>
                  </a:cxnLst>
                  <a:rect l="0" t="0" r="r" b="b"/>
                  <a:pathLst>
                    <a:path w="149" h="151">
                      <a:moveTo>
                        <a:pt x="74" y="151"/>
                      </a:moveTo>
                      <a:cubicBezTo>
                        <a:pt x="74" y="151"/>
                        <a:pt x="74" y="151"/>
                        <a:pt x="74" y="151"/>
                      </a:cubicBezTo>
                      <a:cubicBezTo>
                        <a:pt x="74" y="151"/>
                        <a:pt x="74" y="151"/>
                        <a:pt x="74" y="151"/>
                      </a:cubicBezTo>
                      <a:cubicBezTo>
                        <a:pt x="74" y="151"/>
                        <a:pt x="74" y="151"/>
                        <a:pt x="74" y="151"/>
                      </a:cubicBezTo>
                      <a:moveTo>
                        <a:pt x="74" y="0"/>
                      </a:moveTo>
                      <a:cubicBezTo>
                        <a:pt x="56" y="0"/>
                        <a:pt x="56" y="0"/>
                        <a:pt x="56" y="0"/>
                      </a:cubicBezTo>
                      <a:cubicBezTo>
                        <a:pt x="56" y="75"/>
                        <a:pt x="56" y="75"/>
                        <a:pt x="56" y="75"/>
                      </a:cubicBezTo>
                      <a:cubicBezTo>
                        <a:pt x="56" y="87"/>
                        <a:pt x="56" y="87"/>
                        <a:pt x="56" y="87"/>
                      </a:cubicBezTo>
                      <a:cubicBezTo>
                        <a:pt x="48" y="79"/>
                        <a:pt x="48" y="79"/>
                        <a:pt x="48" y="79"/>
                      </a:cubicBezTo>
                      <a:cubicBezTo>
                        <a:pt x="30" y="59"/>
                        <a:pt x="30" y="59"/>
                        <a:pt x="30" y="59"/>
                      </a:cubicBezTo>
                      <a:cubicBezTo>
                        <a:pt x="26" y="55"/>
                        <a:pt x="22" y="54"/>
                        <a:pt x="17" y="54"/>
                      </a:cubicBezTo>
                      <a:cubicBezTo>
                        <a:pt x="13" y="54"/>
                        <a:pt x="8" y="55"/>
                        <a:pt x="5" y="59"/>
                      </a:cubicBezTo>
                      <a:cubicBezTo>
                        <a:pt x="1" y="63"/>
                        <a:pt x="0" y="67"/>
                        <a:pt x="0" y="72"/>
                      </a:cubicBezTo>
                      <a:cubicBezTo>
                        <a:pt x="0" y="77"/>
                        <a:pt x="1" y="82"/>
                        <a:pt x="5" y="86"/>
                      </a:cubicBezTo>
                      <a:cubicBezTo>
                        <a:pt x="62" y="146"/>
                        <a:pt x="62" y="146"/>
                        <a:pt x="62" y="146"/>
                      </a:cubicBezTo>
                      <a:cubicBezTo>
                        <a:pt x="62" y="146"/>
                        <a:pt x="62" y="146"/>
                        <a:pt x="62" y="146"/>
                      </a:cubicBezTo>
                      <a:cubicBezTo>
                        <a:pt x="62" y="146"/>
                        <a:pt x="62" y="146"/>
                        <a:pt x="62" y="146"/>
                      </a:cubicBezTo>
                      <a:cubicBezTo>
                        <a:pt x="62" y="146"/>
                        <a:pt x="62" y="146"/>
                        <a:pt x="62" y="146"/>
                      </a:cubicBezTo>
                      <a:cubicBezTo>
                        <a:pt x="62" y="146"/>
                        <a:pt x="62" y="146"/>
                        <a:pt x="62" y="146"/>
                      </a:cubicBezTo>
                      <a:cubicBezTo>
                        <a:pt x="63" y="147"/>
                        <a:pt x="63" y="147"/>
                        <a:pt x="63" y="147"/>
                      </a:cubicBezTo>
                      <a:cubicBezTo>
                        <a:pt x="63" y="147"/>
                        <a:pt x="63" y="147"/>
                        <a:pt x="63" y="147"/>
                      </a:cubicBezTo>
                      <a:cubicBezTo>
                        <a:pt x="64" y="148"/>
                        <a:pt x="64" y="148"/>
                        <a:pt x="64" y="148"/>
                      </a:cubicBezTo>
                      <a:cubicBezTo>
                        <a:pt x="64" y="148"/>
                        <a:pt x="64" y="148"/>
                        <a:pt x="64" y="148"/>
                      </a:cubicBezTo>
                      <a:cubicBezTo>
                        <a:pt x="64" y="148"/>
                        <a:pt x="64" y="148"/>
                        <a:pt x="64" y="148"/>
                      </a:cubicBezTo>
                      <a:cubicBezTo>
                        <a:pt x="64" y="148"/>
                        <a:pt x="64" y="148"/>
                        <a:pt x="64" y="148"/>
                      </a:cubicBezTo>
                      <a:cubicBezTo>
                        <a:pt x="65" y="148"/>
                        <a:pt x="65" y="148"/>
                        <a:pt x="65" y="148"/>
                      </a:cubicBezTo>
                      <a:cubicBezTo>
                        <a:pt x="65" y="149"/>
                        <a:pt x="65" y="149"/>
                        <a:pt x="65" y="149"/>
                      </a:cubicBezTo>
                      <a:cubicBezTo>
                        <a:pt x="65" y="149"/>
                        <a:pt x="65" y="149"/>
                        <a:pt x="65" y="149"/>
                      </a:cubicBezTo>
                      <a:cubicBezTo>
                        <a:pt x="66" y="149"/>
                        <a:pt x="66" y="149"/>
                        <a:pt x="66" y="149"/>
                      </a:cubicBezTo>
                      <a:cubicBezTo>
                        <a:pt x="66" y="149"/>
                        <a:pt x="66" y="149"/>
                        <a:pt x="67" y="149"/>
                      </a:cubicBezTo>
                      <a:cubicBezTo>
                        <a:pt x="67" y="150"/>
                        <a:pt x="67" y="150"/>
                        <a:pt x="67" y="150"/>
                      </a:cubicBezTo>
                      <a:cubicBezTo>
                        <a:pt x="67" y="150"/>
                        <a:pt x="67" y="150"/>
                        <a:pt x="67" y="150"/>
                      </a:cubicBezTo>
                      <a:cubicBezTo>
                        <a:pt x="68" y="150"/>
                        <a:pt x="68" y="150"/>
                        <a:pt x="68" y="150"/>
                      </a:cubicBezTo>
                      <a:cubicBezTo>
                        <a:pt x="68" y="150"/>
                        <a:pt x="68" y="150"/>
                        <a:pt x="68" y="150"/>
                      </a:cubicBezTo>
                      <a:cubicBezTo>
                        <a:pt x="68" y="150"/>
                        <a:pt x="68" y="150"/>
                        <a:pt x="68" y="150"/>
                      </a:cubicBezTo>
                      <a:cubicBezTo>
                        <a:pt x="69" y="150"/>
                        <a:pt x="69" y="150"/>
                        <a:pt x="69" y="150"/>
                      </a:cubicBezTo>
                      <a:cubicBezTo>
                        <a:pt x="69" y="150"/>
                        <a:pt x="69" y="150"/>
                        <a:pt x="69" y="150"/>
                      </a:cubicBezTo>
                      <a:cubicBezTo>
                        <a:pt x="70" y="151"/>
                        <a:pt x="70" y="151"/>
                        <a:pt x="70" y="151"/>
                      </a:cubicBezTo>
                      <a:cubicBezTo>
                        <a:pt x="70" y="151"/>
                        <a:pt x="70" y="151"/>
                        <a:pt x="70" y="151"/>
                      </a:cubicBezTo>
                      <a:cubicBezTo>
                        <a:pt x="71" y="151"/>
                        <a:pt x="71" y="151"/>
                        <a:pt x="71" y="151"/>
                      </a:cubicBezTo>
                      <a:cubicBezTo>
                        <a:pt x="71" y="151"/>
                        <a:pt x="71" y="151"/>
                        <a:pt x="71" y="151"/>
                      </a:cubicBezTo>
                      <a:cubicBezTo>
                        <a:pt x="72" y="151"/>
                        <a:pt x="72" y="151"/>
                        <a:pt x="72" y="151"/>
                      </a:cubicBezTo>
                      <a:cubicBezTo>
                        <a:pt x="72" y="151"/>
                        <a:pt x="72" y="151"/>
                        <a:pt x="72" y="151"/>
                      </a:cubicBezTo>
                      <a:cubicBezTo>
                        <a:pt x="72" y="151"/>
                        <a:pt x="72" y="151"/>
                        <a:pt x="72" y="151"/>
                      </a:cubicBezTo>
                      <a:cubicBezTo>
                        <a:pt x="73" y="151"/>
                        <a:pt x="73" y="151"/>
                        <a:pt x="74" y="151"/>
                      </a:cubicBezTo>
                      <a:cubicBezTo>
                        <a:pt x="74" y="151"/>
                        <a:pt x="74" y="151"/>
                        <a:pt x="74" y="151"/>
                      </a:cubicBezTo>
                      <a:cubicBezTo>
                        <a:pt x="74" y="151"/>
                        <a:pt x="74" y="151"/>
                        <a:pt x="74" y="151"/>
                      </a:cubicBezTo>
                      <a:cubicBezTo>
                        <a:pt x="75" y="151"/>
                        <a:pt x="75" y="151"/>
                        <a:pt x="76" y="151"/>
                      </a:cubicBezTo>
                      <a:cubicBezTo>
                        <a:pt x="76" y="151"/>
                        <a:pt x="76" y="151"/>
                        <a:pt x="76" y="151"/>
                      </a:cubicBezTo>
                      <a:cubicBezTo>
                        <a:pt x="77" y="151"/>
                        <a:pt x="77" y="151"/>
                        <a:pt x="77" y="151"/>
                      </a:cubicBezTo>
                      <a:cubicBezTo>
                        <a:pt x="77" y="151"/>
                        <a:pt x="77" y="151"/>
                        <a:pt x="77" y="151"/>
                      </a:cubicBezTo>
                      <a:cubicBezTo>
                        <a:pt x="78" y="151"/>
                        <a:pt x="78" y="151"/>
                        <a:pt x="78" y="151"/>
                      </a:cubicBezTo>
                      <a:cubicBezTo>
                        <a:pt x="78" y="151"/>
                        <a:pt x="78" y="151"/>
                        <a:pt x="78" y="151"/>
                      </a:cubicBezTo>
                      <a:cubicBezTo>
                        <a:pt x="78" y="151"/>
                        <a:pt x="78" y="151"/>
                        <a:pt x="78" y="151"/>
                      </a:cubicBezTo>
                      <a:cubicBezTo>
                        <a:pt x="79" y="150"/>
                        <a:pt x="79" y="150"/>
                        <a:pt x="79" y="150"/>
                      </a:cubicBezTo>
                      <a:cubicBezTo>
                        <a:pt x="79" y="150"/>
                        <a:pt x="79" y="150"/>
                        <a:pt x="79" y="150"/>
                      </a:cubicBezTo>
                      <a:cubicBezTo>
                        <a:pt x="80" y="150"/>
                        <a:pt x="80" y="150"/>
                        <a:pt x="80" y="150"/>
                      </a:cubicBezTo>
                      <a:cubicBezTo>
                        <a:pt x="80" y="150"/>
                        <a:pt x="80" y="150"/>
                        <a:pt x="80" y="150"/>
                      </a:cubicBezTo>
                      <a:cubicBezTo>
                        <a:pt x="80" y="150"/>
                        <a:pt x="80" y="150"/>
                        <a:pt x="80" y="150"/>
                      </a:cubicBezTo>
                      <a:cubicBezTo>
                        <a:pt x="81" y="150"/>
                        <a:pt x="81" y="150"/>
                        <a:pt x="81" y="150"/>
                      </a:cubicBezTo>
                      <a:cubicBezTo>
                        <a:pt x="81" y="150"/>
                        <a:pt x="81" y="150"/>
                        <a:pt x="81" y="150"/>
                      </a:cubicBezTo>
                      <a:cubicBezTo>
                        <a:pt x="82" y="149"/>
                        <a:pt x="82" y="149"/>
                        <a:pt x="82" y="149"/>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8"/>
                        <a:pt x="83" y="148"/>
                        <a:pt x="83" y="148"/>
                      </a:cubicBezTo>
                      <a:cubicBezTo>
                        <a:pt x="84" y="148"/>
                        <a:pt x="84" y="148"/>
                        <a:pt x="84" y="148"/>
                      </a:cubicBezTo>
                      <a:cubicBezTo>
                        <a:pt x="84" y="148"/>
                        <a:pt x="84" y="148"/>
                        <a:pt x="84" y="148"/>
                      </a:cubicBezTo>
                      <a:cubicBezTo>
                        <a:pt x="85" y="147"/>
                        <a:pt x="85" y="147"/>
                        <a:pt x="85" y="147"/>
                      </a:cubicBezTo>
                      <a:cubicBezTo>
                        <a:pt x="85" y="147"/>
                        <a:pt x="85" y="147"/>
                        <a:pt x="85" y="147"/>
                      </a:cubicBezTo>
                      <a:cubicBezTo>
                        <a:pt x="85" y="147"/>
                        <a:pt x="85" y="147"/>
                        <a:pt x="85" y="147"/>
                      </a:cubicBezTo>
                      <a:cubicBezTo>
                        <a:pt x="85" y="147"/>
                        <a:pt x="85" y="147"/>
                        <a:pt x="85" y="147"/>
                      </a:cubicBezTo>
                      <a:cubicBezTo>
                        <a:pt x="86" y="147"/>
                        <a:pt x="86" y="146"/>
                        <a:pt x="86" y="146"/>
                      </a:cubicBezTo>
                      <a:cubicBezTo>
                        <a:pt x="87" y="146"/>
                        <a:pt x="87" y="146"/>
                        <a:pt x="87" y="146"/>
                      </a:cubicBezTo>
                      <a:cubicBezTo>
                        <a:pt x="87" y="146"/>
                        <a:pt x="87" y="146"/>
                        <a:pt x="87" y="146"/>
                      </a:cubicBezTo>
                      <a:cubicBezTo>
                        <a:pt x="143" y="86"/>
                        <a:pt x="143" y="86"/>
                        <a:pt x="143" y="86"/>
                      </a:cubicBezTo>
                      <a:cubicBezTo>
                        <a:pt x="147" y="82"/>
                        <a:pt x="149" y="77"/>
                        <a:pt x="149" y="72"/>
                      </a:cubicBezTo>
                      <a:cubicBezTo>
                        <a:pt x="149" y="72"/>
                        <a:pt x="149" y="72"/>
                        <a:pt x="149" y="72"/>
                      </a:cubicBezTo>
                      <a:cubicBezTo>
                        <a:pt x="149" y="77"/>
                        <a:pt x="147" y="82"/>
                        <a:pt x="143" y="86"/>
                      </a:cubicBezTo>
                      <a:cubicBezTo>
                        <a:pt x="87" y="146"/>
                        <a:pt x="87" y="146"/>
                        <a:pt x="87" y="146"/>
                      </a:cubicBezTo>
                      <a:cubicBezTo>
                        <a:pt x="87" y="146"/>
                        <a:pt x="87" y="146"/>
                        <a:pt x="87" y="146"/>
                      </a:cubicBezTo>
                      <a:cubicBezTo>
                        <a:pt x="86" y="146"/>
                        <a:pt x="86" y="146"/>
                        <a:pt x="86" y="146"/>
                      </a:cubicBezTo>
                      <a:cubicBezTo>
                        <a:pt x="86" y="146"/>
                        <a:pt x="86" y="147"/>
                        <a:pt x="85" y="147"/>
                      </a:cubicBezTo>
                      <a:cubicBezTo>
                        <a:pt x="85" y="147"/>
                        <a:pt x="85" y="147"/>
                        <a:pt x="85" y="147"/>
                      </a:cubicBezTo>
                      <a:cubicBezTo>
                        <a:pt x="85" y="147"/>
                        <a:pt x="85" y="147"/>
                        <a:pt x="85" y="147"/>
                      </a:cubicBezTo>
                      <a:cubicBezTo>
                        <a:pt x="85" y="147"/>
                        <a:pt x="85" y="147"/>
                        <a:pt x="85" y="147"/>
                      </a:cubicBezTo>
                      <a:cubicBezTo>
                        <a:pt x="84" y="148"/>
                        <a:pt x="84" y="148"/>
                        <a:pt x="84" y="148"/>
                      </a:cubicBezTo>
                      <a:cubicBezTo>
                        <a:pt x="84" y="148"/>
                        <a:pt x="84" y="148"/>
                        <a:pt x="84" y="148"/>
                      </a:cubicBezTo>
                      <a:cubicBezTo>
                        <a:pt x="83" y="148"/>
                        <a:pt x="83" y="148"/>
                        <a:pt x="83" y="148"/>
                      </a:cubicBezTo>
                      <a:cubicBezTo>
                        <a:pt x="83" y="149"/>
                        <a:pt x="83" y="149"/>
                        <a:pt x="83" y="149"/>
                      </a:cubicBezTo>
                      <a:cubicBezTo>
                        <a:pt x="83" y="149"/>
                        <a:pt x="83" y="149"/>
                        <a:pt x="83" y="149"/>
                      </a:cubicBezTo>
                      <a:cubicBezTo>
                        <a:pt x="82" y="149"/>
                        <a:pt x="82" y="149"/>
                        <a:pt x="82" y="149"/>
                      </a:cubicBezTo>
                      <a:cubicBezTo>
                        <a:pt x="82" y="149"/>
                        <a:pt x="82" y="149"/>
                        <a:pt x="82" y="149"/>
                      </a:cubicBezTo>
                      <a:cubicBezTo>
                        <a:pt x="82" y="149"/>
                        <a:pt x="82" y="149"/>
                        <a:pt x="82" y="149"/>
                      </a:cubicBezTo>
                      <a:cubicBezTo>
                        <a:pt x="81" y="150"/>
                        <a:pt x="81" y="150"/>
                        <a:pt x="81" y="150"/>
                      </a:cubicBezTo>
                      <a:cubicBezTo>
                        <a:pt x="81" y="150"/>
                        <a:pt x="81" y="150"/>
                        <a:pt x="81" y="150"/>
                      </a:cubicBezTo>
                      <a:cubicBezTo>
                        <a:pt x="80" y="150"/>
                        <a:pt x="80" y="150"/>
                        <a:pt x="80" y="150"/>
                      </a:cubicBezTo>
                      <a:cubicBezTo>
                        <a:pt x="80" y="150"/>
                        <a:pt x="80" y="150"/>
                        <a:pt x="80" y="150"/>
                      </a:cubicBezTo>
                      <a:cubicBezTo>
                        <a:pt x="80" y="150"/>
                        <a:pt x="80" y="150"/>
                        <a:pt x="80" y="150"/>
                      </a:cubicBezTo>
                      <a:cubicBezTo>
                        <a:pt x="80" y="150"/>
                        <a:pt x="80" y="150"/>
                        <a:pt x="80" y="150"/>
                      </a:cubicBezTo>
                      <a:cubicBezTo>
                        <a:pt x="80" y="150"/>
                        <a:pt x="80" y="150"/>
                        <a:pt x="80" y="150"/>
                      </a:cubicBezTo>
                      <a:cubicBezTo>
                        <a:pt x="82" y="132"/>
                        <a:pt x="83" y="112"/>
                        <a:pt x="83" y="92"/>
                      </a:cubicBezTo>
                      <a:cubicBezTo>
                        <a:pt x="83" y="92"/>
                        <a:pt x="83" y="92"/>
                        <a:pt x="83" y="92"/>
                      </a:cubicBezTo>
                      <a:cubicBezTo>
                        <a:pt x="83" y="60"/>
                        <a:pt x="80" y="29"/>
                        <a:pt x="74" y="0"/>
                      </a:cubicBezTo>
                    </a:path>
                  </a:pathLst>
                </a:custGeom>
                <a:gradFill rotWithShape="1">
                  <a:gsLst>
                    <a:gs pos="0">
                      <a:schemeClr val="bg2">
                        <a:gamma/>
                        <a:tint val="34902"/>
                        <a:invGamma/>
                      </a:schemeClr>
                    </a:gs>
                    <a:gs pos="100000">
                      <a:schemeClr val="bg2"/>
                    </a:gs>
                  </a:gsLst>
                  <a:lin ang="5400000" scaled="1"/>
                </a:gradFill>
                <a:ln w="9525">
                  <a:noFill/>
                  <a:round/>
                  <a:headEnd/>
                  <a:tailEnd/>
                </a:ln>
              </p:spPr>
              <p:txBody>
                <a:bodyPr/>
                <a:lstStyle/>
                <a:p>
                  <a:pPr>
                    <a:defRPr/>
                  </a:pPr>
                  <a:endParaRPr lang="zh-CN" altLang="zh-CN">
                    <a:latin typeface="Imago Book" pitchFamily="34" charset="0"/>
                  </a:endParaRPr>
                </a:p>
              </p:txBody>
            </p:sp>
          </p:grpSp>
          <p:grpSp>
            <p:nvGrpSpPr>
              <p:cNvPr id="14" name="Group 13"/>
              <p:cNvGrpSpPr>
                <a:grpSpLocks/>
              </p:cNvGrpSpPr>
              <p:nvPr/>
            </p:nvGrpSpPr>
            <p:grpSpPr bwMode="auto">
              <a:xfrm rot="7171259">
                <a:off x="1641475" y="3059113"/>
                <a:ext cx="646113" cy="782637"/>
                <a:chOff x="1693" y="909"/>
                <a:chExt cx="267" cy="324"/>
              </a:xfrm>
            </p:grpSpPr>
            <p:sp>
              <p:nvSpPr>
                <p:cNvPr id="24" name="Freeform 14"/>
                <p:cNvSpPr>
                  <a:spLocks/>
                </p:cNvSpPr>
                <p:nvPr/>
              </p:nvSpPr>
              <p:spPr bwMode="auto">
                <a:xfrm>
                  <a:off x="1601" y="925"/>
                  <a:ext cx="346" cy="324"/>
                </a:xfrm>
                <a:custGeom>
                  <a:avLst/>
                  <a:gdLst/>
                  <a:ahLst/>
                  <a:cxnLst>
                    <a:cxn ang="0">
                      <a:pos x="66" y="190"/>
                    </a:cxn>
                    <a:cxn ang="0">
                      <a:pos x="67" y="191"/>
                    </a:cxn>
                    <a:cxn ang="0">
                      <a:pos x="68" y="192"/>
                    </a:cxn>
                    <a:cxn ang="0">
                      <a:pos x="69" y="192"/>
                    </a:cxn>
                    <a:cxn ang="0">
                      <a:pos x="70" y="193"/>
                    </a:cxn>
                    <a:cxn ang="0">
                      <a:pos x="71" y="193"/>
                    </a:cxn>
                    <a:cxn ang="0">
                      <a:pos x="72" y="194"/>
                    </a:cxn>
                    <a:cxn ang="0">
                      <a:pos x="73" y="194"/>
                    </a:cxn>
                    <a:cxn ang="0">
                      <a:pos x="74" y="195"/>
                    </a:cxn>
                    <a:cxn ang="0">
                      <a:pos x="75" y="195"/>
                    </a:cxn>
                    <a:cxn ang="0">
                      <a:pos x="76" y="195"/>
                    </a:cxn>
                    <a:cxn ang="0">
                      <a:pos x="77" y="196"/>
                    </a:cxn>
                    <a:cxn ang="0">
                      <a:pos x="78" y="196"/>
                    </a:cxn>
                    <a:cxn ang="0">
                      <a:pos x="79" y="196"/>
                    </a:cxn>
                    <a:cxn ang="0">
                      <a:pos x="81" y="196"/>
                    </a:cxn>
                    <a:cxn ang="0">
                      <a:pos x="81" y="196"/>
                    </a:cxn>
                    <a:cxn ang="0">
                      <a:pos x="81" y="196"/>
                    </a:cxn>
                    <a:cxn ang="0">
                      <a:pos x="83" y="196"/>
                    </a:cxn>
                    <a:cxn ang="0">
                      <a:pos x="84" y="196"/>
                    </a:cxn>
                    <a:cxn ang="0">
                      <a:pos x="85" y="196"/>
                    </a:cxn>
                    <a:cxn ang="0">
                      <a:pos x="87" y="195"/>
                    </a:cxn>
                    <a:cxn ang="0">
                      <a:pos x="88" y="195"/>
                    </a:cxn>
                    <a:cxn ang="0">
                      <a:pos x="89" y="195"/>
                    </a:cxn>
                    <a:cxn ang="0">
                      <a:pos x="90" y="194"/>
                    </a:cxn>
                    <a:cxn ang="0">
                      <a:pos x="91" y="194"/>
                    </a:cxn>
                    <a:cxn ang="0">
                      <a:pos x="92" y="193"/>
                    </a:cxn>
                    <a:cxn ang="0">
                      <a:pos x="93" y="193"/>
                    </a:cxn>
                    <a:cxn ang="0">
                      <a:pos x="94" y="192"/>
                    </a:cxn>
                    <a:cxn ang="0">
                      <a:pos x="94" y="191"/>
                    </a:cxn>
                    <a:cxn ang="0">
                      <a:pos x="95" y="191"/>
                    </a:cxn>
                    <a:cxn ang="0">
                      <a:pos x="97" y="189"/>
                    </a:cxn>
                    <a:cxn ang="0">
                      <a:pos x="97" y="189"/>
                    </a:cxn>
                    <a:cxn ang="0">
                      <a:pos x="97" y="189"/>
                    </a:cxn>
                    <a:cxn ang="0">
                      <a:pos x="154" y="129"/>
                    </a:cxn>
                    <a:cxn ang="0">
                      <a:pos x="154" y="96"/>
                    </a:cxn>
                    <a:cxn ang="0">
                      <a:pos x="122" y="96"/>
                    </a:cxn>
                    <a:cxn ang="0">
                      <a:pos x="104" y="115"/>
                    </a:cxn>
                    <a:cxn ang="0">
                      <a:pos x="104" y="24"/>
                    </a:cxn>
                    <a:cxn ang="0">
                      <a:pos x="81" y="0"/>
                    </a:cxn>
                    <a:cxn ang="0">
                      <a:pos x="59" y="24"/>
                    </a:cxn>
                    <a:cxn ang="0">
                      <a:pos x="59" y="115"/>
                    </a:cxn>
                    <a:cxn ang="0">
                      <a:pos x="40" y="96"/>
                    </a:cxn>
                    <a:cxn ang="0">
                      <a:pos x="9" y="96"/>
                    </a:cxn>
                    <a:cxn ang="0">
                      <a:pos x="9" y="129"/>
                    </a:cxn>
                    <a:cxn ang="0">
                      <a:pos x="65" y="189"/>
                    </a:cxn>
                    <a:cxn ang="0">
                      <a:pos x="65" y="189"/>
                    </a:cxn>
                    <a:cxn ang="0">
                      <a:pos x="66" y="190"/>
                    </a:cxn>
                  </a:cxnLst>
                  <a:rect l="0" t="0" r="r" b="b"/>
                  <a:pathLst>
                    <a:path w="162" h="196">
                      <a:moveTo>
                        <a:pt x="66" y="190"/>
                      </a:moveTo>
                      <a:cubicBezTo>
                        <a:pt x="67" y="191"/>
                        <a:pt x="67" y="191"/>
                        <a:pt x="67" y="191"/>
                      </a:cubicBezTo>
                      <a:cubicBezTo>
                        <a:pt x="68" y="192"/>
                        <a:pt x="68" y="192"/>
                        <a:pt x="68" y="192"/>
                      </a:cubicBezTo>
                      <a:cubicBezTo>
                        <a:pt x="69" y="192"/>
                        <a:pt x="69" y="192"/>
                        <a:pt x="69" y="192"/>
                      </a:cubicBezTo>
                      <a:cubicBezTo>
                        <a:pt x="70" y="193"/>
                        <a:pt x="70" y="193"/>
                        <a:pt x="70" y="193"/>
                      </a:cubicBezTo>
                      <a:cubicBezTo>
                        <a:pt x="71" y="193"/>
                        <a:pt x="71" y="193"/>
                        <a:pt x="71" y="193"/>
                      </a:cubicBezTo>
                      <a:cubicBezTo>
                        <a:pt x="71" y="193"/>
                        <a:pt x="71" y="194"/>
                        <a:pt x="72" y="194"/>
                      </a:cubicBezTo>
                      <a:cubicBezTo>
                        <a:pt x="73" y="194"/>
                        <a:pt x="73" y="194"/>
                        <a:pt x="73" y="194"/>
                      </a:cubicBezTo>
                      <a:cubicBezTo>
                        <a:pt x="74" y="195"/>
                        <a:pt x="74" y="195"/>
                        <a:pt x="74" y="195"/>
                      </a:cubicBezTo>
                      <a:cubicBezTo>
                        <a:pt x="75" y="195"/>
                        <a:pt x="75" y="195"/>
                        <a:pt x="75" y="195"/>
                      </a:cubicBezTo>
                      <a:cubicBezTo>
                        <a:pt x="76" y="195"/>
                        <a:pt x="76" y="195"/>
                        <a:pt x="76" y="195"/>
                      </a:cubicBezTo>
                      <a:cubicBezTo>
                        <a:pt x="76" y="195"/>
                        <a:pt x="76" y="196"/>
                        <a:pt x="77" y="196"/>
                      </a:cubicBezTo>
                      <a:cubicBezTo>
                        <a:pt x="77" y="196"/>
                        <a:pt x="77" y="196"/>
                        <a:pt x="78" y="196"/>
                      </a:cubicBezTo>
                      <a:cubicBezTo>
                        <a:pt x="79" y="196"/>
                        <a:pt x="79" y="196"/>
                        <a:pt x="79" y="196"/>
                      </a:cubicBezTo>
                      <a:cubicBezTo>
                        <a:pt x="80" y="196"/>
                        <a:pt x="80" y="196"/>
                        <a:pt x="81" y="196"/>
                      </a:cubicBezTo>
                      <a:cubicBezTo>
                        <a:pt x="81" y="196"/>
                        <a:pt x="81" y="196"/>
                        <a:pt x="81" y="196"/>
                      </a:cubicBezTo>
                      <a:cubicBezTo>
                        <a:pt x="81" y="196"/>
                        <a:pt x="81" y="196"/>
                        <a:pt x="81" y="196"/>
                      </a:cubicBezTo>
                      <a:cubicBezTo>
                        <a:pt x="82" y="196"/>
                        <a:pt x="83" y="196"/>
                        <a:pt x="83" y="196"/>
                      </a:cubicBezTo>
                      <a:cubicBezTo>
                        <a:pt x="84" y="196"/>
                        <a:pt x="84" y="196"/>
                        <a:pt x="84" y="196"/>
                      </a:cubicBezTo>
                      <a:cubicBezTo>
                        <a:pt x="85" y="196"/>
                        <a:pt x="85" y="196"/>
                        <a:pt x="85" y="196"/>
                      </a:cubicBezTo>
                      <a:cubicBezTo>
                        <a:pt x="86" y="196"/>
                        <a:pt x="86" y="195"/>
                        <a:pt x="87" y="195"/>
                      </a:cubicBezTo>
                      <a:cubicBezTo>
                        <a:pt x="88" y="195"/>
                        <a:pt x="88" y="195"/>
                        <a:pt x="88" y="195"/>
                      </a:cubicBezTo>
                      <a:cubicBezTo>
                        <a:pt x="89" y="195"/>
                        <a:pt x="89" y="195"/>
                        <a:pt x="89" y="195"/>
                      </a:cubicBezTo>
                      <a:cubicBezTo>
                        <a:pt x="90" y="194"/>
                        <a:pt x="90" y="194"/>
                        <a:pt x="90" y="194"/>
                      </a:cubicBezTo>
                      <a:cubicBezTo>
                        <a:pt x="91" y="194"/>
                        <a:pt x="91" y="194"/>
                        <a:pt x="91" y="194"/>
                      </a:cubicBezTo>
                      <a:cubicBezTo>
                        <a:pt x="92" y="193"/>
                        <a:pt x="92" y="193"/>
                        <a:pt x="92" y="193"/>
                      </a:cubicBezTo>
                      <a:cubicBezTo>
                        <a:pt x="93" y="193"/>
                        <a:pt x="93" y="193"/>
                        <a:pt x="93" y="193"/>
                      </a:cubicBezTo>
                      <a:cubicBezTo>
                        <a:pt x="94" y="192"/>
                        <a:pt x="94" y="192"/>
                        <a:pt x="94" y="192"/>
                      </a:cubicBezTo>
                      <a:cubicBezTo>
                        <a:pt x="94" y="191"/>
                        <a:pt x="94" y="191"/>
                        <a:pt x="94" y="191"/>
                      </a:cubicBezTo>
                      <a:cubicBezTo>
                        <a:pt x="95" y="191"/>
                        <a:pt x="95" y="191"/>
                        <a:pt x="95" y="191"/>
                      </a:cubicBezTo>
                      <a:cubicBezTo>
                        <a:pt x="96" y="190"/>
                        <a:pt x="96" y="190"/>
                        <a:pt x="97" y="189"/>
                      </a:cubicBezTo>
                      <a:cubicBezTo>
                        <a:pt x="97" y="189"/>
                        <a:pt x="97" y="189"/>
                        <a:pt x="97" y="189"/>
                      </a:cubicBezTo>
                      <a:cubicBezTo>
                        <a:pt x="97" y="189"/>
                        <a:pt x="97" y="189"/>
                        <a:pt x="97" y="189"/>
                      </a:cubicBezTo>
                      <a:cubicBezTo>
                        <a:pt x="154" y="129"/>
                        <a:pt x="154" y="129"/>
                        <a:pt x="154" y="129"/>
                      </a:cubicBezTo>
                      <a:cubicBezTo>
                        <a:pt x="162" y="120"/>
                        <a:pt x="162" y="105"/>
                        <a:pt x="154" y="96"/>
                      </a:cubicBezTo>
                      <a:cubicBezTo>
                        <a:pt x="145" y="86"/>
                        <a:pt x="131" y="86"/>
                        <a:pt x="122" y="96"/>
                      </a:cubicBezTo>
                      <a:cubicBezTo>
                        <a:pt x="104" y="115"/>
                        <a:pt x="104" y="115"/>
                        <a:pt x="104" y="115"/>
                      </a:cubicBezTo>
                      <a:cubicBezTo>
                        <a:pt x="104" y="24"/>
                        <a:pt x="104" y="24"/>
                        <a:pt x="104" y="24"/>
                      </a:cubicBezTo>
                      <a:cubicBezTo>
                        <a:pt x="104" y="11"/>
                        <a:pt x="93" y="0"/>
                        <a:pt x="81" y="0"/>
                      </a:cubicBezTo>
                      <a:cubicBezTo>
                        <a:pt x="69" y="0"/>
                        <a:pt x="59" y="11"/>
                        <a:pt x="59" y="24"/>
                      </a:cubicBezTo>
                      <a:cubicBezTo>
                        <a:pt x="59" y="115"/>
                        <a:pt x="59" y="115"/>
                        <a:pt x="59" y="115"/>
                      </a:cubicBezTo>
                      <a:cubicBezTo>
                        <a:pt x="40" y="96"/>
                        <a:pt x="40" y="96"/>
                        <a:pt x="40" y="96"/>
                      </a:cubicBezTo>
                      <a:cubicBezTo>
                        <a:pt x="31" y="86"/>
                        <a:pt x="17" y="86"/>
                        <a:pt x="9" y="96"/>
                      </a:cubicBezTo>
                      <a:cubicBezTo>
                        <a:pt x="0" y="105"/>
                        <a:pt x="0" y="120"/>
                        <a:pt x="9" y="129"/>
                      </a:cubicBezTo>
                      <a:cubicBezTo>
                        <a:pt x="65" y="189"/>
                        <a:pt x="65" y="189"/>
                        <a:pt x="65" y="189"/>
                      </a:cubicBezTo>
                      <a:cubicBezTo>
                        <a:pt x="65" y="189"/>
                        <a:pt x="65" y="189"/>
                        <a:pt x="65" y="189"/>
                      </a:cubicBezTo>
                      <a:cubicBezTo>
                        <a:pt x="66" y="190"/>
                        <a:pt x="66" y="190"/>
                        <a:pt x="66" y="190"/>
                      </a:cubicBezTo>
                    </a:path>
                  </a:pathLst>
                </a:custGeom>
                <a:gradFill rotWithShape="1">
                  <a:gsLst>
                    <a:gs pos="0">
                      <a:schemeClr val="bg2">
                        <a:gamma/>
                        <a:tint val="47451"/>
                        <a:invGamma/>
                      </a:schemeClr>
                    </a:gs>
                    <a:gs pos="100000">
                      <a:schemeClr val="bg2"/>
                    </a:gs>
                  </a:gsLst>
                  <a:lin ang="5400000" scaled="1"/>
                </a:gradFill>
                <a:ln w="9525">
                  <a:noFill/>
                  <a:round/>
                  <a:headEnd/>
                  <a:tailEnd/>
                </a:ln>
              </p:spPr>
              <p:txBody>
                <a:bodyPr/>
                <a:lstStyle/>
                <a:p>
                  <a:pPr>
                    <a:defRPr/>
                  </a:pPr>
                  <a:endParaRPr lang="zh-CN" altLang="zh-CN">
                    <a:latin typeface="Imago Book" pitchFamily="34" charset="0"/>
                  </a:endParaRPr>
                </a:p>
              </p:txBody>
            </p:sp>
            <p:sp>
              <p:nvSpPr>
                <p:cNvPr id="25" name="Freeform 15"/>
                <p:cNvSpPr>
                  <a:spLocks noEditPoints="1"/>
                </p:cNvSpPr>
                <p:nvPr/>
              </p:nvSpPr>
              <p:spPr bwMode="auto">
                <a:xfrm>
                  <a:off x="1702" y="975"/>
                  <a:ext cx="249" cy="251"/>
                </a:xfrm>
                <a:custGeom>
                  <a:avLst/>
                  <a:gdLst/>
                  <a:ahLst/>
                  <a:cxnLst>
                    <a:cxn ang="0">
                      <a:pos x="74" y="151"/>
                    </a:cxn>
                    <a:cxn ang="0">
                      <a:pos x="74" y="151"/>
                    </a:cxn>
                    <a:cxn ang="0">
                      <a:pos x="56" y="0"/>
                    </a:cxn>
                    <a:cxn ang="0">
                      <a:pos x="56" y="87"/>
                    </a:cxn>
                    <a:cxn ang="0">
                      <a:pos x="30" y="59"/>
                    </a:cxn>
                    <a:cxn ang="0">
                      <a:pos x="5" y="59"/>
                    </a:cxn>
                    <a:cxn ang="0">
                      <a:pos x="5" y="86"/>
                    </a:cxn>
                    <a:cxn ang="0">
                      <a:pos x="62" y="146"/>
                    </a:cxn>
                    <a:cxn ang="0">
                      <a:pos x="62" y="146"/>
                    </a:cxn>
                    <a:cxn ang="0">
                      <a:pos x="63" y="147"/>
                    </a:cxn>
                    <a:cxn ang="0">
                      <a:pos x="64" y="148"/>
                    </a:cxn>
                    <a:cxn ang="0">
                      <a:pos x="64" y="148"/>
                    </a:cxn>
                    <a:cxn ang="0">
                      <a:pos x="65" y="148"/>
                    </a:cxn>
                    <a:cxn ang="0">
                      <a:pos x="65" y="149"/>
                    </a:cxn>
                    <a:cxn ang="0">
                      <a:pos x="67" y="149"/>
                    </a:cxn>
                    <a:cxn ang="0">
                      <a:pos x="67" y="150"/>
                    </a:cxn>
                    <a:cxn ang="0">
                      <a:pos x="68" y="150"/>
                    </a:cxn>
                    <a:cxn ang="0">
                      <a:pos x="69" y="150"/>
                    </a:cxn>
                    <a:cxn ang="0">
                      <a:pos x="70" y="151"/>
                    </a:cxn>
                    <a:cxn ang="0">
                      <a:pos x="71" y="151"/>
                    </a:cxn>
                    <a:cxn ang="0">
                      <a:pos x="72" y="151"/>
                    </a:cxn>
                    <a:cxn ang="0">
                      <a:pos x="72" y="151"/>
                    </a:cxn>
                    <a:cxn ang="0">
                      <a:pos x="74" y="151"/>
                    </a:cxn>
                    <a:cxn ang="0">
                      <a:pos x="76" y="151"/>
                    </a:cxn>
                    <a:cxn ang="0">
                      <a:pos x="77" y="151"/>
                    </a:cxn>
                    <a:cxn ang="0">
                      <a:pos x="78" y="151"/>
                    </a:cxn>
                    <a:cxn ang="0">
                      <a:pos x="78" y="151"/>
                    </a:cxn>
                    <a:cxn ang="0">
                      <a:pos x="79" y="150"/>
                    </a:cxn>
                    <a:cxn ang="0">
                      <a:pos x="80" y="150"/>
                    </a:cxn>
                    <a:cxn ang="0">
                      <a:pos x="81" y="150"/>
                    </a:cxn>
                    <a:cxn ang="0">
                      <a:pos x="82" y="149"/>
                    </a:cxn>
                    <a:cxn ang="0">
                      <a:pos x="82" y="149"/>
                    </a:cxn>
                    <a:cxn ang="0">
                      <a:pos x="83" y="149"/>
                    </a:cxn>
                    <a:cxn ang="0">
                      <a:pos x="84" y="148"/>
                    </a:cxn>
                    <a:cxn ang="0">
                      <a:pos x="85" y="147"/>
                    </a:cxn>
                    <a:cxn ang="0">
                      <a:pos x="85" y="147"/>
                    </a:cxn>
                    <a:cxn ang="0">
                      <a:pos x="86" y="146"/>
                    </a:cxn>
                    <a:cxn ang="0">
                      <a:pos x="87" y="146"/>
                    </a:cxn>
                    <a:cxn ang="0">
                      <a:pos x="149" y="72"/>
                    </a:cxn>
                    <a:cxn ang="0">
                      <a:pos x="143" y="86"/>
                    </a:cxn>
                    <a:cxn ang="0">
                      <a:pos x="87" y="146"/>
                    </a:cxn>
                    <a:cxn ang="0">
                      <a:pos x="85" y="147"/>
                    </a:cxn>
                    <a:cxn ang="0">
                      <a:pos x="85" y="147"/>
                    </a:cxn>
                    <a:cxn ang="0">
                      <a:pos x="84" y="148"/>
                    </a:cxn>
                    <a:cxn ang="0">
                      <a:pos x="83" y="148"/>
                    </a:cxn>
                    <a:cxn ang="0">
                      <a:pos x="83" y="149"/>
                    </a:cxn>
                    <a:cxn ang="0">
                      <a:pos x="82" y="149"/>
                    </a:cxn>
                    <a:cxn ang="0">
                      <a:pos x="81" y="150"/>
                    </a:cxn>
                    <a:cxn ang="0">
                      <a:pos x="80" y="150"/>
                    </a:cxn>
                    <a:cxn ang="0">
                      <a:pos x="80" y="150"/>
                    </a:cxn>
                    <a:cxn ang="0">
                      <a:pos x="80" y="150"/>
                    </a:cxn>
                    <a:cxn ang="0">
                      <a:pos x="83" y="92"/>
                    </a:cxn>
                  </a:cxnLst>
                  <a:rect l="0" t="0" r="r" b="b"/>
                  <a:pathLst>
                    <a:path w="149" h="151">
                      <a:moveTo>
                        <a:pt x="74" y="151"/>
                      </a:moveTo>
                      <a:cubicBezTo>
                        <a:pt x="74" y="151"/>
                        <a:pt x="74" y="151"/>
                        <a:pt x="74" y="151"/>
                      </a:cubicBezTo>
                      <a:cubicBezTo>
                        <a:pt x="74" y="151"/>
                        <a:pt x="74" y="151"/>
                        <a:pt x="74" y="151"/>
                      </a:cubicBezTo>
                      <a:cubicBezTo>
                        <a:pt x="74" y="151"/>
                        <a:pt x="74" y="151"/>
                        <a:pt x="74" y="151"/>
                      </a:cubicBezTo>
                      <a:moveTo>
                        <a:pt x="74" y="0"/>
                      </a:moveTo>
                      <a:cubicBezTo>
                        <a:pt x="56" y="0"/>
                        <a:pt x="56" y="0"/>
                        <a:pt x="56" y="0"/>
                      </a:cubicBezTo>
                      <a:cubicBezTo>
                        <a:pt x="56" y="75"/>
                        <a:pt x="56" y="75"/>
                        <a:pt x="56" y="75"/>
                      </a:cubicBezTo>
                      <a:cubicBezTo>
                        <a:pt x="56" y="87"/>
                        <a:pt x="56" y="87"/>
                        <a:pt x="56" y="87"/>
                      </a:cubicBezTo>
                      <a:cubicBezTo>
                        <a:pt x="48" y="79"/>
                        <a:pt x="48" y="79"/>
                        <a:pt x="48" y="79"/>
                      </a:cubicBezTo>
                      <a:cubicBezTo>
                        <a:pt x="30" y="59"/>
                        <a:pt x="30" y="59"/>
                        <a:pt x="30" y="59"/>
                      </a:cubicBezTo>
                      <a:cubicBezTo>
                        <a:pt x="26" y="55"/>
                        <a:pt x="22" y="54"/>
                        <a:pt x="17" y="54"/>
                      </a:cubicBezTo>
                      <a:cubicBezTo>
                        <a:pt x="13" y="54"/>
                        <a:pt x="8" y="55"/>
                        <a:pt x="5" y="59"/>
                      </a:cubicBezTo>
                      <a:cubicBezTo>
                        <a:pt x="1" y="63"/>
                        <a:pt x="0" y="67"/>
                        <a:pt x="0" y="72"/>
                      </a:cubicBezTo>
                      <a:cubicBezTo>
                        <a:pt x="0" y="77"/>
                        <a:pt x="1" y="82"/>
                        <a:pt x="5" y="86"/>
                      </a:cubicBezTo>
                      <a:cubicBezTo>
                        <a:pt x="62" y="146"/>
                        <a:pt x="62" y="146"/>
                        <a:pt x="62" y="146"/>
                      </a:cubicBezTo>
                      <a:cubicBezTo>
                        <a:pt x="62" y="146"/>
                        <a:pt x="62" y="146"/>
                        <a:pt x="62" y="146"/>
                      </a:cubicBezTo>
                      <a:cubicBezTo>
                        <a:pt x="62" y="146"/>
                        <a:pt x="62" y="146"/>
                        <a:pt x="62" y="146"/>
                      </a:cubicBezTo>
                      <a:cubicBezTo>
                        <a:pt x="62" y="146"/>
                        <a:pt x="62" y="146"/>
                        <a:pt x="62" y="146"/>
                      </a:cubicBezTo>
                      <a:cubicBezTo>
                        <a:pt x="62" y="146"/>
                        <a:pt x="62" y="146"/>
                        <a:pt x="62" y="146"/>
                      </a:cubicBezTo>
                      <a:cubicBezTo>
                        <a:pt x="63" y="147"/>
                        <a:pt x="63" y="147"/>
                        <a:pt x="63" y="147"/>
                      </a:cubicBezTo>
                      <a:cubicBezTo>
                        <a:pt x="63" y="147"/>
                        <a:pt x="63" y="147"/>
                        <a:pt x="63" y="147"/>
                      </a:cubicBezTo>
                      <a:cubicBezTo>
                        <a:pt x="64" y="148"/>
                        <a:pt x="64" y="148"/>
                        <a:pt x="64" y="148"/>
                      </a:cubicBezTo>
                      <a:cubicBezTo>
                        <a:pt x="64" y="148"/>
                        <a:pt x="64" y="148"/>
                        <a:pt x="64" y="148"/>
                      </a:cubicBezTo>
                      <a:cubicBezTo>
                        <a:pt x="64" y="148"/>
                        <a:pt x="64" y="148"/>
                        <a:pt x="64" y="148"/>
                      </a:cubicBezTo>
                      <a:cubicBezTo>
                        <a:pt x="64" y="148"/>
                        <a:pt x="64" y="148"/>
                        <a:pt x="64" y="148"/>
                      </a:cubicBezTo>
                      <a:cubicBezTo>
                        <a:pt x="65" y="148"/>
                        <a:pt x="65" y="148"/>
                        <a:pt x="65" y="148"/>
                      </a:cubicBezTo>
                      <a:cubicBezTo>
                        <a:pt x="65" y="149"/>
                        <a:pt x="65" y="149"/>
                        <a:pt x="65" y="149"/>
                      </a:cubicBezTo>
                      <a:cubicBezTo>
                        <a:pt x="65" y="149"/>
                        <a:pt x="65" y="149"/>
                        <a:pt x="65" y="149"/>
                      </a:cubicBezTo>
                      <a:cubicBezTo>
                        <a:pt x="66" y="149"/>
                        <a:pt x="66" y="149"/>
                        <a:pt x="66" y="149"/>
                      </a:cubicBezTo>
                      <a:cubicBezTo>
                        <a:pt x="66" y="149"/>
                        <a:pt x="66" y="149"/>
                        <a:pt x="67" y="149"/>
                      </a:cubicBezTo>
                      <a:cubicBezTo>
                        <a:pt x="67" y="150"/>
                        <a:pt x="67" y="150"/>
                        <a:pt x="67" y="150"/>
                      </a:cubicBezTo>
                      <a:cubicBezTo>
                        <a:pt x="67" y="150"/>
                        <a:pt x="67" y="150"/>
                        <a:pt x="67" y="150"/>
                      </a:cubicBezTo>
                      <a:cubicBezTo>
                        <a:pt x="68" y="150"/>
                        <a:pt x="68" y="150"/>
                        <a:pt x="68" y="150"/>
                      </a:cubicBezTo>
                      <a:cubicBezTo>
                        <a:pt x="68" y="150"/>
                        <a:pt x="68" y="150"/>
                        <a:pt x="68" y="150"/>
                      </a:cubicBezTo>
                      <a:cubicBezTo>
                        <a:pt x="68" y="150"/>
                        <a:pt x="68" y="150"/>
                        <a:pt x="68" y="150"/>
                      </a:cubicBezTo>
                      <a:cubicBezTo>
                        <a:pt x="69" y="150"/>
                        <a:pt x="69" y="150"/>
                        <a:pt x="69" y="150"/>
                      </a:cubicBezTo>
                      <a:cubicBezTo>
                        <a:pt x="69" y="150"/>
                        <a:pt x="69" y="150"/>
                        <a:pt x="69" y="150"/>
                      </a:cubicBezTo>
                      <a:cubicBezTo>
                        <a:pt x="70" y="151"/>
                        <a:pt x="70" y="151"/>
                        <a:pt x="70" y="151"/>
                      </a:cubicBezTo>
                      <a:cubicBezTo>
                        <a:pt x="70" y="151"/>
                        <a:pt x="70" y="151"/>
                        <a:pt x="70" y="151"/>
                      </a:cubicBezTo>
                      <a:cubicBezTo>
                        <a:pt x="71" y="151"/>
                        <a:pt x="71" y="151"/>
                        <a:pt x="71" y="151"/>
                      </a:cubicBezTo>
                      <a:cubicBezTo>
                        <a:pt x="71" y="151"/>
                        <a:pt x="71" y="151"/>
                        <a:pt x="71" y="151"/>
                      </a:cubicBezTo>
                      <a:cubicBezTo>
                        <a:pt x="72" y="151"/>
                        <a:pt x="72" y="151"/>
                        <a:pt x="72" y="151"/>
                      </a:cubicBezTo>
                      <a:cubicBezTo>
                        <a:pt x="72" y="151"/>
                        <a:pt x="72" y="151"/>
                        <a:pt x="72" y="151"/>
                      </a:cubicBezTo>
                      <a:cubicBezTo>
                        <a:pt x="72" y="151"/>
                        <a:pt x="72" y="151"/>
                        <a:pt x="72" y="151"/>
                      </a:cubicBezTo>
                      <a:cubicBezTo>
                        <a:pt x="73" y="151"/>
                        <a:pt x="73" y="151"/>
                        <a:pt x="74" y="151"/>
                      </a:cubicBezTo>
                      <a:cubicBezTo>
                        <a:pt x="74" y="151"/>
                        <a:pt x="74" y="151"/>
                        <a:pt x="74" y="151"/>
                      </a:cubicBezTo>
                      <a:cubicBezTo>
                        <a:pt x="74" y="151"/>
                        <a:pt x="74" y="151"/>
                        <a:pt x="74" y="151"/>
                      </a:cubicBezTo>
                      <a:cubicBezTo>
                        <a:pt x="75" y="151"/>
                        <a:pt x="75" y="151"/>
                        <a:pt x="76" y="151"/>
                      </a:cubicBezTo>
                      <a:cubicBezTo>
                        <a:pt x="76" y="151"/>
                        <a:pt x="76" y="151"/>
                        <a:pt x="76" y="151"/>
                      </a:cubicBezTo>
                      <a:cubicBezTo>
                        <a:pt x="77" y="151"/>
                        <a:pt x="77" y="151"/>
                        <a:pt x="77" y="151"/>
                      </a:cubicBezTo>
                      <a:cubicBezTo>
                        <a:pt x="77" y="151"/>
                        <a:pt x="77" y="151"/>
                        <a:pt x="77" y="151"/>
                      </a:cubicBezTo>
                      <a:cubicBezTo>
                        <a:pt x="78" y="151"/>
                        <a:pt x="78" y="151"/>
                        <a:pt x="78" y="151"/>
                      </a:cubicBezTo>
                      <a:cubicBezTo>
                        <a:pt x="78" y="151"/>
                        <a:pt x="78" y="151"/>
                        <a:pt x="78" y="151"/>
                      </a:cubicBezTo>
                      <a:cubicBezTo>
                        <a:pt x="78" y="151"/>
                        <a:pt x="78" y="151"/>
                        <a:pt x="78" y="151"/>
                      </a:cubicBezTo>
                      <a:cubicBezTo>
                        <a:pt x="79" y="150"/>
                        <a:pt x="79" y="150"/>
                        <a:pt x="79" y="150"/>
                      </a:cubicBezTo>
                      <a:cubicBezTo>
                        <a:pt x="79" y="150"/>
                        <a:pt x="79" y="150"/>
                        <a:pt x="79" y="150"/>
                      </a:cubicBezTo>
                      <a:cubicBezTo>
                        <a:pt x="80" y="150"/>
                        <a:pt x="80" y="150"/>
                        <a:pt x="80" y="150"/>
                      </a:cubicBezTo>
                      <a:cubicBezTo>
                        <a:pt x="80" y="150"/>
                        <a:pt x="80" y="150"/>
                        <a:pt x="80" y="150"/>
                      </a:cubicBezTo>
                      <a:cubicBezTo>
                        <a:pt x="80" y="150"/>
                        <a:pt x="80" y="150"/>
                        <a:pt x="80" y="150"/>
                      </a:cubicBezTo>
                      <a:cubicBezTo>
                        <a:pt x="81" y="150"/>
                        <a:pt x="81" y="150"/>
                        <a:pt x="81" y="150"/>
                      </a:cubicBezTo>
                      <a:cubicBezTo>
                        <a:pt x="81" y="150"/>
                        <a:pt x="81" y="150"/>
                        <a:pt x="81" y="150"/>
                      </a:cubicBezTo>
                      <a:cubicBezTo>
                        <a:pt x="82" y="149"/>
                        <a:pt x="82" y="149"/>
                        <a:pt x="82" y="149"/>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8"/>
                        <a:pt x="83" y="148"/>
                        <a:pt x="83" y="148"/>
                      </a:cubicBezTo>
                      <a:cubicBezTo>
                        <a:pt x="84" y="148"/>
                        <a:pt x="84" y="148"/>
                        <a:pt x="84" y="148"/>
                      </a:cubicBezTo>
                      <a:cubicBezTo>
                        <a:pt x="84" y="148"/>
                        <a:pt x="84" y="148"/>
                        <a:pt x="84" y="148"/>
                      </a:cubicBezTo>
                      <a:cubicBezTo>
                        <a:pt x="85" y="147"/>
                        <a:pt x="85" y="147"/>
                        <a:pt x="85" y="147"/>
                      </a:cubicBezTo>
                      <a:cubicBezTo>
                        <a:pt x="85" y="147"/>
                        <a:pt x="85" y="147"/>
                        <a:pt x="85" y="147"/>
                      </a:cubicBezTo>
                      <a:cubicBezTo>
                        <a:pt x="85" y="147"/>
                        <a:pt x="85" y="147"/>
                        <a:pt x="85" y="147"/>
                      </a:cubicBezTo>
                      <a:cubicBezTo>
                        <a:pt x="85" y="147"/>
                        <a:pt x="85" y="147"/>
                        <a:pt x="85" y="147"/>
                      </a:cubicBezTo>
                      <a:cubicBezTo>
                        <a:pt x="86" y="147"/>
                        <a:pt x="86" y="146"/>
                        <a:pt x="86" y="146"/>
                      </a:cubicBezTo>
                      <a:cubicBezTo>
                        <a:pt x="87" y="146"/>
                        <a:pt x="87" y="146"/>
                        <a:pt x="87" y="146"/>
                      </a:cubicBezTo>
                      <a:cubicBezTo>
                        <a:pt x="87" y="146"/>
                        <a:pt x="87" y="146"/>
                        <a:pt x="87" y="146"/>
                      </a:cubicBezTo>
                      <a:cubicBezTo>
                        <a:pt x="143" y="86"/>
                        <a:pt x="143" y="86"/>
                        <a:pt x="143" y="86"/>
                      </a:cubicBezTo>
                      <a:cubicBezTo>
                        <a:pt x="147" y="82"/>
                        <a:pt x="149" y="77"/>
                        <a:pt x="149" y="72"/>
                      </a:cubicBezTo>
                      <a:cubicBezTo>
                        <a:pt x="149" y="72"/>
                        <a:pt x="149" y="72"/>
                        <a:pt x="149" y="72"/>
                      </a:cubicBezTo>
                      <a:cubicBezTo>
                        <a:pt x="149" y="77"/>
                        <a:pt x="147" y="82"/>
                        <a:pt x="143" y="86"/>
                      </a:cubicBezTo>
                      <a:cubicBezTo>
                        <a:pt x="87" y="146"/>
                        <a:pt x="87" y="146"/>
                        <a:pt x="87" y="146"/>
                      </a:cubicBezTo>
                      <a:cubicBezTo>
                        <a:pt x="87" y="146"/>
                        <a:pt x="87" y="146"/>
                        <a:pt x="87" y="146"/>
                      </a:cubicBezTo>
                      <a:cubicBezTo>
                        <a:pt x="86" y="146"/>
                        <a:pt x="86" y="146"/>
                        <a:pt x="86" y="146"/>
                      </a:cubicBezTo>
                      <a:cubicBezTo>
                        <a:pt x="86" y="146"/>
                        <a:pt x="86" y="147"/>
                        <a:pt x="85" y="147"/>
                      </a:cubicBezTo>
                      <a:cubicBezTo>
                        <a:pt x="85" y="147"/>
                        <a:pt x="85" y="147"/>
                        <a:pt x="85" y="147"/>
                      </a:cubicBezTo>
                      <a:cubicBezTo>
                        <a:pt x="85" y="147"/>
                        <a:pt x="85" y="147"/>
                        <a:pt x="85" y="147"/>
                      </a:cubicBezTo>
                      <a:cubicBezTo>
                        <a:pt x="85" y="147"/>
                        <a:pt x="85" y="147"/>
                        <a:pt x="85" y="147"/>
                      </a:cubicBezTo>
                      <a:cubicBezTo>
                        <a:pt x="84" y="148"/>
                        <a:pt x="84" y="148"/>
                        <a:pt x="84" y="148"/>
                      </a:cubicBezTo>
                      <a:cubicBezTo>
                        <a:pt x="84" y="148"/>
                        <a:pt x="84" y="148"/>
                        <a:pt x="84" y="148"/>
                      </a:cubicBezTo>
                      <a:cubicBezTo>
                        <a:pt x="83" y="148"/>
                        <a:pt x="83" y="148"/>
                        <a:pt x="83" y="148"/>
                      </a:cubicBezTo>
                      <a:cubicBezTo>
                        <a:pt x="83" y="149"/>
                        <a:pt x="83" y="149"/>
                        <a:pt x="83" y="149"/>
                      </a:cubicBezTo>
                      <a:cubicBezTo>
                        <a:pt x="83" y="149"/>
                        <a:pt x="83" y="149"/>
                        <a:pt x="83" y="149"/>
                      </a:cubicBezTo>
                      <a:cubicBezTo>
                        <a:pt x="82" y="149"/>
                        <a:pt x="82" y="149"/>
                        <a:pt x="82" y="149"/>
                      </a:cubicBezTo>
                      <a:cubicBezTo>
                        <a:pt x="82" y="149"/>
                        <a:pt x="82" y="149"/>
                        <a:pt x="82" y="149"/>
                      </a:cubicBezTo>
                      <a:cubicBezTo>
                        <a:pt x="82" y="149"/>
                        <a:pt x="82" y="149"/>
                        <a:pt x="82" y="149"/>
                      </a:cubicBezTo>
                      <a:cubicBezTo>
                        <a:pt x="81" y="150"/>
                        <a:pt x="81" y="150"/>
                        <a:pt x="81" y="150"/>
                      </a:cubicBezTo>
                      <a:cubicBezTo>
                        <a:pt x="81" y="150"/>
                        <a:pt x="81" y="150"/>
                        <a:pt x="81" y="150"/>
                      </a:cubicBezTo>
                      <a:cubicBezTo>
                        <a:pt x="80" y="150"/>
                        <a:pt x="80" y="150"/>
                        <a:pt x="80" y="150"/>
                      </a:cubicBezTo>
                      <a:cubicBezTo>
                        <a:pt x="80" y="150"/>
                        <a:pt x="80" y="150"/>
                        <a:pt x="80" y="150"/>
                      </a:cubicBezTo>
                      <a:cubicBezTo>
                        <a:pt x="80" y="150"/>
                        <a:pt x="80" y="150"/>
                        <a:pt x="80" y="150"/>
                      </a:cubicBezTo>
                      <a:cubicBezTo>
                        <a:pt x="80" y="150"/>
                        <a:pt x="80" y="150"/>
                        <a:pt x="80" y="150"/>
                      </a:cubicBezTo>
                      <a:cubicBezTo>
                        <a:pt x="80" y="150"/>
                        <a:pt x="80" y="150"/>
                        <a:pt x="80" y="150"/>
                      </a:cubicBezTo>
                      <a:cubicBezTo>
                        <a:pt x="82" y="132"/>
                        <a:pt x="83" y="112"/>
                        <a:pt x="83" y="92"/>
                      </a:cubicBezTo>
                      <a:cubicBezTo>
                        <a:pt x="83" y="92"/>
                        <a:pt x="83" y="92"/>
                        <a:pt x="83" y="92"/>
                      </a:cubicBezTo>
                      <a:cubicBezTo>
                        <a:pt x="83" y="60"/>
                        <a:pt x="80" y="29"/>
                        <a:pt x="74" y="0"/>
                      </a:cubicBezTo>
                    </a:path>
                  </a:pathLst>
                </a:custGeom>
                <a:gradFill rotWithShape="1">
                  <a:gsLst>
                    <a:gs pos="0">
                      <a:schemeClr val="bg2">
                        <a:gamma/>
                        <a:tint val="34902"/>
                        <a:invGamma/>
                      </a:schemeClr>
                    </a:gs>
                    <a:gs pos="100000">
                      <a:schemeClr val="bg2"/>
                    </a:gs>
                  </a:gsLst>
                  <a:lin ang="5400000" scaled="1"/>
                </a:gradFill>
                <a:ln w="9525">
                  <a:noFill/>
                  <a:round/>
                  <a:headEnd/>
                  <a:tailEnd/>
                </a:ln>
              </p:spPr>
              <p:txBody>
                <a:bodyPr/>
                <a:lstStyle/>
                <a:p>
                  <a:pPr>
                    <a:defRPr/>
                  </a:pPr>
                  <a:endParaRPr lang="zh-CN" altLang="zh-CN">
                    <a:latin typeface="Imago Book" pitchFamily="34" charset="0"/>
                  </a:endParaRPr>
                </a:p>
              </p:txBody>
            </p:sp>
          </p:grpSp>
          <p:grpSp>
            <p:nvGrpSpPr>
              <p:cNvPr id="15" name="Group 16"/>
              <p:cNvGrpSpPr>
                <a:grpSpLocks/>
              </p:cNvGrpSpPr>
              <p:nvPr/>
            </p:nvGrpSpPr>
            <p:grpSpPr bwMode="auto">
              <a:xfrm rot="10800000">
                <a:off x="2530475" y="2622550"/>
                <a:ext cx="646113" cy="782638"/>
                <a:chOff x="1693" y="909"/>
                <a:chExt cx="267" cy="324"/>
              </a:xfrm>
            </p:grpSpPr>
            <p:sp>
              <p:nvSpPr>
                <p:cNvPr id="22" name="Freeform 17"/>
                <p:cNvSpPr>
                  <a:spLocks/>
                </p:cNvSpPr>
                <p:nvPr/>
              </p:nvSpPr>
              <p:spPr bwMode="auto">
                <a:xfrm>
                  <a:off x="1693" y="943"/>
                  <a:ext cx="265" cy="255"/>
                </a:xfrm>
                <a:custGeom>
                  <a:avLst/>
                  <a:gdLst/>
                  <a:ahLst/>
                  <a:cxnLst>
                    <a:cxn ang="0">
                      <a:pos x="66" y="190"/>
                    </a:cxn>
                    <a:cxn ang="0">
                      <a:pos x="67" y="191"/>
                    </a:cxn>
                    <a:cxn ang="0">
                      <a:pos x="68" y="192"/>
                    </a:cxn>
                    <a:cxn ang="0">
                      <a:pos x="69" y="192"/>
                    </a:cxn>
                    <a:cxn ang="0">
                      <a:pos x="70" y="193"/>
                    </a:cxn>
                    <a:cxn ang="0">
                      <a:pos x="71" y="193"/>
                    </a:cxn>
                    <a:cxn ang="0">
                      <a:pos x="72" y="194"/>
                    </a:cxn>
                    <a:cxn ang="0">
                      <a:pos x="73" y="194"/>
                    </a:cxn>
                    <a:cxn ang="0">
                      <a:pos x="74" y="195"/>
                    </a:cxn>
                    <a:cxn ang="0">
                      <a:pos x="75" y="195"/>
                    </a:cxn>
                    <a:cxn ang="0">
                      <a:pos x="76" y="195"/>
                    </a:cxn>
                    <a:cxn ang="0">
                      <a:pos x="77" y="196"/>
                    </a:cxn>
                    <a:cxn ang="0">
                      <a:pos x="78" y="196"/>
                    </a:cxn>
                    <a:cxn ang="0">
                      <a:pos x="79" y="196"/>
                    </a:cxn>
                    <a:cxn ang="0">
                      <a:pos x="81" y="196"/>
                    </a:cxn>
                    <a:cxn ang="0">
                      <a:pos x="81" y="196"/>
                    </a:cxn>
                    <a:cxn ang="0">
                      <a:pos x="81" y="196"/>
                    </a:cxn>
                    <a:cxn ang="0">
                      <a:pos x="83" y="196"/>
                    </a:cxn>
                    <a:cxn ang="0">
                      <a:pos x="84" y="196"/>
                    </a:cxn>
                    <a:cxn ang="0">
                      <a:pos x="85" y="196"/>
                    </a:cxn>
                    <a:cxn ang="0">
                      <a:pos x="87" y="195"/>
                    </a:cxn>
                    <a:cxn ang="0">
                      <a:pos x="88" y="195"/>
                    </a:cxn>
                    <a:cxn ang="0">
                      <a:pos x="89" y="195"/>
                    </a:cxn>
                    <a:cxn ang="0">
                      <a:pos x="90" y="194"/>
                    </a:cxn>
                    <a:cxn ang="0">
                      <a:pos x="91" y="194"/>
                    </a:cxn>
                    <a:cxn ang="0">
                      <a:pos x="92" y="193"/>
                    </a:cxn>
                    <a:cxn ang="0">
                      <a:pos x="93" y="193"/>
                    </a:cxn>
                    <a:cxn ang="0">
                      <a:pos x="94" y="192"/>
                    </a:cxn>
                    <a:cxn ang="0">
                      <a:pos x="94" y="191"/>
                    </a:cxn>
                    <a:cxn ang="0">
                      <a:pos x="95" y="191"/>
                    </a:cxn>
                    <a:cxn ang="0">
                      <a:pos x="97" y="189"/>
                    </a:cxn>
                    <a:cxn ang="0">
                      <a:pos x="97" y="189"/>
                    </a:cxn>
                    <a:cxn ang="0">
                      <a:pos x="97" y="189"/>
                    </a:cxn>
                    <a:cxn ang="0">
                      <a:pos x="154" y="129"/>
                    </a:cxn>
                    <a:cxn ang="0">
                      <a:pos x="154" y="96"/>
                    </a:cxn>
                    <a:cxn ang="0">
                      <a:pos x="122" y="96"/>
                    </a:cxn>
                    <a:cxn ang="0">
                      <a:pos x="104" y="115"/>
                    </a:cxn>
                    <a:cxn ang="0">
                      <a:pos x="104" y="24"/>
                    </a:cxn>
                    <a:cxn ang="0">
                      <a:pos x="81" y="0"/>
                    </a:cxn>
                    <a:cxn ang="0">
                      <a:pos x="59" y="24"/>
                    </a:cxn>
                    <a:cxn ang="0">
                      <a:pos x="59" y="115"/>
                    </a:cxn>
                    <a:cxn ang="0">
                      <a:pos x="40" y="96"/>
                    </a:cxn>
                    <a:cxn ang="0">
                      <a:pos x="9" y="96"/>
                    </a:cxn>
                    <a:cxn ang="0">
                      <a:pos x="9" y="129"/>
                    </a:cxn>
                    <a:cxn ang="0">
                      <a:pos x="65" y="189"/>
                    </a:cxn>
                    <a:cxn ang="0">
                      <a:pos x="65" y="189"/>
                    </a:cxn>
                    <a:cxn ang="0">
                      <a:pos x="66" y="190"/>
                    </a:cxn>
                  </a:cxnLst>
                  <a:rect l="0" t="0" r="r" b="b"/>
                  <a:pathLst>
                    <a:path w="162" h="196">
                      <a:moveTo>
                        <a:pt x="66" y="190"/>
                      </a:moveTo>
                      <a:cubicBezTo>
                        <a:pt x="67" y="191"/>
                        <a:pt x="67" y="191"/>
                        <a:pt x="67" y="191"/>
                      </a:cubicBezTo>
                      <a:cubicBezTo>
                        <a:pt x="68" y="192"/>
                        <a:pt x="68" y="192"/>
                        <a:pt x="68" y="192"/>
                      </a:cubicBezTo>
                      <a:cubicBezTo>
                        <a:pt x="69" y="192"/>
                        <a:pt x="69" y="192"/>
                        <a:pt x="69" y="192"/>
                      </a:cubicBezTo>
                      <a:cubicBezTo>
                        <a:pt x="70" y="193"/>
                        <a:pt x="70" y="193"/>
                        <a:pt x="70" y="193"/>
                      </a:cubicBezTo>
                      <a:cubicBezTo>
                        <a:pt x="71" y="193"/>
                        <a:pt x="71" y="193"/>
                        <a:pt x="71" y="193"/>
                      </a:cubicBezTo>
                      <a:cubicBezTo>
                        <a:pt x="71" y="193"/>
                        <a:pt x="71" y="194"/>
                        <a:pt x="72" y="194"/>
                      </a:cubicBezTo>
                      <a:cubicBezTo>
                        <a:pt x="73" y="194"/>
                        <a:pt x="73" y="194"/>
                        <a:pt x="73" y="194"/>
                      </a:cubicBezTo>
                      <a:cubicBezTo>
                        <a:pt x="74" y="195"/>
                        <a:pt x="74" y="195"/>
                        <a:pt x="74" y="195"/>
                      </a:cubicBezTo>
                      <a:cubicBezTo>
                        <a:pt x="75" y="195"/>
                        <a:pt x="75" y="195"/>
                        <a:pt x="75" y="195"/>
                      </a:cubicBezTo>
                      <a:cubicBezTo>
                        <a:pt x="76" y="195"/>
                        <a:pt x="76" y="195"/>
                        <a:pt x="76" y="195"/>
                      </a:cubicBezTo>
                      <a:cubicBezTo>
                        <a:pt x="76" y="195"/>
                        <a:pt x="76" y="196"/>
                        <a:pt x="77" y="196"/>
                      </a:cubicBezTo>
                      <a:cubicBezTo>
                        <a:pt x="77" y="196"/>
                        <a:pt x="77" y="196"/>
                        <a:pt x="78" y="196"/>
                      </a:cubicBezTo>
                      <a:cubicBezTo>
                        <a:pt x="79" y="196"/>
                        <a:pt x="79" y="196"/>
                        <a:pt x="79" y="196"/>
                      </a:cubicBezTo>
                      <a:cubicBezTo>
                        <a:pt x="80" y="196"/>
                        <a:pt x="80" y="196"/>
                        <a:pt x="81" y="196"/>
                      </a:cubicBezTo>
                      <a:cubicBezTo>
                        <a:pt x="81" y="196"/>
                        <a:pt x="81" y="196"/>
                        <a:pt x="81" y="196"/>
                      </a:cubicBezTo>
                      <a:cubicBezTo>
                        <a:pt x="81" y="196"/>
                        <a:pt x="81" y="196"/>
                        <a:pt x="81" y="196"/>
                      </a:cubicBezTo>
                      <a:cubicBezTo>
                        <a:pt x="82" y="196"/>
                        <a:pt x="83" y="196"/>
                        <a:pt x="83" y="196"/>
                      </a:cubicBezTo>
                      <a:cubicBezTo>
                        <a:pt x="84" y="196"/>
                        <a:pt x="84" y="196"/>
                        <a:pt x="84" y="196"/>
                      </a:cubicBezTo>
                      <a:cubicBezTo>
                        <a:pt x="85" y="196"/>
                        <a:pt x="85" y="196"/>
                        <a:pt x="85" y="196"/>
                      </a:cubicBezTo>
                      <a:cubicBezTo>
                        <a:pt x="86" y="196"/>
                        <a:pt x="86" y="195"/>
                        <a:pt x="87" y="195"/>
                      </a:cubicBezTo>
                      <a:cubicBezTo>
                        <a:pt x="88" y="195"/>
                        <a:pt x="88" y="195"/>
                        <a:pt x="88" y="195"/>
                      </a:cubicBezTo>
                      <a:cubicBezTo>
                        <a:pt x="89" y="195"/>
                        <a:pt x="89" y="195"/>
                        <a:pt x="89" y="195"/>
                      </a:cubicBezTo>
                      <a:cubicBezTo>
                        <a:pt x="90" y="194"/>
                        <a:pt x="90" y="194"/>
                        <a:pt x="90" y="194"/>
                      </a:cubicBezTo>
                      <a:cubicBezTo>
                        <a:pt x="91" y="194"/>
                        <a:pt x="91" y="194"/>
                        <a:pt x="91" y="194"/>
                      </a:cubicBezTo>
                      <a:cubicBezTo>
                        <a:pt x="92" y="193"/>
                        <a:pt x="92" y="193"/>
                        <a:pt x="92" y="193"/>
                      </a:cubicBezTo>
                      <a:cubicBezTo>
                        <a:pt x="93" y="193"/>
                        <a:pt x="93" y="193"/>
                        <a:pt x="93" y="193"/>
                      </a:cubicBezTo>
                      <a:cubicBezTo>
                        <a:pt x="94" y="192"/>
                        <a:pt x="94" y="192"/>
                        <a:pt x="94" y="192"/>
                      </a:cubicBezTo>
                      <a:cubicBezTo>
                        <a:pt x="94" y="191"/>
                        <a:pt x="94" y="191"/>
                        <a:pt x="94" y="191"/>
                      </a:cubicBezTo>
                      <a:cubicBezTo>
                        <a:pt x="95" y="191"/>
                        <a:pt x="95" y="191"/>
                        <a:pt x="95" y="191"/>
                      </a:cubicBezTo>
                      <a:cubicBezTo>
                        <a:pt x="96" y="190"/>
                        <a:pt x="96" y="190"/>
                        <a:pt x="97" y="189"/>
                      </a:cubicBezTo>
                      <a:cubicBezTo>
                        <a:pt x="97" y="189"/>
                        <a:pt x="97" y="189"/>
                        <a:pt x="97" y="189"/>
                      </a:cubicBezTo>
                      <a:cubicBezTo>
                        <a:pt x="97" y="189"/>
                        <a:pt x="97" y="189"/>
                        <a:pt x="97" y="189"/>
                      </a:cubicBezTo>
                      <a:cubicBezTo>
                        <a:pt x="154" y="129"/>
                        <a:pt x="154" y="129"/>
                        <a:pt x="154" y="129"/>
                      </a:cubicBezTo>
                      <a:cubicBezTo>
                        <a:pt x="162" y="120"/>
                        <a:pt x="162" y="105"/>
                        <a:pt x="154" y="96"/>
                      </a:cubicBezTo>
                      <a:cubicBezTo>
                        <a:pt x="145" y="86"/>
                        <a:pt x="131" y="86"/>
                        <a:pt x="122" y="96"/>
                      </a:cubicBezTo>
                      <a:cubicBezTo>
                        <a:pt x="104" y="115"/>
                        <a:pt x="104" y="115"/>
                        <a:pt x="104" y="115"/>
                      </a:cubicBezTo>
                      <a:cubicBezTo>
                        <a:pt x="104" y="24"/>
                        <a:pt x="104" y="24"/>
                        <a:pt x="104" y="24"/>
                      </a:cubicBezTo>
                      <a:cubicBezTo>
                        <a:pt x="104" y="11"/>
                        <a:pt x="93" y="0"/>
                        <a:pt x="81" y="0"/>
                      </a:cubicBezTo>
                      <a:cubicBezTo>
                        <a:pt x="69" y="0"/>
                        <a:pt x="59" y="11"/>
                        <a:pt x="59" y="24"/>
                      </a:cubicBezTo>
                      <a:cubicBezTo>
                        <a:pt x="59" y="115"/>
                        <a:pt x="59" y="115"/>
                        <a:pt x="59" y="115"/>
                      </a:cubicBezTo>
                      <a:cubicBezTo>
                        <a:pt x="40" y="96"/>
                        <a:pt x="40" y="96"/>
                        <a:pt x="40" y="96"/>
                      </a:cubicBezTo>
                      <a:cubicBezTo>
                        <a:pt x="31" y="86"/>
                        <a:pt x="17" y="86"/>
                        <a:pt x="9" y="96"/>
                      </a:cubicBezTo>
                      <a:cubicBezTo>
                        <a:pt x="0" y="105"/>
                        <a:pt x="0" y="120"/>
                        <a:pt x="9" y="129"/>
                      </a:cubicBezTo>
                      <a:cubicBezTo>
                        <a:pt x="65" y="189"/>
                        <a:pt x="65" y="189"/>
                        <a:pt x="65" y="189"/>
                      </a:cubicBezTo>
                      <a:cubicBezTo>
                        <a:pt x="65" y="189"/>
                        <a:pt x="65" y="189"/>
                        <a:pt x="65" y="189"/>
                      </a:cubicBezTo>
                      <a:cubicBezTo>
                        <a:pt x="66" y="190"/>
                        <a:pt x="66" y="190"/>
                        <a:pt x="66" y="190"/>
                      </a:cubicBezTo>
                    </a:path>
                  </a:pathLst>
                </a:custGeom>
                <a:gradFill rotWithShape="1">
                  <a:gsLst>
                    <a:gs pos="0">
                      <a:schemeClr val="bg2">
                        <a:gamma/>
                        <a:tint val="47451"/>
                        <a:invGamma/>
                      </a:schemeClr>
                    </a:gs>
                    <a:gs pos="100000">
                      <a:schemeClr val="bg2"/>
                    </a:gs>
                  </a:gsLst>
                  <a:lin ang="5400000" scaled="1"/>
                </a:gradFill>
                <a:ln w="9525">
                  <a:noFill/>
                  <a:round/>
                  <a:headEnd/>
                  <a:tailEnd/>
                </a:ln>
              </p:spPr>
              <p:txBody>
                <a:bodyPr/>
                <a:lstStyle/>
                <a:p>
                  <a:pPr>
                    <a:defRPr/>
                  </a:pPr>
                  <a:endParaRPr lang="zh-CN" altLang="zh-CN">
                    <a:latin typeface="Imago Book" pitchFamily="34" charset="0"/>
                  </a:endParaRPr>
                </a:p>
              </p:txBody>
            </p:sp>
            <p:sp>
              <p:nvSpPr>
                <p:cNvPr id="23" name="Freeform 18"/>
                <p:cNvSpPr>
                  <a:spLocks noEditPoints="1"/>
                </p:cNvSpPr>
                <p:nvPr/>
              </p:nvSpPr>
              <p:spPr bwMode="auto">
                <a:xfrm>
                  <a:off x="1798" y="1010"/>
                  <a:ext cx="210" cy="182"/>
                </a:xfrm>
                <a:custGeom>
                  <a:avLst/>
                  <a:gdLst/>
                  <a:ahLst/>
                  <a:cxnLst>
                    <a:cxn ang="0">
                      <a:pos x="74" y="151"/>
                    </a:cxn>
                    <a:cxn ang="0">
                      <a:pos x="74" y="151"/>
                    </a:cxn>
                    <a:cxn ang="0">
                      <a:pos x="56" y="0"/>
                    </a:cxn>
                    <a:cxn ang="0">
                      <a:pos x="56" y="87"/>
                    </a:cxn>
                    <a:cxn ang="0">
                      <a:pos x="30" y="59"/>
                    </a:cxn>
                    <a:cxn ang="0">
                      <a:pos x="5" y="59"/>
                    </a:cxn>
                    <a:cxn ang="0">
                      <a:pos x="5" y="86"/>
                    </a:cxn>
                    <a:cxn ang="0">
                      <a:pos x="62" y="146"/>
                    </a:cxn>
                    <a:cxn ang="0">
                      <a:pos x="62" y="146"/>
                    </a:cxn>
                    <a:cxn ang="0">
                      <a:pos x="63" y="147"/>
                    </a:cxn>
                    <a:cxn ang="0">
                      <a:pos x="64" y="148"/>
                    </a:cxn>
                    <a:cxn ang="0">
                      <a:pos x="64" y="148"/>
                    </a:cxn>
                    <a:cxn ang="0">
                      <a:pos x="65" y="148"/>
                    </a:cxn>
                    <a:cxn ang="0">
                      <a:pos x="65" y="149"/>
                    </a:cxn>
                    <a:cxn ang="0">
                      <a:pos x="67" y="149"/>
                    </a:cxn>
                    <a:cxn ang="0">
                      <a:pos x="67" y="150"/>
                    </a:cxn>
                    <a:cxn ang="0">
                      <a:pos x="68" y="150"/>
                    </a:cxn>
                    <a:cxn ang="0">
                      <a:pos x="69" y="150"/>
                    </a:cxn>
                    <a:cxn ang="0">
                      <a:pos x="70" y="151"/>
                    </a:cxn>
                    <a:cxn ang="0">
                      <a:pos x="71" y="151"/>
                    </a:cxn>
                    <a:cxn ang="0">
                      <a:pos x="72" y="151"/>
                    </a:cxn>
                    <a:cxn ang="0">
                      <a:pos x="72" y="151"/>
                    </a:cxn>
                    <a:cxn ang="0">
                      <a:pos x="74" y="151"/>
                    </a:cxn>
                    <a:cxn ang="0">
                      <a:pos x="76" y="151"/>
                    </a:cxn>
                    <a:cxn ang="0">
                      <a:pos x="77" y="151"/>
                    </a:cxn>
                    <a:cxn ang="0">
                      <a:pos x="78" y="151"/>
                    </a:cxn>
                    <a:cxn ang="0">
                      <a:pos x="78" y="151"/>
                    </a:cxn>
                    <a:cxn ang="0">
                      <a:pos x="79" y="150"/>
                    </a:cxn>
                    <a:cxn ang="0">
                      <a:pos x="80" y="150"/>
                    </a:cxn>
                    <a:cxn ang="0">
                      <a:pos x="81" y="150"/>
                    </a:cxn>
                    <a:cxn ang="0">
                      <a:pos x="82" y="149"/>
                    </a:cxn>
                    <a:cxn ang="0">
                      <a:pos x="82" y="149"/>
                    </a:cxn>
                    <a:cxn ang="0">
                      <a:pos x="83" y="149"/>
                    </a:cxn>
                    <a:cxn ang="0">
                      <a:pos x="84" y="148"/>
                    </a:cxn>
                    <a:cxn ang="0">
                      <a:pos x="85" y="147"/>
                    </a:cxn>
                    <a:cxn ang="0">
                      <a:pos x="85" y="147"/>
                    </a:cxn>
                    <a:cxn ang="0">
                      <a:pos x="86" y="146"/>
                    </a:cxn>
                    <a:cxn ang="0">
                      <a:pos x="87" y="146"/>
                    </a:cxn>
                    <a:cxn ang="0">
                      <a:pos x="149" y="72"/>
                    </a:cxn>
                    <a:cxn ang="0">
                      <a:pos x="143" y="86"/>
                    </a:cxn>
                    <a:cxn ang="0">
                      <a:pos x="87" y="146"/>
                    </a:cxn>
                    <a:cxn ang="0">
                      <a:pos x="85" y="147"/>
                    </a:cxn>
                    <a:cxn ang="0">
                      <a:pos x="85" y="147"/>
                    </a:cxn>
                    <a:cxn ang="0">
                      <a:pos x="84" y="148"/>
                    </a:cxn>
                    <a:cxn ang="0">
                      <a:pos x="83" y="148"/>
                    </a:cxn>
                    <a:cxn ang="0">
                      <a:pos x="83" y="149"/>
                    </a:cxn>
                    <a:cxn ang="0">
                      <a:pos x="82" y="149"/>
                    </a:cxn>
                    <a:cxn ang="0">
                      <a:pos x="81" y="150"/>
                    </a:cxn>
                    <a:cxn ang="0">
                      <a:pos x="80" y="150"/>
                    </a:cxn>
                    <a:cxn ang="0">
                      <a:pos x="80" y="150"/>
                    </a:cxn>
                    <a:cxn ang="0">
                      <a:pos x="80" y="150"/>
                    </a:cxn>
                    <a:cxn ang="0">
                      <a:pos x="83" y="92"/>
                    </a:cxn>
                  </a:cxnLst>
                  <a:rect l="0" t="0" r="r" b="b"/>
                  <a:pathLst>
                    <a:path w="149" h="151">
                      <a:moveTo>
                        <a:pt x="74" y="151"/>
                      </a:moveTo>
                      <a:cubicBezTo>
                        <a:pt x="74" y="151"/>
                        <a:pt x="74" y="151"/>
                        <a:pt x="74" y="151"/>
                      </a:cubicBezTo>
                      <a:cubicBezTo>
                        <a:pt x="74" y="151"/>
                        <a:pt x="74" y="151"/>
                        <a:pt x="74" y="151"/>
                      </a:cubicBezTo>
                      <a:cubicBezTo>
                        <a:pt x="74" y="151"/>
                        <a:pt x="74" y="151"/>
                        <a:pt x="74" y="151"/>
                      </a:cubicBezTo>
                      <a:moveTo>
                        <a:pt x="74" y="0"/>
                      </a:moveTo>
                      <a:cubicBezTo>
                        <a:pt x="56" y="0"/>
                        <a:pt x="56" y="0"/>
                        <a:pt x="56" y="0"/>
                      </a:cubicBezTo>
                      <a:cubicBezTo>
                        <a:pt x="56" y="75"/>
                        <a:pt x="56" y="75"/>
                        <a:pt x="56" y="75"/>
                      </a:cubicBezTo>
                      <a:cubicBezTo>
                        <a:pt x="56" y="87"/>
                        <a:pt x="56" y="87"/>
                        <a:pt x="56" y="87"/>
                      </a:cubicBezTo>
                      <a:cubicBezTo>
                        <a:pt x="48" y="79"/>
                        <a:pt x="48" y="79"/>
                        <a:pt x="48" y="79"/>
                      </a:cubicBezTo>
                      <a:cubicBezTo>
                        <a:pt x="30" y="59"/>
                        <a:pt x="30" y="59"/>
                        <a:pt x="30" y="59"/>
                      </a:cubicBezTo>
                      <a:cubicBezTo>
                        <a:pt x="26" y="55"/>
                        <a:pt x="22" y="54"/>
                        <a:pt x="17" y="54"/>
                      </a:cubicBezTo>
                      <a:cubicBezTo>
                        <a:pt x="13" y="54"/>
                        <a:pt x="8" y="55"/>
                        <a:pt x="5" y="59"/>
                      </a:cubicBezTo>
                      <a:cubicBezTo>
                        <a:pt x="1" y="63"/>
                        <a:pt x="0" y="67"/>
                        <a:pt x="0" y="72"/>
                      </a:cubicBezTo>
                      <a:cubicBezTo>
                        <a:pt x="0" y="77"/>
                        <a:pt x="1" y="82"/>
                        <a:pt x="5" y="86"/>
                      </a:cubicBezTo>
                      <a:cubicBezTo>
                        <a:pt x="62" y="146"/>
                        <a:pt x="62" y="146"/>
                        <a:pt x="62" y="146"/>
                      </a:cubicBezTo>
                      <a:cubicBezTo>
                        <a:pt x="62" y="146"/>
                        <a:pt x="62" y="146"/>
                        <a:pt x="62" y="146"/>
                      </a:cubicBezTo>
                      <a:cubicBezTo>
                        <a:pt x="62" y="146"/>
                        <a:pt x="62" y="146"/>
                        <a:pt x="62" y="146"/>
                      </a:cubicBezTo>
                      <a:cubicBezTo>
                        <a:pt x="62" y="146"/>
                        <a:pt x="62" y="146"/>
                        <a:pt x="62" y="146"/>
                      </a:cubicBezTo>
                      <a:cubicBezTo>
                        <a:pt x="62" y="146"/>
                        <a:pt x="62" y="146"/>
                        <a:pt x="62" y="146"/>
                      </a:cubicBezTo>
                      <a:cubicBezTo>
                        <a:pt x="63" y="147"/>
                        <a:pt x="63" y="147"/>
                        <a:pt x="63" y="147"/>
                      </a:cubicBezTo>
                      <a:cubicBezTo>
                        <a:pt x="63" y="147"/>
                        <a:pt x="63" y="147"/>
                        <a:pt x="63" y="147"/>
                      </a:cubicBezTo>
                      <a:cubicBezTo>
                        <a:pt x="64" y="148"/>
                        <a:pt x="64" y="148"/>
                        <a:pt x="64" y="148"/>
                      </a:cubicBezTo>
                      <a:cubicBezTo>
                        <a:pt x="64" y="148"/>
                        <a:pt x="64" y="148"/>
                        <a:pt x="64" y="148"/>
                      </a:cubicBezTo>
                      <a:cubicBezTo>
                        <a:pt x="64" y="148"/>
                        <a:pt x="64" y="148"/>
                        <a:pt x="64" y="148"/>
                      </a:cubicBezTo>
                      <a:cubicBezTo>
                        <a:pt x="64" y="148"/>
                        <a:pt x="64" y="148"/>
                        <a:pt x="64" y="148"/>
                      </a:cubicBezTo>
                      <a:cubicBezTo>
                        <a:pt x="65" y="148"/>
                        <a:pt x="65" y="148"/>
                        <a:pt x="65" y="148"/>
                      </a:cubicBezTo>
                      <a:cubicBezTo>
                        <a:pt x="65" y="149"/>
                        <a:pt x="65" y="149"/>
                        <a:pt x="65" y="149"/>
                      </a:cubicBezTo>
                      <a:cubicBezTo>
                        <a:pt x="65" y="149"/>
                        <a:pt x="65" y="149"/>
                        <a:pt x="65" y="149"/>
                      </a:cubicBezTo>
                      <a:cubicBezTo>
                        <a:pt x="66" y="149"/>
                        <a:pt x="66" y="149"/>
                        <a:pt x="66" y="149"/>
                      </a:cubicBezTo>
                      <a:cubicBezTo>
                        <a:pt x="66" y="149"/>
                        <a:pt x="66" y="149"/>
                        <a:pt x="67" y="149"/>
                      </a:cubicBezTo>
                      <a:cubicBezTo>
                        <a:pt x="67" y="150"/>
                        <a:pt x="67" y="150"/>
                        <a:pt x="67" y="150"/>
                      </a:cubicBezTo>
                      <a:cubicBezTo>
                        <a:pt x="67" y="150"/>
                        <a:pt x="67" y="150"/>
                        <a:pt x="67" y="150"/>
                      </a:cubicBezTo>
                      <a:cubicBezTo>
                        <a:pt x="68" y="150"/>
                        <a:pt x="68" y="150"/>
                        <a:pt x="68" y="150"/>
                      </a:cubicBezTo>
                      <a:cubicBezTo>
                        <a:pt x="68" y="150"/>
                        <a:pt x="68" y="150"/>
                        <a:pt x="68" y="150"/>
                      </a:cubicBezTo>
                      <a:cubicBezTo>
                        <a:pt x="68" y="150"/>
                        <a:pt x="68" y="150"/>
                        <a:pt x="68" y="150"/>
                      </a:cubicBezTo>
                      <a:cubicBezTo>
                        <a:pt x="69" y="150"/>
                        <a:pt x="69" y="150"/>
                        <a:pt x="69" y="150"/>
                      </a:cubicBezTo>
                      <a:cubicBezTo>
                        <a:pt x="69" y="150"/>
                        <a:pt x="69" y="150"/>
                        <a:pt x="69" y="150"/>
                      </a:cubicBezTo>
                      <a:cubicBezTo>
                        <a:pt x="70" y="151"/>
                        <a:pt x="70" y="151"/>
                        <a:pt x="70" y="151"/>
                      </a:cubicBezTo>
                      <a:cubicBezTo>
                        <a:pt x="70" y="151"/>
                        <a:pt x="70" y="151"/>
                        <a:pt x="70" y="151"/>
                      </a:cubicBezTo>
                      <a:cubicBezTo>
                        <a:pt x="71" y="151"/>
                        <a:pt x="71" y="151"/>
                        <a:pt x="71" y="151"/>
                      </a:cubicBezTo>
                      <a:cubicBezTo>
                        <a:pt x="71" y="151"/>
                        <a:pt x="71" y="151"/>
                        <a:pt x="71" y="151"/>
                      </a:cubicBezTo>
                      <a:cubicBezTo>
                        <a:pt x="72" y="151"/>
                        <a:pt x="72" y="151"/>
                        <a:pt x="72" y="151"/>
                      </a:cubicBezTo>
                      <a:cubicBezTo>
                        <a:pt x="72" y="151"/>
                        <a:pt x="72" y="151"/>
                        <a:pt x="72" y="151"/>
                      </a:cubicBezTo>
                      <a:cubicBezTo>
                        <a:pt x="72" y="151"/>
                        <a:pt x="72" y="151"/>
                        <a:pt x="72" y="151"/>
                      </a:cubicBezTo>
                      <a:cubicBezTo>
                        <a:pt x="73" y="151"/>
                        <a:pt x="73" y="151"/>
                        <a:pt x="74" y="151"/>
                      </a:cubicBezTo>
                      <a:cubicBezTo>
                        <a:pt x="74" y="151"/>
                        <a:pt x="74" y="151"/>
                        <a:pt x="74" y="151"/>
                      </a:cubicBezTo>
                      <a:cubicBezTo>
                        <a:pt x="74" y="151"/>
                        <a:pt x="74" y="151"/>
                        <a:pt x="74" y="151"/>
                      </a:cubicBezTo>
                      <a:cubicBezTo>
                        <a:pt x="75" y="151"/>
                        <a:pt x="75" y="151"/>
                        <a:pt x="76" y="151"/>
                      </a:cubicBezTo>
                      <a:cubicBezTo>
                        <a:pt x="76" y="151"/>
                        <a:pt x="76" y="151"/>
                        <a:pt x="76" y="151"/>
                      </a:cubicBezTo>
                      <a:cubicBezTo>
                        <a:pt x="77" y="151"/>
                        <a:pt x="77" y="151"/>
                        <a:pt x="77" y="151"/>
                      </a:cubicBezTo>
                      <a:cubicBezTo>
                        <a:pt x="77" y="151"/>
                        <a:pt x="77" y="151"/>
                        <a:pt x="77" y="151"/>
                      </a:cubicBezTo>
                      <a:cubicBezTo>
                        <a:pt x="78" y="151"/>
                        <a:pt x="78" y="151"/>
                        <a:pt x="78" y="151"/>
                      </a:cubicBezTo>
                      <a:cubicBezTo>
                        <a:pt x="78" y="151"/>
                        <a:pt x="78" y="151"/>
                        <a:pt x="78" y="151"/>
                      </a:cubicBezTo>
                      <a:cubicBezTo>
                        <a:pt x="78" y="151"/>
                        <a:pt x="78" y="151"/>
                        <a:pt x="78" y="151"/>
                      </a:cubicBezTo>
                      <a:cubicBezTo>
                        <a:pt x="79" y="150"/>
                        <a:pt x="79" y="150"/>
                        <a:pt x="79" y="150"/>
                      </a:cubicBezTo>
                      <a:cubicBezTo>
                        <a:pt x="79" y="150"/>
                        <a:pt x="79" y="150"/>
                        <a:pt x="79" y="150"/>
                      </a:cubicBezTo>
                      <a:cubicBezTo>
                        <a:pt x="80" y="150"/>
                        <a:pt x="80" y="150"/>
                        <a:pt x="80" y="150"/>
                      </a:cubicBezTo>
                      <a:cubicBezTo>
                        <a:pt x="80" y="150"/>
                        <a:pt x="80" y="150"/>
                        <a:pt x="80" y="150"/>
                      </a:cubicBezTo>
                      <a:cubicBezTo>
                        <a:pt x="80" y="150"/>
                        <a:pt x="80" y="150"/>
                        <a:pt x="80" y="150"/>
                      </a:cubicBezTo>
                      <a:cubicBezTo>
                        <a:pt x="81" y="150"/>
                        <a:pt x="81" y="150"/>
                        <a:pt x="81" y="150"/>
                      </a:cubicBezTo>
                      <a:cubicBezTo>
                        <a:pt x="81" y="150"/>
                        <a:pt x="81" y="150"/>
                        <a:pt x="81" y="150"/>
                      </a:cubicBezTo>
                      <a:cubicBezTo>
                        <a:pt x="82" y="149"/>
                        <a:pt x="82" y="149"/>
                        <a:pt x="82" y="149"/>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8"/>
                        <a:pt x="83" y="148"/>
                        <a:pt x="83" y="148"/>
                      </a:cubicBezTo>
                      <a:cubicBezTo>
                        <a:pt x="84" y="148"/>
                        <a:pt x="84" y="148"/>
                        <a:pt x="84" y="148"/>
                      </a:cubicBezTo>
                      <a:cubicBezTo>
                        <a:pt x="84" y="148"/>
                        <a:pt x="84" y="148"/>
                        <a:pt x="84" y="148"/>
                      </a:cubicBezTo>
                      <a:cubicBezTo>
                        <a:pt x="85" y="147"/>
                        <a:pt x="85" y="147"/>
                        <a:pt x="85" y="147"/>
                      </a:cubicBezTo>
                      <a:cubicBezTo>
                        <a:pt x="85" y="147"/>
                        <a:pt x="85" y="147"/>
                        <a:pt x="85" y="147"/>
                      </a:cubicBezTo>
                      <a:cubicBezTo>
                        <a:pt x="85" y="147"/>
                        <a:pt x="85" y="147"/>
                        <a:pt x="85" y="147"/>
                      </a:cubicBezTo>
                      <a:cubicBezTo>
                        <a:pt x="85" y="147"/>
                        <a:pt x="85" y="147"/>
                        <a:pt x="85" y="147"/>
                      </a:cubicBezTo>
                      <a:cubicBezTo>
                        <a:pt x="86" y="147"/>
                        <a:pt x="86" y="146"/>
                        <a:pt x="86" y="146"/>
                      </a:cubicBezTo>
                      <a:cubicBezTo>
                        <a:pt x="87" y="146"/>
                        <a:pt x="87" y="146"/>
                        <a:pt x="87" y="146"/>
                      </a:cubicBezTo>
                      <a:cubicBezTo>
                        <a:pt x="87" y="146"/>
                        <a:pt x="87" y="146"/>
                        <a:pt x="87" y="146"/>
                      </a:cubicBezTo>
                      <a:cubicBezTo>
                        <a:pt x="143" y="86"/>
                        <a:pt x="143" y="86"/>
                        <a:pt x="143" y="86"/>
                      </a:cubicBezTo>
                      <a:cubicBezTo>
                        <a:pt x="147" y="82"/>
                        <a:pt x="149" y="77"/>
                        <a:pt x="149" y="72"/>
                      </a:cubicBezTo>
                      <a:cubicBezTo>
                        <a:pt x="149" y="72"/>
                        <a:pt x="149" y="72"/>
                        <a:pt x="149" y="72"/>
                      </a:cubicBezTo>
                      <a:cubicBezTo>
                        <a:pt x="149" y="77"/>
                        <a:pt x="147" y="82"/>
                        <a:pt x="143" y="86"/>
                      </a:cubicBezTo>
                      <a:cubicBezTo>
                        <a:pt x="87" y="146"/>
                        <a:pt x="87" y="146"/>
                        <a:pt x="87" y="146"/>
                      </a:cubicBezTo>
                      <a:cubicBezTo>
                        <a:pt x="87" y="146"/>
                        <a:pt x="87" y="146"/>
                        <a:pt x="87" y="146"/>
                      </a:cubicBezTo>
                      <a:cubicBezTo>
                        <a:pt x="86" y="146"/>
                        <a:pt x="86" y="146"/>
                        <a:pt x="86" y="146"/>
                      </a:cubicBezTo>
                      <a:cubicBezTo>
                        <a:pt x="86" y="146"/>
                        <a:pt x="86" y="147"/>
                        <a:pt x="85" y="147"/>
                      </a:cubicBezTo>
                      <a:cubicBezTo>
                        <a:pt x="85" y="147"/>
                        <a:pt x="85" y="147"/>
                        <a:pt x="85" y="147"/>
                      </a:cubicBezTo>
                      <a:cubicBezTo>
                        <a:pt x="85" y="147"/>
                        <a:pt x="85" y="147"/>
                        <a:pt x="85" y="147"/>
                      </a:cubicBezTo>
                      <a:cubicBezTo>
                        <a:pt x="85" y="147"/>
                        <a:pt x="85" y="147"/>
                        <a:pt x="85" y="147"/>
                      </a:cubicBezTo>
                      <a:cubicBezTo>
                        <a:pt x="84" y="148"/>
                        <a:pt x="84" y="148"/>
                        <a:pt x="84" y="148"/>
                      </a:cubicBezTo>
                      <a:cubicBezTo>
                        <a:pt x="84" y="148"/>
                        <a:pt x="84" y="148"/>
                        <a:pt x="84" y="148"/>
                      </a:cubicBezTo>
                      <a:cubicBezTo>
                        <a:pt x="83" y="148"/>
                        <a:pt x="83" y="148"/>
                        <a:pt x="83" y="148"/>
                      </a:cubicBezTo>
                      <a:cubicBezTo>
                        <a:pt x="83" y="149"/>
                        <a:pt x="83" y="149"/>
                        <a:pt x="83" y="149"/>
                      </a:cubicBezTo>
                      <a:cubicBezTo>
                        <a:pt x="83" y="149"/>
                        <a:pt x="83" y="149"/>
                        <a:pt x="83" y="149"/>
                      </a:cubicBezTo>
                      <a:cubicBezTo>
                        <a:pt x="82" y="149"/>
                        <a:pt x="82" y="149"/>
                        <a:pt x="82" y="149"/>
                      </a:cubicBezTo>
                      <a:cubicBezTo>
                        <a:pt x="82" y="149"/>
                        <a:pt x="82" y="149"/>
                        <a:pt x="82" y="149"/>
                      </a:cubicBezTo>
                      <a:cubicBezTo>
                        <a:pt x="82" y="149"/>
                        <a:pt x="82" y="149"/>
                        <a:pt x="82" y="149"/>
                      </a:cubicBezTo>
                      <a:cubicBezTo>
                        <a:pt x="81" y="150"/>
                        <a:pt x="81" y="150"/>
                        <a:pt x="81" y="150"/>
                      </a:cubicBezTo>
                      <a:cubicBezTo>
                        <a:pt x="81" y="150"/>
                        <a:pt x="81" y="150"/>
                        <a:pt x="81" y="150"/>
                      </a:cubicBezTo>
                      <a:cubicBezTo>
                        <a:pt x="80" y="150"/>
                        <a:pt x="80" y="150"/>
                        <a:pt x="80" y="150"/>
                      </a:cubicBezTo>
                      <a:cubicBezTo>
                        <a:pt x="80" y="150"/>
                        <a:pt x="80" y="150"/>
                        <a:pt x="80" y="150"/>
                      </a:cubicBezTo>
                      <a:cubicBezTo>
                        <a:pt x="80" y="150"/>
                        <a:pt x="80" y="150"/>
                        <a:pt x="80" y="150"/>
                      </a:cubicBezTo>
                      <a:cubicBezTo>
                        <a:pt x="80" y="150"/>
                        <a:pt x="80" y="150"/>
                        <a:pt x="80" y="150"/>
                      </a:cubicBezTo>
                      <a:cubicBezTo>
                        <a:pt x="80" y="150"/>
                        <a:pt x="80" y="150"/>
                        <a:pt x="80" y="150"/>
                      </a:cubicBezTo>
                      <a:cubicBezTo>
                        <a:pt x="82" y="132"/>
                        <a:pt x="83" y="112"/>
                        <a:pt x="83" y="92"/>
                      </a:cubicBezTo>
                      <a:cubicBezTo>
                        <a:pt x="83" y="92"/>
                        <a:pt x="83" y="92"/>
                        <a:pt x="83" y="92"/>
                      </a:cubicBezTo>
                      <a:cubicBezTo>
                        <a:pt x="83" y="60"/>
                        <a:pt x="80" y="29"/>
                        <a:pt x="74" y="0"/>
                      </a:cubicBezTo>
                    </a:path>
                  </a:pathLst>
                </a:custGeom>
                <a:gradFill rotWithShape="1">
                  <a:gsLst>
                    <a:gs pos="0">
                      <a:schemeClr val="bg2">
                        <a:gamma/>
                        <a:tint val="34902"/>
                        <a:invGamma/>
                      </a:schemeClr>
                    </a:gs>
                    <a:gs pos="100000">
                      <a:schemeClr val="bg2"/>
                    </a:gs>
                  </a:gsLst>
                  <a:lin ang="5400000" scaled="1"/>
                </a:gradFill>
                <a:ln w="9525">
                  <a:noFill/>
                  <a:round/>
                  <a:headEnd/>
                  <a:tailEnd/>
                </a:ln>
              </p:spPr>
              <p:txBody>
                <a:bodyPr/>
                <a:lstStyle/>
                <a:p>
                  <a:pPr>
                    <a:defRPr/>
                  </a:pPr>
                  <a:endParaRPr lang="zh-CN" altLang="zh-CN">
                    <a:latin typeface="Imago Book" pitchFamily="34" charset="0"/>
                  </a:endParaRPr>
                </a:p>
              </p:txBody>
            </p:sp>
          </p:grpSp>
          <p:grpSp>
            <p:nvGrpSpPr>
              <p:cNvPr id="16" name="Group 19"/>
              <p:cNvGrpSpPr>
                <a:grpSpLocks/>
              </p:cNvGrpSpPr>
              <p:nvPr/>
            </p:nvGrpSpPr>
            <p:grpSpPr bwMode="auto">
              <a:xfrm>
                <a:off x="2535238" y="4595813"/>
                <a:ext cx="646112" cy="782637"/>
                <a:chOff x="1693" y="909"/>
                <a:chExt cx="267" cy="324"/>
              </a:xfrm>
            </p:grpSpPr>
            <p:sp>
              <p:nvSpPr>
                <p:cNvPr id="20" name="Freeform 20"/>
                <p:cNvSpPr>
                  <a:spLocks/>
                </p:cNvSpPr>
                <p:nvPr/>
              </p:nvSpPr>
              <p:spPr bwMode="auto">
                <a:xfrm>
                  <a:off x="1693" y="910"/>
                  <a:ext cx="269" cy="322"/>
                </a:xfrm>
                <a:custGeom>
                  <a:avLst/>
                  <a:gdLst/>
                  <a:ahLst/>
                  <a:cxnLst>
                    <a:cxn ang="0">
                      <a:pos x="66" y="190"/>
                    </a:cxn>
                    <a:cxn ang="0">
                      <a:pos x="67" y="191"/>
                    </a:cxn>
                    <a:cxn ang="0">
                      <a:pos x="68" y="192"/>
                    </a:cxn>
                    <a:cxn ang="0">
                      <a:pos x="69" y="192"/>
                    </a:cxn>
                    <a:cxn ang="0">
                      <a:pos x="70" y="193"/>
                    </a:cxn>
                    <a:cxn ang="0">
                      <a:pos x="71" y="193"/>
                    </a:cxn>
                    <a:cxn ang="0">
                      <a:pos x="72" y="194"/>
                    </a:cxn>
                    <a:cxn ang="0">
                      <a:pos x="73" y="194"/>
                    </a:cxn>
                    <a:cxn ang="0">
                      <a:pos x="74" y="195"/>
                    </a:cxn>
                    <a:cxn ang="0">
                      <a:pos x="75" y="195"/>
                    </a:cxn>
                    <a:cxn ang="0">
                      <a:pos x="76" y="195"/>
                    </a:cxn>
                    <a:cxn ang="0">
                      <a:pos x="77" y="196"/>
                    </a:cxn>
                    <a:cxn ang="0">
                      <a:pos x="78" y="196"/>
                    </a:cxn>
                    <a:cxn ang="0">
                      <a:pos x="79" y="196"/>
                    </a:cxn>
                    <a:cxn ang="0">
                      <a:pos x="81" y="196"/>
                    </a:cxn>
                    <a:cxn ang="0">
                      <a:pos x="81" y="196"/>
                    </a:cxn>
                    <a:cxn ang="0">
                      <a:pos x="81" y="196"/>
                    </a:cxn>
                    <a:cxn ang="0">
                      <a:pos x="83" y="196"/>
                    </a:cxn>
                    <a:cxn ang="0">
                      <a:pos x="84" y="196"/>
                    </a:cxn>
                    <a:cxn ang="0">
                      <a:pos x="85" y="196"/>
                    </a:cxn>
                    <a:cxn ang="0">
                      <a:pos x="87" y="195"/>
                    </a:cxn>
                    <a:cxn ang="0">
                      <a:pos x="88" y="195"/>
                    </a:cxn>
                    <a:cxn ang="0">
                      <a:pos x="89" y="195"/>
                    </a:cxn>
                    <a:cxn ang="0">
                      <a:pos x="90" y="194"/>
                    </a:cxn>
                    <a:cxn ang="0">
                      <a:pos x="91" y="194"/>
                    </a:cxn>
                    <a:cxn ang="0">
                      <a:pos x="92" y="193"/>
                    </a:cxn>
                    <a:cxn ang="0">
                      <a:pos x="93" y="193"/>
                    </a:cxn>
                    <a:cxn ang="0">
                      <a:pos x="94" y="192"/>
                    </a:cxn>
                    <a:cxn ang="0">
                      <a:pos x="94" y="191"/>
                    </a:cxn>
                    <a:cxn ang="0">
                      <a:pos x="95" y="191"/>
                    </a:cxn>
                    <a:cxn ang="0">
                      <a:pos x="97" y="189"/>
                    </a:cxn>
                    <a:cxn ang="0">
                      <a:pos x="97" y="189"/>
                    </a:cxn>
                    <a:cxn ang="0">
                      <a:pos x="97" y="189"/>
                    </a:cxn>
                    <a:cxn ang="0">
                      <a:pos x="154" y="129"/>
                    </a:cxn>
                    <a:cxn ang="0">
                      <a:pos x="154" y="96"/>
                    </a:cxn>
                    <a:cxn ang="0">
                      <a:pos x="122" y="96"/>
                    </a:cxn>
                    <a:cxn ang="0">
                      <a:pos x="104" y="115"/>
                    </a:cxn>
                    <a:cxn ang="0">
                      <a:pos x="104" y="24"/>
                    </a:cxn>
                    <a:cxn ang="0">
                      <a:pos x="81" y="0"/>
                    </a:cxn>
                    <a:cxn ang="0">
                      <a:pos x="59" y="24"/>
                    </a:cxn>
                    <a:cxn ang="0">
                      <a:pos x="59" y="115"/>
                    </a:cxn>
                    <a:cxn ang="0">
                      <a:pos x="40" y="96"/>
                    </a:cxn>
                    <a:cxn ang="0">
                      <a:pos x="9" y="96"/>
                    </a:cxn>
                    <a:cxn ang="0">
                      <a:pos x="9" y="129"/>
                    </a:cxn>
                    <a:cxn ang="0">
                      <a:pos x="65" y="189"/>
                    </a:cxn>
                    <a:cxn ang="0">
                      <a:pos x="65" y="189"/>
                    </a:cxn>
                    <a:cxn ang="0">
                      <a:pos x="66" y="190"/>
                    </a:cxn>
                  </a:cxnLst>
                  <a:rect l="0" t="0" r="r" b="b"/>
                  <a:pathLst>
                    <a:path w="162" h="196">
                      <a:moveTo>
                        <a:pt x="66" y="190"/>
                      </a:moveTo>
                      <a:cubicBezTo>
                        <a:pt x="67" y="191"/>
                        <a:pt x="67" y="191"/>
                        <a:pt x="67" y="191"/>
                      </a:cubicBezTo>
                      <a:cubicBezTo>
                        <a:pt x="68" y="192"/>
                        <a:pt x="68" y="192"/>
                        <a:pt x="68" y="192"/>
                      </a:cubicBezTo>
                      <a:cubicBezTo>
                        <a:pt x="69" y="192"/>
                        <a:pt x="69" y="192"/>
                        <a:pt x="69" y="192"/>
                      </a:cubicBezTo>
                      <a:cubicBezTo>
                        <a:pt x="70" y="193"/>
                        <a:pt x="70" y="193"/>
                        <a:pt x="70" y="193"/>
                      </a:cubicBezTo>
                      <a:cubicBezTo>
                        <a:pt x="71" y="193"/>
                        <a:pt x="71" y="193"/>
                        <a:pt x="71" y="193"/>
                      </a:cubicBezTo>
                      <a:cubicBezTo>
                        <a:pt x="71" y="193"/>
                        <a:pt x="71" y="194"/>
                        <a:pt x="72" y="194"/>
                      </a:cubicBezTo>
                      <a:cubicBezTo>
                        <a:pt x="73" y="194"/>
                        <a:pt x="73" y="194"/>
                        <a:pt x="73" y="194"/>
                      </a:cubicBezTo>
                      <a:cubicBezTo>
                        <a:pt x="74" y="195"/>
                        <a:pt x="74" y="195"/>
                        <a:pt x="74" y="195"/>
                      </a:cubicBezTo>
                      <a:cubicBezTo>
                        <a:pt x="75" y="195"/>
                        <a:pt x="75" y="195"/>
                        <a:pt x="75" y="195"/>
                      </a:cubicBezTo>
                      <a:cubicBezTo>
                        <a:pt x="76" y="195"/>
                        <a:pt x="76" y="195"/>
                        <a:pt x="76" y="195"/>
                      </a:cubicBezTo>
                      <a:cubicBezTo>
                        <a:pt x="76" y="195"/>
                        <a:pt x="76" y="196"/>
                        <a:pt x="77" y="196"/>
                      </a:cubicBezTo>
                      <a:cubicBezTo>
                        <a:pt x="77" y="196"/>
                        <a:pt x="77" y="196"/>
                        <a:pt x="78" y="196"/>
                      </a:cubicBezTo>
                      <a:cubicBezTo>
                        <a:pt x="79" y="196"/>
                        <a:pt x="79" y="196"/>
                        <a:pt x="79" y="196"/>
                      </a:cubicBezTo>
                      <a:cubicBezTo>
                        <a:pt x="80" y="196"/>
                        <a:pt x="80" y="196"/>
                        <a:pt x="81" y="196"/>
                      </a:cubicBezTo>
                      <a:cubicBezTo>
                        <a:pt x="81" y="196"/>
                        <a:pt x="81" y="196"/>
                        <a:pt x="81" y="196"/>
                      </a:cubicBezTo>
                      <a:cubicBezTo>
                        <a:pt x="81" y="196"/>
                        <a:pt x="81" y="196"/>
                        <a:pt x="81" y="196"/>
                      </a:cubicBezTo>
                      <a:cubicBezTo>
                        <a:pt x="82" y="196"/>
                        <a:pt x="83" y="196"/>
                        <a:pt x="83" y="196"/>
                      </a:cubicBezTo>
                      <a:cubicBezTo>
                        <a:pt x="84" y="196"/>
                        <a:pt x="84" y="196"/>
                        <a:pt x="84" y="196"/>
                      </a:cubicBezTo>
                      <a:cubicBezTo>
                        <a:pt x="85" y="196"/>
                        <a:pt x="85" y="196"/>
                        <a:pt x="85" y="196"/>
                      </a:cubicBezTo>
                      <a:cubicBezTo>
                        <a:pt x="86" y="196"/>
                        <a:pt x="86" y="195"/>
                        <a:pt x="87" y="195"/>
                      </a:cubicBezTo>
                      <a:cubicBezTo>
                        <a:pt x="88" y="195"/>
                        <a:pt x="88" y="195"/>
                        <a:pt x="88" y="195"/>
                      </a:cubicBezTo>
                      <a:cubicBezTo>
                        <a:pt x="89" y="195"/>
                        <a:pt x="89" y="195"/>
                        <a:pt x="89" y="195"/>
                      </a:cubicBezTo>
                      <a:cubicBezTo>
                        <a:pt x="90" y="194"/>
                        <a:pt x="90" y="194"/>
                        <a:pt x="90" y="194"/>
                      </a:cubicBezTo>
                      <a:cubicBezTo>
                        <a:pt x="91" y="194"/>
                        <a:pt x="91" y="194"/>
                        <a:pt x="91" y="194"/>
                      </a:cubicBezTo>
                      <a:cubicBezTo>
                        <a:pt x="92" y="193"/>
                        <a:pt x="92" y="193"/>
                        <a:pt x="92" y="193"/>
                      </a:cubicBezTo>
                      <a:cubicBezTo>
                        <a:pt x="93" y="193"/>
                        <a:pt x="93" y="193"/>
                        <a:pt x="93" y="193"/>
                      </a:cubicBezTo>
                      <a:cubicBezTo>
                        <a:pt x="94" y="192"/>
                        <a:pt x="94" y="192"/>
                        <a:pt x="94" y="192"/>
                      </a:cubicBezTo>
                      <a:cubicBezTo>
                        <a:pt x="94" y="191"/>
                        <a:pt x="94" y="191"/>
                        <a:pt x="94" y="191"/>
                      </a:cubicBezTo>
                      <a:cubicBezTo>
                        <a:pt x="95" y="191"/>
                        <a:pt x="95" y="191"/>
                        <a:pt x="95" y="191"/>
                      </a:cubicBezTo>
                      <a:cubicBezTo>
                        <a:pt x="96" y="190"/>
                        <a:pt x="96" y="190"/>
                        <a:pt x="97" y="189"/>
                      </a:cubicBezTo>
                      <a:cubicBezTo>
                        <a:pt x="97" y="189"/>
                        <a:pt x="97" y="189"/>
                        <a:pt x="97" y="189"/>
                      </a:cubicBezTo>
                      <a:cubicBezTo>
                        <a:pt x="97" y="189"/>
                        <a:pt x="97" y="189"/>
                        <a:pt x="97" y="189"/>
                      </a:cubicBezTo>
                      <a:cubicBezTo>
                        <a:pt x="154" y="129"/>
                        <a:pt x="154" y="129"/>
                        <a:pt x="154" y="129"/>
                      </a:cubicBezTo>
                      <a:cubicBezTo>
                        <a:pt x="162" y="120"/>
                        <a:pt x="162" y="105"/>
                        <a:pt x="154" y="96"/>
                      </a:cubicBezTo>
                      <a:cubicBezTo>
                        <a:pt x="145" y="86"/>
                        <a:pt x="131" y="86"/>
                        <a:pt x="122" y="96"/>
                      </a:cubicBezTo>
                      <a:cubicBezTo>
                        <a:pt x="104" y="115"/>
                        <a:pt x="104" y="115"/>
                        <a:pt x="104" y="115"/>
                      </a:cubicBezTo>
                      <a:cubicBezTo>
                        <a:pt x="104" y="24"/>
                        <a:pt x="104" y="24"/>
                        <a:pt x="104" y="24"/>
                      </a:cubicBezTo>
                      <a:cubicBezTo>
                        <a:pt x="104" y="11"/>
                        <a:pt x="93" y="0"/>
                        <a:pt x="81" y="0"/>
                      </a:cubicBezTo>
                      <a:cubicBezTo>
                        <a:pt x="69" y="0"/>
                        <a:pt x="59" y="11"/>
                        <a:pt x="59" y="24"/>
                      </a:cubicBezTo>
                      <a:cubicBezTo>
                        <a:pt x="59" y="115"/>
                        <a:pt x="59" y="115"/>
                        <a:pt x="59" y="115"/>
                      </a:cubicBezTo>
                      <a:cubicBezTo>
                        <a:pt x="40" y="96"/>
                        <a:pt x="40" y="96"/>
                        <a:pt x="40" y="96"/>
                      </a:cubicBezTo>
                      <a:cubicBezTo>
                        <a:pt x="31" y="86"/>
                        <a:pt x="17" y="86"/>
                        <a:pt x="9" y="96"/>
                      </a:cubicBezTo>
                      <a:cubicBezTo>
                        <a:pt x="0" y="105"/>
                        <a:pt x="0" y="120"/>
                        <a:pt x="9" y="129"/>
                      </a:cubicBezTo>
                      <a:cubicBezTo>
                        <a:pt x="65" y="189"/>
                        <a:pt x="65" y="189"/>
                        <a:pt x="65" y="189"/>
                      </a:cubicBezTo>
                      <a:cubicBezTo>
                        <a:pt x="65" y="189"/>
                        <a:pt x="65" y="189"/>
                        <a:pt x="65" y="189"/>
                      </a:cubicBezTo>
                      <a:cubicBezTo>
                        <a:pt x="66" y="190"/>
                        <a:pt x="66" y="190"/>
                        <a:pt x="66" y="190"/>
                      </a:cubicBezTo>
                    </a:path>
                  </a:pathLst>
                </a:custGeom>
                <a:gradFill rotWithShape="1">
                  <a:gsLst>
                    <a:gs pos="0">
                      <a:schemeClr val="bg2">
                        <a:gamma/>
                        <a:tint val="47451"/>
                        <a:invGamma/>
                      </a:schemeClr>
                    </a:gs>
                    <a:gs pos="100000">
                      <a:schemeClr val="bg2"/>
                    </a:gs>
                  </a:gsLst>
                  <a:lin ang="5400000" scaled="1"/>
                </a:gradFill>
                <a:ln w="9525">
                  <a:noFill/>
                  <a:round/>
                  <a:headEnd/>
                  <a:tailEnd/>
                </a:ln>
              </p:spPr>
              <p:txBody>
                <a:bodyPr/>
                <a:lstStyle/>
                <a:p>
                  <a:pPr>
                    <a:defRPr/>
                  </a:pPr>
                  <a:endParaRPr lang="zh-CN" altLang="zh-CN">
                    <a:latin typeface="Imago Book" pitchFamily="34" charset="0"/>
                  </a:endParaRPr>
                </a:p>
              </p:txBody>
            </p:sp>
            <p:sp>
              <p:nvSpPr>
                <p:cNvPr id="21" name="Freeform 21"/>
                <p:cNvSpPr>
                  <a:spLocks noEditPoints="1"/>
                </p:cNvSpPr>
                <p:nvPr/>
              </p:nvSpPr>
              <p:spPr bwMode="auto">
                <a:xfrm>
                  <a:off x="1707" y="977"/>
                  <a:ext cx="246" cy="249"/>
                </a:xfrm>
                <a:custGeom>
                  <a:avLst/>
                  <a:gdLst/>
                  <a:ahLst/>
                  <a:cxnLst>
                    <a:cxn ang="0">
                      <a:pos x="74" y="151"/>
                    </a:cxn>
                    <a:cxn ang="0">
                      <a:pos x="74" y="151"/>
                    </a:cxn>
                    <a:cxn ang="0">
                      <a:pos x="56" y="0"/>
                    </a:cxn>
                    <a:cxn ang="0">
                      <a:pos x="56" y="87"/>
                    </a:cxn>
                    <a:cxn ang="0">
                      <a:pos x="30" y="59"/>
                    </a:cxn>
                    <a:cxn ang="0">
                      <a:pos x="5" y="59"/>
                    </a:cxn>
                    <a:cxn ang="0">
                      <a:pos x="5" y="86"/>
                    </a:cxn>
                    <a:cxn ang="0">
                      <a:pos x="62" y="146"/>
                    </a:cxn>
                    <a:cxn ang="0">
                      <a:pos x="62" y="146"/>
                    </a:cxn>
                    <a:cxn ang="0">
                      <a:pos x="63" y="147"/>
                    </a:cxn>
                    <a:cxn ang="0">
                      <a:pos x="64" y="148"/>
                    </a:cxn>
                    <a:cxn ang="0">
                      <a:pos x="64" y="148"/>
                    </a:cxn>
                    <a:cxn ang="0">
                      <a:pos x="65" y="148"/>
                    </a:cxn>
                    <a:cxn ang="0">
                      <a:pos x="65" y="149"/>
                    </a:cxn>
                    <a:cxn ang="0">
                      <a:pos x="67" y="149"/>
                    </a:cxn>
                    <a:cxn ang="0">
                      <a:pos x="67" y="150"/>
                    </a:cxn>
                    <a:cxn ang="0">
                      <a:pos x="68" y="150"/>
                    </a:cxn>
                    <a:cxn ang="0">
                      <a:pos x="69" y="150"/>
                    </a:cxn>
                    <a:cxn ang="0">
                      <a:pos x="70" y="151"/>
                    </a:cxn>
                    <a:cxn ang="0">
                      <a:pos x="71" y="151"/>
                    </a:cxn>
                    <a:cxn ang="0">
                      <a:pos x="72" y="151"/>
                    </a:cxn>
                    <a:cxn ang="0">
                      <a:pos x="72" y="151"/>
                    </a:cxn>
                    <a:cxn ang="0">
                      <a:pos x="74" y="151"/>
                    </a:cxn>
                    <a:cxn ang="0">
                      <a:pos x="76" y="151"/>
                    </a:cxn>
                    <a:cxn ang="0">
                      <a:pos x="77" y="151"/>
                    </a:cxn>
                    <a:cxn ang="0">
                      <a:pos x="78" y="151"/>
                    </a:cxn>
                    <a:cxn ang="0">
                      <a:pos x="78" y="151"/>
                    </a:cxn>
                    <a:cxn ang="0">
                      <a:pos x="79" y="150"/>
                    </a:cxn>
                    <a:cxn ang="0">
                      <a:pos x="80" y="150"/>
                    </a:cxn>
                    <a:cxn ang="0">
                      <a:pos x="81" y="150"/>
                    </a:cxn>
                    <a:cxn ang="0">
                      <a:pos x="82" y="149"/>
                    </a:cxn>
                    <a:cxn ang="0">
                      <a:pos x="82" y="149"/>
                    </a:cxn>
                    <a:cxn ang="0">
                      <a:pos x="83" y="149"/>
                    </a:cxn>
                    <a:cxn ang="0">
                      <a:pos x="84" y="148"/>
                    </a:cxn>
                    <a:cxn ang="0">
                      <a:pos x="85" y="147"/>
                    </a:cxn>
                    <a:cxn ang="0">
                      <a:pos x="85" y="147"/>
                    </a:cxn>
                    <a:cxn ang="0">
                      <a:pos x="86" y="146"/>
                    </a:cxn>
                    <a:cxn ang="0">
                      <a:pos x="87" y="146"/>
                    </a:cxn>
                    <a:cxn ang="0">
                      <a:pos x="149" y="72"/>
                    </a:cxn>
                    <a:cxn ang="0">
                      <a:pos x="143" y="86"/>
                    </a:cxn>
                    <a:cxn ang="0">
                      <a:pos x="87" y="146"/>
                    </a:cxn>
                    <a:cxn ang="0">
                      <a:pos x="85" y="147"/>
                    </a:cxn>
                    <a:cxn ang="0">
                      <a:pos x="85" y="147"/>
                    </a:cxn>
                    <a:cxn ang="0">
                      <a:pos x="84" y="148"/>
                    </a:cxn>
                    <a:cxn ang="0">
                      <a:pos x="83" y="148"/>
                    </a:cxn>
                    <a:cxn ang="0">
                      <a:pos x="83" y="149"/>
                    </a:cxn>
                    <a:cxn ang="0">
                      <a:pos x="82" y="149"/>
                    </a:cxn>
                    <a:cxn ang="0">
                      <a:pos x="81" y="150"/>
                    </a:cxn>
                    <a:cxn ang="0">
                      <a:pos x="80" y="150"/>
                    </a:cxn>
                    <a:cxn ang="0">
                      <a:pos x="80" y="150"/>
                    </a:cxn>
                    <a:cxn ang="0">
                      <a:pos x="80" y="150"/>
                    </a:cxn>
                    <a:cxn ang="0">
                      <a:pos x="83" y="92"/>
                    </a:cxn>
                  </a:cxnLst>
                  <a:rect l="0" t="0" r="r" b="b"/>
                  <a:pathLst>
                    <a:path w="149" h="151">
                      <a:moveTo>
                        <a:pt x="74" y="151"/>
                      </a:moveTo>
                      <a:cubicBezTo>
                        <a:pt x="74" y="151"/>
                        <a:pt x="74" y="151"/>
                        <a:pt x="74" y="151"/>
                      </a:cubicBezTo>
                      <a:cubicBezTo>
                        <a:pt x="74" y="151"/>
                        <a:pt x="74" y="151"/>
                        <a:pt x="74" y="151"/>
                      </a:cubicBezTo>
                      <a:cubicBezTo>
                        <a:pt x="74" y="151"/>
                        <a:pt x="74" y="151"/>
                        <a:pt x="74" y="151"/>
                      </a:cubicBezTo>
                      <a:moveTo>
                        <a:pt x="74" y="0"/>
                      </a:moveTo>
                      <a:cubicBezTo>
                        <a:pt x="56" y="0"/>
                        <a:pt x="56" y="0"/>
                        <a:pt x="56" y="0"/>
                      </a:cubicBezTo>
                      <a:cubicBezTo>
                        <a:pt x="56" y="75"/>
                        <a:pt x="56" y="75"/>
                        <a:pt x="56" y="75"/>
                      </a:cubicBezTo>
                      <a:cubicBezTo>
                        <a:pt x="56" y="87"/>
                        <a:pt x="56" y="87"/>
                        <a:pt x="56" y="87"/>
                      </a:cubicBezTo>
                      <a:cubicBezTo>
                        <a:pt x="48" y="79"/>
                        <a:pt x="48" y="79"/>
                        <a:pt x="48" y="79"/>
                      </a:cubicBezTo>
                      <a:cubicBezTo>
                        <a:pt x="30" y="59"/>
                        <a:pt x="30" y="59"/>
                        <a:pt x="30" y="59"/>
                      </a:cubicBezTo>
                      <a:cubicBezTo>
                        <a:pt x="26" y="55"/>
                        <a:pt x="22" y="54"/>
                        <a:pt x="17" y="54"/>
                      </a:cubicBezTo>
                      <a:cubicBezTo>
                        <a:pt x="13" y="54"/>
                        <a:pt x="8" y="55"/>
                        <a:pt x="5" y="59"/>
                      </a:cubicBezTo>
                      <a:cubicBezTo>
                        <a:pt x="1" y="63"/>
                        <a:pt x="0" y="67"/>
                        <a:pt x="0" y="72"/>
                      </a:cubicBezTo>
                      <a:cubicBezTo>
                        <a:pt x="0" y="77"/>
                        <a:pt x="1" y="82"/>
                        <a:pt x="5" y="86"/>
                      </a:cubicBezTo>
                      <a:cubicBezTo>
                        <a:pt x="62" y="146"/>
                        <a:pt x="62" y="146"/>
                        <a:pt x="62" y="146"/>
                      </a:cubicBezTo>
                      <a:cubicBezTo>
                        <a:pt x="62" y="146"/>
                        <a:pt x="62" y="146"/>
                        <a:pt x="62" y="146"/>
                      </a:cubicBezTo>
                      <a:cubicBezTo>
                        <a:pt x="62" y="146"/>
                        <a:pt x="62" y="146"/>
                        <a:pt x="62" y="146"/>
                      </a:cubicBezTo>
                      <a:cubicBezTo>
                        <a:pt x="62" y="146"/>
                        <a:pt x="62" y="146"/>
                        <a:pt x="62" y="146"/>
                      </a:cubicBezTo>
                      <a:cubicBezTo>
                        <a:pt x="62" y="146"/>
                        <a:pt x="62" y="146"/>
                        <a:pt x="62" y="146"/>
                      </a:cubicBezTo>
                      <a:cubicBezTo>
                        <a:pt x="63" y="147"/>
                        <a:pt x="63" y="147"/>
                        <a:pt x="63" y="147"/>
                      </a:cubicBezTo>
                      <a:cubicBezTo>
                        <a:pt x="63" y="147"/>
                        <a:pt x="63" y="147"/>
                        <a:pt x="63" y="147"/>
                      </a:cubicBezTo>
                      <a:cubicBezTo>
                        <a:pt x="64" y="148"/>
                        <a:pt x="64" y="148"/>
                        <a:pt x="64" y="148"/>
                      </a:cubicBezTo>
                      <a:cubicBezTo>
                        <a:pt x="64" y="148"/>
                        <a:pt x="64" y="148"/>
                        <a:pt x="64" y="148"/>
                      </a:cubicBezTo>
                      <a:cubicBezTo>
                        <a:pt x="64" y="148"/>
                        <a:pt x="64" y="148"/>
                        <a:pt x="64" y="148"/>
                      </a:cubicBezTo>
                      <a:cubicBezTo>
                        <a:pt x="64" y="148"/>
                        <a:pt x="64" y="148"/>
                        <a:pt x="64" y="148"/>
                      </a:cubicBezTo>
                      <a:cubicBezTo>
                        <a:pt x="65" y="148"/>
                        <a:pt x="65" y="148"/>
                        <a:pt x="65" y="148"/>
                      </a:cubicBezTo>
                      <a:cubicBezTo>
                        <a:pt x="65" y="149"/>
                        <a:pt x="65" y="149"/>
                        <a:pt x="65" y="149"/>
                      </a:cubicBezTo>
                      <a:cubicBezTo>
                        <a:pt x="65" y="149"/>
                        <a:pt x="65" y="149"/>
                        <a:pt x="65" y="149"/>
                      </a:cubicBezTo>
                      <a:cubicBezTo>
                        <a:pt x="66" y="149"/>
                        <a:pt x="66" y="149"/>
                        <a:pt x="66" y="149"/>
                      </a:cubicBezTo>
                      <a:cubicBezTo>
                        <a:pt x="66" y="149"/>
                        <a:pt x="66" y="149"/>
                        <a:pt x="67" y="149"/>
                      </a:cubicBezTo>
                      <a:cubicBezTo>
                        <a:pt x="67" y="150"/>
                        <a:pt x="67" y="150"/>
                        <a:pt x="67" y="150"/>
                      </a:cubicBezTo>
                      <a:cubicBezTo>
                        <a:pt x="67" y="150"/>
                        <a:pt x="67" y="150"/>
                        <a:pt x="67" y="150"/>
                      </a:cubicBezTo>
                      <a:cubicBezTo>
                        <a:pt x="68" y="150"/>
                        <a:pt x="68" y="150"/>
                        <a:pt x="68" y="150"/>
                      </a:cubicBezTo>
                      <a:cubicBezTo>
                        <a:pt x="68" y="150"/>
                        <a:pt x="68" y="150"/>
                        <a:pt x="68" y="150"/>
                      </a:cubicBezTo>
                      <a:cubicBezTo>
                        <a:pt x="68" y="150"/>
                        <a:pt x="68" y="150"/>
                        <a:pt x="68" y="150"/>
                      </a:cubicBezTo>
                      <a:cubicBezTo>
                        <a:pt x="69" y="150"/>
                        <a:pt x="69" y="150"/>
                        <a:pt x="69" y="150"/>
                      </a:cubicBezTo>
                      <a:cubicBezTo>
                        <a:pt x="69" y="150"/>
                        <a:pt x="69" y="150"/>
                        <a:pt x="69" y="150"/>
                      </a:cubicBezTo>
                      <a:cubicBezTo>
                        <a:pt x="70" y="151"/>
                        <a:pt x="70" y="151"/>
                        <a:pt x="70" y="151"/>
                      </a:cubicBezTo>
                      <a:cubicBezTo>
                        <a:pt x="70" y="151"/>
                        <a:pt x="70" y="151"/>
                        <a:pt x="70" y="151"/>
                      </a:cubicBezTo>
                      <a:cubicBezTo>
                        <a:pt x="71" y="151"/>
                        <a:pt x="71" y="151"/>
                        <a:pt x="71" y="151"/>
                      </a:cubicBezTo>
                      <a:cubicBezTo>
                        <a:pt x="71" y="151"/>
                        <a:pt x="71" y="151"/>
                        <a:pt x="71" y="151"/>
                      </a:cubicBezTo>
                      <a:cubicBezTo>
                        <a:pt x="72" y="151"/>
                        <a:pt x="72" y="151"/>
                        <a:pt x="72" y="151"/>
                      </a:cubicBezTo>
                      <a:cubicBezTo>
                        <a:pt x="72" y="151"/>
                        <a:pt x="72" y="151"/>
                        <a:pt x="72" y="151"/>
                      </a:cubicBezTo>
                      <a:cubicBezTo>
                        <a:pt x="72" y="151"/>
                        <a:pt x="72" y="151"/>
                        <a:pt x="72" y="151"/>
                      </a:cubicBezTo>
                      <a:cubicBezTo>
                        <a:pt x="73" y="151"/>
                        <a:pt x="73" y="151"/>
                        <a:pt x="74" y="151"/>
                      </a:cubicBezTo>
                      <a:cubicBezTo>
                        <a:pt x="74" y="151"/>
                        <a:pt x="74" y="151"/>
                        <a:pt x="74" y="151"/>
                      </a:cubicBezTo>
                      <a:cubicBezTo>
                        <a:pt x="74" y="151"/>
                        <a:pt x="74" y="151"/>
                        <a:pt x="74" y="151"/>
                      </a:cubicBezTo>
                      <a:cubicBezTo>
                        <a:pt x="75" y="151"/>
                        <a:pt x="75" y="151"/>
                        <a:pt x="76" y="151"/>
                      </a:cubicBezTo>
                      <a:cubicBezTo>
                        <a:pt x="76" y="151"/>
                        <a:pt x="76" y="151"/>
                        <a:pt x="76" y="151"/>
                      </a:cubicBezTo>
                      <a:cubicBezTo>
                        <a:pt x="77" y="151"/>
                        <a:pt x="77" y="151"/>
                        <a:pt x="77" y="151"/>
                      </a:cubicBezTo>
                      <a:cubicBezTo>
                        <a:pt x="77" y="151"/>
                        <a:pt x="77" y="151"/>
                        <a:pt x="77" y="151"/>
                      </a:cubicBezTo>
                      <a:cubicBezTo>
                        <a:pt x="78" y="151"/>
                        <a:pt x="78" y="151"/>
                        <a:pt x="78" y="151"/>
                      </a:cubicBezTo>
                      <a:cubicBezTo>
                        <a:pt x="78" y="151"/>
                        <a:pt x="78" y="151"/>
                        <a:pt x="78" y="151"/>
                      </a:cubicBezTo>
                      <a:cubicBezTo>
                        <a:pt x="78" y="151"/>
                        <a:pt x="78" y="151"/>
                        <a:pt x="78" y="151"/>
                      </a:cubicBezTo>
                      <a:cubicBezTo>
                        <a:pt x="79" y="150"/>
                        <a:pt x="79" y="150"/>
                        <a:pt x="79" y="150"/>
                      </a:cubicBezTo>
                      <a:cubicBezTo>
                        <a:pt x="79" y="150"/>
                        <a:pt x="79" y="150"/>
                        <a:pt x="79" y="150"/>
                      </a:cubicBezTo>
                      <a:cubicBezTo>
                        <a:pt x="80" y="150"/>
                        <a:pt x="80" y="150"/>
                        <a:pt x="80" y="150"/>
                      </a:cubicBezTo>
                      <a:cubicBezTo>
                        <a:pt x="80" y="150"/>
                        <a:pt x="80" y="150"/>
                        <a:pt x="80" y="150"/>
                      </a:cubicBezTo>
                      <a:cubicBezTo>
                        <a:pt x="80" y="150"/>
                        <a:pt x="80" y="150"/>
                        <a:pt x="80" y="150"/>
                      </a:cubicBezTo>
                      <a:cubicBezTo>
                        <a:pt x="81" y="150"/>
                        <a:pt x="81" y="150"/>
                        <a:pt x="81" y="150"/>
                      </a:cubicBezTo>
                      <a:cubicBezTo>
                        <a:pt x="81" y="150"/>
                        <a:pt x="81" y="150"/>
                        <a:pt x="81" y="150"/>
                      </a:cubicBezTo>
                      <a:cubicBezTo>
                        <a:pt x="82" y="149"/>
                        <a:pt x="82" y="149"/>
                        <a:pt x="82" y="149"/>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8"/>
                        <a:pt x="83" y="148"/>
                        <a:pt x="83" y="148"/>
                      </a:cubicBezTo>
                      <a:cubicBezTo>
                        <a:pt x="84" y="148"/>
                        <a:pt x="84" y="148"/>
                        <a:pt x="84" y="148"/>
                      </a:cubicBezTo>
                      <a:cubicBezTo>
                        <a:pt x="84" y="148"/>
                        <a:pt x="84" y="148"/>
                        <a:pt x="84" y="148"/>
                      </a:cubicBezTo>
                      <a:cubicBezTo>
                        <a:pt x="85" y="147"/>
                        <a:pt x="85" y="147"/>
                        <a:pt x="85" y="147"/>
                      </a:cubicBezTo>
                      <a:cubicBezTo>
                        <a:pt x="85" y="147"/>
                        <a:pt x="85" y="147"/>
                        <a:pt x="85" y="147"/>
                      </a:cubicBezTo>
                      <a:cubicBezTo>
                        <a:pt x="85" y="147"/>
                        <a:pt x="85" y="147"/>
                        <a:pt x="85" y="147"/>
                      </a:cubicBezTo>
                      <a:cubicBezTo>
                        <a:pt x="85" y="147"/>
                        <a:pt x="85" y="147"/>
                        <a:pt x="85" y="147"/>
                      </a:cubicBezTo>
                      <a:cubicBezTo>
                        <a:pt x="86" y="147"/>
                        <a:pt x="86" y="146"/>
                        <a:pt x="86" y="146"/>
                      </a:cubicBezTo>
                      <a:cubicBezTo>
                        <a:pt x="87" y="146"/>
                        <a:pt x="87" y="146"/>
                        <a:pt x="87" y="146"/>
                      </a:cubicBezTo>
                      <a:cubicBezTo>
                        <a:pt x="87" y="146"/>
                        <a:pt x="87" y="146"/>
                        <a:pt x="87" y="146"/>
                      </a:cubicBezTo>
                      <a:cubicBezTo>
                        <a:pt x="143" y="86"/>
                        <a:pt x="143" y="86"/>
                        <a:pt x="143" y="86"/>
                      </a:cubicBezTo>
                      <a:cubicBezTo>
                        <a:pt x="147" y="82"/>
                        <a:pt x="149" y="77"/>
                        <a:pt x="149" y="72"/>
                      </a:cubicBezTo>
                      <a:cubicBezTo>
                        <a:pt x="149" y="72"/>
                        <a:pt x="149" y="72"/>
                        <a:pt x="149" y="72"/>
                      </a:cubicBezTo>
                      <a:cubicBezTo>
                        <a:pt x="149" y="77"/>
                        <a:pt x="147" y="82"/>
                        <a:pt x="143" y="86"/>
                      </a:cubicBezTo>
                      <a:cubicBezTo>
                        <a:pt x="87" y="146"/>
                        <a:pt x="87" y="146"/>
                        <a:pt x="87" y="146"/>
                      </a:cubicBezTo>
                      <a:cubicBezTo>
                        <a:pt x="87" y="146"/>
                        <a:pt x="87" y="146"/>
                        <a:pt x="87" y="146"/>
                      </a:cubicBezTo>
                      <a:cubicBezTo>
                        <a:pt x="86" y="146"/>
                        <a:pt x="86" y="146"/>
                        <a:pt x="86" y="146"/>
                      </a:cubicBezTo>
                      <a:cubicBezTo>
                        <a:pt x="86" y="146"/>
                        <a:pt x="86" y="147"/>
                        <a:pt x="85" y="147"/>
                      </a:cubicBezTo>
                      <a:cubicBezTo>
                        <a:pt x="85" y="147"/>
                        <a:pt x="85" y="147"/>
                        <a:pt x="85" y="147"/>
                      </a:cubicBezTo>
                      <a:cubicBezTo>
                        <a:pt x="85" y="147"/>
                        <a:pt x="85" y="147"/>
                        <a:pt x="85" y="147"/>
                      </a:cubicBezTo>
                      <a:cubicBezTo>
                        <a:pt x="85" y="147"/>
                        <a:pt x="85" y="147"/>
                        <a:pt x="85" y="147"/>
                      </a:cubicBezTo>
                      <a:cubicBezTo>
                        <a:pt x="84" y="148"/>
                        <a:pt x="84" y="148"/>
                        <a:pt x="84" y="148"/>
                      </a:cubicBezTo>
                      <a:cubicBezTo>
                        <a:pt x="84" y="148"/>
                        <a:pt x="84" y="148"/>
                        <a:pt x="84" y="148"/>
                      </a:cubicBezTo>
                      <a:cubicBezTo>
                        <a:pt x="83" y="148"/>
                        <a:pt x="83" y="148"/>
                        <a:pt x="83" y="148"/>
                      </a:cubicBezTo>
                      <a:cubicBezTo>
                        <a:pt x="83" y="149"/>
                        <a:pt x="83" y="149"/>
                        <a:pt x="83" y="149"/>
                      </a:cubicBezTo>
                      <a:cubicBezTo>
                        <a:pt x="83" y="149"/>
                        <a:pt x="83" y="149"/>
                        <a:pt x="83" y="149"/>
                      </a:cubicBezTo>
                      <a:cubicBezTo>
                        <a:pt x="82" y="149"/>
                        <a:pt x="82" y="149"/>
                        <a:pt x="82" y="149"/>
                      </a:cubicBezTo>
                      <a:cubicBezTo>
                        <a:pt x="82" y="149"/>
                        <a:pt x="82" y="149"/>
                        <a:pt x="82" y="149"/>
                      </a:cubicBezTo>
                      <a:cubicBezTo>
                        <a:pt x="82" y="149"/>
                        <a:pt x="82" y="149"/>
                        <a:pt x="82" y="149"/>
                      </a:cubicBezTo>
                      <a:cubicBezTo>
                        <a:pt x="81" y="150"/>
                        <a:pt x="81" y="150"/>
                        <a:pt x="81" y="150"/>
                      </a:cubicBezTo>
                      <a:cubicBezTo>
                        <a:pt x="81" y="150"/>
                        <a:pt x="81" y="150"/>
                        <a:pt x="81" y="150"/>
                      </a:cubicBezTo>
                      <a:cubicBezTo>
                        <a:pt x="80" y="150"/>
                        <a:pt x="80" y="150"/>
                        <a:pt x="80" y="150"/>
                      </a:cubicBezTo>
                      <a:cubicBezTo>
                        <a:pt x="80" y="150"/>
                        <a:pt x="80" y="150"/>
                        <a:pt x="80" y="150"/>
                      </a:cubicBezTo>
                      <a:cubicBezTo>
                        <a:pt x="80" y="150"/>
                        <a:pt x="80" y="150"/>
                        <a:pt x="80" y="150"/>
                      </a:cubicBezTo>
                      <a:cubicBezTo>
                        <a:pt x="80" y="150"/>
                        <a:pt x="80" y="150"/>
                        <a:pt x="80" y="150"/>
                      </a:cubicBezTo>
                      <a:cubicBezTo>
                        <a:pt x="80" y="150"/>
                        <a:pt x="80" y="150"/>
                        <a:pt x="80" y="150"/>
                      </a:cubicBezTo>
                      <a:cubicBezTo>
                        <a:pt x="82" y="132"/>
                        <a:pt x="83" y="112"/>
                        <a:pt x="83" y="92"/>
                      </a:cubicBezTo>
                      <a:cubicBezTo>
                        <a:pt x="83" y="92"/>
                        <a:pt x="83" y="92"/>
                        <a:pt x="83" y="92"/>
                      </a:cubicBezTo>
                      <a:cubicBezTo>
                        <a:pt x="83" y="60"/>
                        <a:pt x="80" y="29"/>
                        <a:pt x="74" y="0"/>
                      </a:cubicBezTo>
                    </a:path>
                  </a:pathLst>
                </a:custGeom>
                <a:gradFill rotWithShape="1">
                  <a:gsLst>
                    <a:gs pos="0">
                      <a:schemeClr val="bg2">
                        <a:gamma/>
                        <a:tint val="34902"/>
                        <a:invGamma/>
                      </a:schemeClr>
                    </a:gs>
                    <a:gs pos="100000">
                      <a:schemeClr val="bg2"/>
                    </a:gs>
                  </a:gsLst>
                  <a:lin ang="5400000" scaled="1"/>
                </a:gradFill>
                <a:ln w="9525">
                  <a:noFill/>
                  <a:round/>
                  <a:headEnd/>
                  <a:tailEnd/>
                </a:ln>
              </p:spPr>
              <p:txBody>
                <a:bodyPr/>
                <a:lstStyle/>
                <a:p>
                  <a:pPr>
                    <a:defRPr/>
                  </a:pPr>
                  <a:endParaRPr lang="zh-CN" altLang="zh-CN">
                    <a:latin typeface="Imago Book" pitchFamily="34" charset="0"/>
                  </a:endParaRPr>
                </a:p>
              </p:txBody>
            </p:sp>
          </p:grpSp>
          <p:grpSp>
            <p:nvGrpSpPr>
              <p:cNvPr id="17" name="Group 22"/>
              <p:cNvGrpSpPr>
                <a:grpSpLocks/>
              </p:cNvGrpSpPr>
              <p:nvPr/>
            </p:nvGrpSpPr>
            <p:grpSpPr bwMode="auto">
              <a:xfrm>
                <a:off x="1860550" y="3173413"/>
                <a:ext cx="2016125" cy="1658937"/>
                <a:chOff x="3339" y="2772"/>
                <a:chExt cx="834" cy="686"/>
              </a:xfrm>
            </p:grpSpPr>
            <p:sp>
              <p:nvSpPr>
                <p:cNvPr id="18" name="Freeform 23"/>
                <p:cNvSpPr>
                  <a:spLocks/>
                </p:cNvSpPr>
                <p:nvPr/>
              </p:nvSpPr>
              <p:spPr bwMode="auto">
                <a:xfrm>
                  <a:off x="3340" y="2773"/>
                  <a:ext cx="858" cy="686"/>
                </a:xfrm>
                <a:custGeom>
                  <a:avLst/>
                  <a:gdLst/>
                  <a:ahLst/>
                  <a:cxnLst>
                    <a:cxn ang="0">
                      <a:pos x="168" y="415"/>
                    </a:cxn>
                    <a:cxn ang="0">
                      <a:pos x="99" y="379"/>
                    </a:cxn>
                    <a:cxn ang="0">
                      <a:pos x="14" y="244"/>
                    </a:cxn>
                    <a:cxn ang="0">
                      <a:pos x="14" y="171"/>
                    </a:cxn>
                    <a:cxn ang="0">
                      <a:pos x="99" y="36"/>
                    </a:cxn>
                    <a:cxn ang="0">
                      <a:pos x="168" y="0"/>
                    </a:cxn>
                    <a:cxn ang="0">
                      <a:pos x="338" y="0"/>
                    </a:cxn>
                    <a:cxn ang="0">
                      <a:pos x="407" y="36"/>
                    </a:cxn>
                    <a:cxn ang="0">
                      <a:pos x="492" y="171"/>
                    </a:cxn>
                    <a:cxn ang="0">
                      <a:pos x="492" y="244"/>
                    </a:cxn>
                    <a:cxn ang="0">
                      <a:pos x="407" y="379"/>
                    </a:cxn>
                    <a:cxn ang="0">
                      <a:pos x="338" y="415"/>
                    </a:cxn>
                    <a:cxn ang="0">
                      <a:pos x="168" y="415"/>
                    </a:cxn>
                  </a:cxnLst>
                  <a:rect l="0" t="0" r="r" b="b"/>
                  <a:pathLst>
                    <a:path w="506" h="415">
                      <a:moveTo>
                        <a:pt x="168" y="415"/>
                      </a:moveTo>
                      <a:cubicBezTo>
                        <a:pt x="140" y="415"/>
                        <a:pt x="113" y="401"/>
                        <a:pt x="99" y="379"/>
                      </a:cubicBezTo>
                      <a:cubicBezTo>
                        <a:pt x="14" y="244"/>
                        <a:pt x="14" y="244"/>
                        <a:pt x="14" y="244"/>
                      </a:cubicBezTo>
                      <a:cubicBezTo>
                        <a:pt x="0" y="222"/>
                        <a:pt x="0" y="194"/>
                        <a:pt x="14" y="171"/>
                      </a:cubicBezTo>
                      <a:cubicBezTo>
                        <a:pt x="99" y="36"/>
                        <a:pt x="99" y="36"/>
                        <a:pt x="99" y="36"/>
                      </a:cubicBezTo>
                      <a:cubicBezTo>
                        <a:pt x="113" y="14"/>
                        <a:pt x="140" y="0"/>
                        <a:pt x="168" y="0"/>
                      </a:cubicBezTo>
                      <a:cubicBezTo>
                        <a:pt x="338" y="0"/>
                        <a:pt x="338" y="0"/>
                        <a:pt x="338" y="0"/>
                      </a:cubicBezTo>
                      <a:cubicBezTo>
                        <a:pt x="366" y="0"/>
                        <a:pt x="393" y="14"/>
                        <a:pt x="407" y="36"/>
                      </a:cubicBezTo>
                      <a:cubicBezTo>
                        <a:pt x="492" y="171"/>
                        <a:pt x="492" y="171"/>
                        <a:pt x="492" y="171"/>
                      </a:cubicBezTo>
                      <a:cubicBezTo>
                        <a:pt x="506" y="194"/>
                        <a:pt x="506" y="222"/>
                        <a:pt x="492" y="244"/>
                      </a:cubicBezTo>
                      <a:cubicBezTo>
                        <a:pt x="407" y="379"/>
                        <a:pt x="407" y="379"/>
                        <a:pt x="407" y="379"/>
                      </a:cubicBezTo>
                      <a:cubicBezTo>
                        <a:pt x="393" y="401"/>
                        <a:pt x="366" y="415"/>
                        <a:pt x="338" y="415"/>
                      </a:cubicBezTo>
                      <a:cubicBezTo>
                        <a:pt x="168" y="415"/>
                        <a:pt x="168" y="415"/>
                        <a:pt x="168" y="415"/>
                      </a:cubicBezTo>
                    </a:path>
                  </a:pathLst>
                </a:custGeom>
                <a:gradFill rotWithShape="1">
                  <a:gsLst>
                    <a:gs pos="0">
                      <a:schemeClr val="accent2">
                        <a:gamma/>
                        <a:tint val="60392"/>
                        <a:invGamma/>
                      </a:schemeClr>
                    </a:gs>
                    <a:gs pos="100000">
                      <a:schemeClr val="accent2"/>
                    </a:gs>
                  </a:gsLst>
                  <a:lin ang="5400000" scaled="1"/>
                </a:gradFill>
                <a:ln w="9525">
                  <a:noFill/>
                  <a:round/>
                  <a:headEnd/>
                  <a:tailEnd/>
                </a:ln>
              </p:spPr>
              <p:txBody>
                <a:bodyPr/>
                <a:lstStyle/>
                <a:p>
                  <a:pPr>
                    <a:defRPr/>
                  </a:pPr>
                  <a:endParaRPr lang="zh-CN" altLang="zh-CN">
                    <a:latin typeface="Imago Book" pitchFamily="34" charset="0"/>
                  </a:endParaRPr>
                </a:p>
              </p:txBody>
            </p:sp>
            <p:sp>
              <p:nvSpPr>
                <p:cNvPr id="19" name="Freeform 24"/>
                <p:cNvSpPr>
                  <a:spLocks/>
                </p:cNvSpPr>
                <p:nvPr/>
              </p:nvSpPr>
              <p:spPr bwMode="auto">
                <a:xfrm>
                  <a:off x="3372" y="2846"/>
                  <a:ext cx="785" cy="583"/>
                </a:xfrm>
                <a:custGeom>
                  <a:avLst/>
                  <a:gdLst/>
                  <a:ahLst/>
                  <a:cxnLst>
                    <a:cxn ang="0">
                      <a:pos x="372" y="0"/>
                    </a:cxn>
                    <a:cxn ang="0">
                      <a:pos x="438" y="104"/>
                    </a:cxn>
                    <a:cxn ang="0">
                      <a:pos x="234" y="135"/>
                    </a:cxn>
                    <a:cxn ang="0">
                      <a:pos x="234" y="135"/>
                    </a:cxn>
                    <a:cxn ang="0">
                      <a:pos x="234" y="135"/>
                    </a:cxn>
                    <a:cxn ang="0">
                      <a:pos x="30" y="104"/>
                    </a:cxn>
                    <a:cxn ang="0">
                      <a:pos x="30" y="104"/>
                    </a:cxn>
                    <a:cxn ang="0">
                      <a:pos x="96" y="0"/>
                    </a:cxn>
                    <a:cxn ang="0">
                      <a:pos x="11" y="135"/>
                    </a:cxn>
                    <a:cxn ang="0">
                      <a:pos x="11" y="191"/>
                    </a:cxn>
                    <a:cxn ang="0">
                      <a:pos x="96" y="325"/>
                    </a:cxn>
                    <a:cxn ang="0">
                      <a:pos x="149" y="353"/>
                    </a:cxn>
                    <a:cxn ang="0">
                      <a:pos x="319" y="353"/>
                    </a:cxn>
                    <a:cxn ang="0">
                      <a:pos x="372" y="325"/>
                    </a:cxn>
                    <a:cxn ang="0">
                      <a:pos x="457" y="191"/>
                    </a:cxn>
                    <a:cxn ang="0">
                      <a:pos x="457" y="135"/>
                    </a:cxn>
                    <a:cxn ang="0">
                      <a:pos x="372" y="0"/>
                    </a:cxn>
                  </a:cxnLst>
                  <a:rect l="0" t="0" r="r" b="b"/>
                  <a:pathLst>
                    <a:path w="468" h="353">
                      <a:moveTo>
                        <a:pt x="372" y="0"/>
                      </a:moveTo>
                      <a:cubicBezTo>
                        <a:pt x="438" y="104"/>
                        <a:pt x="438" y="104"/>
                        <a:pt x="438" y="104"/>
                      </a:cubicBezTo>
                      <a:cubicBezTo>
                        <a:pt x="379" y="123"/>
                        <a:pt x="309" y="135"/>
                        <a:pt x="234" y="135"/>
                      </a:cubicBezTo>
                      <a:cubicBezTo>
                        <a:pt x="234" y="135"/>
                        <a:pt x="234" y="135"/>
                        <a:pt x="234" y="135"/>
                      </a:cubicBezTo>
                      <a:cubicBezTo>
                        <a:pt x="234" y="135"/>
                        <a:pt x="234" y="135"/>
                        <a:pt x="234" y="135"/>
                      </a:cubicBezTo>
                      <a:cubicBezTo>
                        <a:pt x="159" y="135"/>
                        <a:pt x="89" y="123"/>
                        <a:pt x="30" y="104"/>
                      </a:cubicBezTo>
                      <a:cubicBezTo>
                        <a:pt x="30" y="104"/>
                        <a:pt x="30" y="104"/>
                        <a:pt x="30" y="104"/>
                      </a:cubicBezTo>
                      <a:cubicBezTo>
                        <a:pt x="96" y="0"/>
                        <a:pt x="96" y="0"/>
                        <a:pt x="96" y="0"/>
                      </a:cubicBezTo>
                      <a:cubicBezTo>
                        <a:pt x="11" y="135"/>
                        <a:pt x="11" y="135"/>
                        <a:pt x="11" y="135"/>
                      </a:cubicBezTo>
                      <a:cubicBezTo>
                        <a:pt x="0" y="152"/>
                        <a:pt x="0" y="173"/>
                        <a:pt x="11" y="191"/>
                      </a:cubicBezTo>
                      <a:cubicBezTo>
                        <a:pt x="96" y="325"/>
                        <a:pt x="96" y="325"/>
                        <a:pt x="96" y="325"/>
                      </a:cubicBezTo>
                      <a:cubicBezTo>
                        <a:pt x="107" y="343"/>
                        <a:pt x="127" y="353"/>
                        <a:pt x="149" y="353"/>
                      </a:cubicBezTo>
                      <a:cubicBezTo>
                        <a:pt x="319" y="353"/>
                        <a:pt x="319" y="353"/>
                        <a:pt x="319" y="353"/>
                      </a:cubicBezTo>
                      <a:cubicBezTo>
                        <a:pt x="341" y="353"/>
                        <a:pt x="361" y="343"/>
                        <a:pt x="372" y="325"/>
                      </a:cubicBezTo>
                      <a:cubicBezTo>
                        <a:pt x="457" y="191"/>
                        <a:pt x="457" y="191"/>
                        <a:pt x="457" y="191"/>
                      </a:cubicBezTo>
                      <a:cubicBezTo>
                        <a:pt x="468" y="173"/>
                        <a:pt x="468" y="152"/>
                        <a:pt x="457" y="135"/>
                      </a:cubicBezTo>
                      <a:cubicBezTo>
                        <a:pt x="372" y="0"/>
                        <a:pt x="372" y="0"/>
                        <a:pt x="372" y="0"/>
                      </a:cubicBezTo>
                    </a:path>
                  </a:pathLst>
                </a:custGeom>
                <a:gradFill rotWithShape="1">
                  <a:gsLst>
                    <a:gs pos="0">
                      <a:schemeClr val="accent2"/>
                    </a:gs>
                    <a:gs pos="100000">
                      <a:schemeClr val="accent2">
                        <a:gamma/>
                        <a:tint val="60392"/>
                        <a:invGamma/>
                      </a:schemeClr>
                    </a:gs>
                  </a:gsLst>
                  <a:lin ang="5400000" scaled="1"/>
                </a:gradFill>
                <a:ln w="9525">
                  <a:noFill/>
                  <a:round/>
                  <a:headEnd/>
                  <a:tailEnd/>
                </a:ln>
              </p:spPr>
              <p:txBody>
                <a:bodyPr/>
                <a:lstStyle/>
                <a:p>
                  <a:pPr>
                    <a:defRPr/>
                  </a:pPr>
                  <a:endParaRPr lang="zh-CN" altLang="zh-CN">
                    <a:latin typeface="Imago Book" pitchFamily="34" charset="0"/>
                  </a:endParaRPr>
                </a:p>
              </p:txBody>
            </p:sp>
          </p:grpSp>
        </p:grpSp>
      </p:grpSp>
      <p:grpSp>
        <p:nvGrpSpPr>
          <p:cNvPr id="52" name="Group 17"/>
          <p:cNvGrpSpPr>
            <a:grpSpLocks/>
          </p:cNvGrpSpPr>
          <p:nvPr/>
        </p:nvGrpSpPr>
        <p:grpSpPr bwMode="auto">
          <a:xfrm>
            <a:off x="2117135" y="2757313"/>
            <a:ext cx="1340826" cy="1179513"/>
            <a:chOff x="5057" y="2000"/>
            <a:chExt cx="915" cy="743"/>
          </a:xfrm>
        </p:grpSpPr>
        <p:pic>
          <p:nvPicPr>
            <p:cNvPr id="53" name="Picture 18" descr="MCj0404221000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220" y="2000"/>
              <a:ext cx="502"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 Box 19"/>
            <p:cNvSpPr txBox="1">
              <a:spLocks noChangeArrowheads="1"/>
            </p:cNvSpPr>
            <p:nvPr/>
          </p:nvSpPr>
          <p:spPr bwMode="auto">
            <a:xfrm>
              <a:off x="5057" y="2512"/>
              <a:ext cx="9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900">
                  <a:solidFill>
                    <a:schemeClr val="tx1"/>
                  </a:solidFill>
                  <a:latin typeface="Imago" pitchFamily="2" charset="0"/>
                  <a:cs typeface="Arial" pitchFamily="34" charset="0"/>
                </a:defRPr>
              </a:lvl1pPr>
              <a:lvl2pPr marL="742950" indent="-285750" eaLnBrk="0" hangingPunct="0">
                <a:defRPr sz="900">
                  <a:solidFill>
                    <a:schemeClr val="tx1"/>
                  </a:solidFill>
                  <a:latin typeface="Imago" pitchFamily="2" charset="0"/>
                  <a:cs typeface="Arial" pitchFamily="34" charset="0"/>
                </a:defRPr>
              </a:lvl2pPr>
              <a:lvl3pPr marL="1143000" indent="-228600" eaLnBrk="0" hangingPunct="0">
                <a:defRPr sz="900">
                  <a:solidFill>
                    <a:schemeClr val="tx1"/>
                  </a:solidFill>
                  <a:latin typeface="Imago" pitchFamily="2" charset="0"/>
                  <a:cs typeface="Arial" pitchFamily="34" charset="0"/>
                </a:defRPr>
              </a:lvl3pPr>
              <a:lvl4pPr marL="1600200" indent="-228600" eaLnBrk="0" hangingPunct="0">
                <a:defRPr sz="900">
                  <a:solidFill>
                    <a:schemeClr val="tx1"/>
                  </a:solidFill>
                  <a:latin typeface="Imago" pitchFamily="2" charset="0"/>
                  <a:cs typeface="Arial" pitchFamily="34" charset="0"/>
                </a:defRPr>
              </a:lvl4pPr>
              <a:lvl5pPr marL="2057400" indent="-228600" eaLnBrk="0" hangingPunct="0">
                <a:defRPr sz="900">
                  <a:solidFill>
                    <a:schemeClr val="tx1"/>
                  </a:solidFill>
                  <a:latin typeface="Imago" pitchFamily="2" charset="0"/>
                  <a:cs typeface="Arial" pitchFamily="34" charset="0"/>
                </a:defRPr>
              </a:lvl5pPr>
              <a:lvl6pPr marL="2514600" indent="-228600" eaLnBrk="0" fontAlgn="base" hangingPunct="0">
                <a:spcBef>
                  <a:spcPct val="0"/>
                </a:spcBef>
                <a:spcAft>
                  <a:spcPct val="0"/>
                </a:spcAft>
                <a:defRPr sz="900">
                  <a:solidFill>
                    <a:schemeClr val="tx1"/>
                  </a:solidFill>
                  <a:latin typeface="Imago" pitchFamily="2" charset="0"/>
                  <a:cs typeface="Arial" pitchFamily="34" charset="0"/>
                </a:defRPr>
              </a:lvl6pPr>
              <a:lvl7pPr marL="2971800" indent="-228600" eaLnBrk="0" fontAlgn="base" hangingPunct="0">
                <a:spcBef>
                  <a:spcPct val="0"/>
                </a:spcBef>
                <a:spcAft>
                  <a:spcPct val="0"/>
                </a:spcAft>
                <a:defRPr sz="900">
                  <a:solidFill>
                    <a:schemeClr val="tx1"/>
                  </a:solidFill>
                  <a:latin typeface="Imago" pitchFamily="2" charset="0"/>
                  <a:cs typeface="Arial" pitchFamily="34" charset="0"/>
                </a:defRPr>
              </a:lvl7pPr>
              <a:lvl8pPr marL="3429000" indent="-228600" eaLnBrk="0" fontAlgn="base" hangingPunct="0">
                <a:spcBef>
                  <a:spcPct val="0"/>
                </a:spcBef>
                <a:spcAft>
                  <a:spcPct val="0"/>
                </a:spcAft>
                <a:defRPr sz="900">
                  <a:solidFill>
                    <a:schemeClr val="tx1"/>
                  </a:solidFill>
                  <a:latin typeface="Imago" pitchFamily="2" charset="0"/>
                  <a:cs typeface="Arial" pitchFamily="34" charset="0"/>
                </a:defRPr>
              </a:lvl8pPr>
              <a:lvl9pPr marL="3886200" indent="-228600" eaLnBrk="0" fontAlgn="base" hangingPunct="0">
                <a:spcBef>
                  <a:spcPct val="0"/>
                </a:spcBef>
                <a:spcAft>
                  <a:spcPct val="0"/>
                </a:spcAft>
                <a:defRPr sz="900">
                  <a:solidFill>
                    <a:schemeClr val="tx1"/>
                  </a:solidFill>
                  <a:latin typeface="Imago" pitchFamily="2" charset="0"/>
                  <a:cs typeface="Arial" pitchFamily="34" charset="0"/>
                </a:defRPr>
              </a:lvl9pPr>
            </a:lstStyle>
            <a:p>
              <a:pPr algn="ctr">
                <a:spcBef>
                  <a:spcPct val="50000"/>
                </a:spcBef>
              </a:pPr>
              <a:r>
                <a:rPr lang="en-US" altLang="zh-CN" sz="1800">
                  <a:ea typeface="宋体" pitchFamily="2" charset="-122"/>
                </a:rPr>
                <a:t>Users</a:t>
              </a:r>
            </a:p>
          </p:txBody>
        </p:sp>
      </p:grpSp>
      <p:sp>
        <p:nvSpPr>
          <p:cNvPr id="56" name="禁止符 55"/>
          <p:cNvSpPr/>
          <p:nvPr/>
        </p:nvSpPr>
        <p:spPr bwMode="auto">
          <a:xfrm>
            <a:off x="1680317" y="3388185"/>
            <a:ext cx="529621" cy="272659"/>
          </a:xfrm>
          <a:prstGeom prst="noSmoking">
            <a:avLst/>
          </a:prstGeom>
          <a:solidFill>
            <a:srgbClr val="FF0000"/>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90000"/>
              </a:lnSpc>
              <a:spcBef>
                <a:spcPct val="50000"/>
              </a:spcBef>
              <a:spcAft>
                <a:spcPct val="0"/>
              </a:spcAft>
              <a:buClr>
                <a:srgbClr val="00548D"/>
              </a:buClr>
              <a:buSzTx/>
              <a:buFontTx/>
              <a:buNone/>
              <a:tabLst>
                <a:tab pos="765175" algn="l"/>
                <a:tab pos="1617663" algn="l"/>
              </a:tabLst>
            </a:pPr>
            <a:endParaRPr kumimoji="0" lang="zh-CN" altLang="en-US" sz="1400" b="0" i="0" u="none" strike="noStrike" cap="none" normalizeH="0" baseline="0" smtClean="0">
              <a:ln>
                <a:noFill/>
              </a:ln>
              <a:solidFill>
                <a:schemeClr val="tx1"/>
              </a:solidFill>
              <a:effectLst/>
              <a:latin typeface="Imago Book" pitchFamily="-32" charset="0"/>
            </a:endParaRPr>
          </a:p>
        </p:txBody>
      </p:sp>
      <p:pic>
        <p:nvPicPr>
          <p:cNvPr id="57" name="图片 5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65376" y="1226323"/>
            <a:ext cx="4369052" cy="1949462"/>
          </a:xfrm>
          <a:prstGeom prst="rect">
            <a:avLst/>
          </a:prstGeom>
        </p:spPr>
      </p:pic>
      <p:sp>
        <p:nvSpPr>
          <p:cNvPr id="58" name="右箭头 57"/>
          <p:cNvSpPr/>
          <p:nvPr/>
        </p:nvSpPr>
        <p:spPr bwMode="auto">
          <a:xfrm rot="9598250">
            <a:off x="3627167" y="2827656"/>
            <a:ext cx="538210" cy="490186"/>
          </a:xfrm>
          <a:prstGeom prst="rightArrow">
            <a:avLst>
              <a:gd name="adj1" fmla="val 39271"/>
              <a:gd name="adj2" fmla="val 50000"/>
            </a:avLst>
          </a:prstGeom>
          <a:solidFill>
            <a:schemeClr val="accent2"/>
          </a:solidFill>
          <a:ln w="9525" cap="flat" cmpd="sng" algn="ctr">
            <a:solidFill>
              <a:srgbClr val="0066FF"/>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90000"/>
              </a:lnSpc>
              <a:spcBef>
                <a:spcPct val="50000"/>
              </a:spcBef>
              <a:spcAft>
                <a:spcPct val="0"/>
              </a:spcAft>
              <a:buClr>
                <a:srgbClr val="00548D"/>
              </a:buClr>
              <a:buSzTx/>
              <a:buFontTx/>
              <a:buNone/>
              <a:tabLst>
                <a:tab pos="765175" algn="l"/>
                <a:tab pos="1617663" algn="l"/>
              </a:tabLst>
            </a:pPr>
            <a:endParaRPr kumimoji="0" lang="zh-CN" altLang="en-US" sz="1400" b="0" i="0" u="none" strike="noStrike" cap="none" normalizeH="0" baseline="0" smtClean="0">
              <a:ln>
                <a:noFill/>
              </a:ln>
              <a:solidFill>
                <a:schemeClr val="tx1"/>
              </a:solidFill>
              <a:effectLst/>
              <a:latin typeface="Imago Book" pitchFamily="-32" charset="0"/>
            </a:endParaRPr>
          </a:p>
        </p:txBody>
      </p:sp>
      <p:graphicFrame>
        <p:nvGraphicFramePr>
          <p:cNvPr id="59" name="图示 58"/>
          <p:cNvGraphicFramePr/>
          <p:nvPr>
            <p:extLst>
              <p:ext uri="{D42A27DB-BD31-4B8C-83A1-F6EECF244321}">
                <p14:modId xmlns:p14="http://schemas.microsoft.com/office/powerpoint/2010/main" val="18894513"/>
              </p:ext>
            </p:extLst>
          </p:nvPr>
        </p:nvGraphicFramePr>
        <p:xfrm>
          <a:off x="545114" y="1494784"/>
          <a:ext cx="1847766" cy="1577965"/>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61" name="矩形 60"/>
          <p:cNvSpPr>
            <a:spLocks noChangeArrowheads="1"/>
          </p:cNvSpPr>
          <p:nvPr/>
        </p:nvSpPr>
        <p:spPr bwMode="auto">
          <a:xfrm flipV="1">
            <a:off x="0" y="899141"/>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3125958441"/>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3">
            <a:extLst>
              <a:ext uri="{28A0092B-C50C-407E-A947-70E740481C1C}">
                <a14:useLocalDpi xmlns:a14="http://schemas.microsoft.com/office/drawing/2010/main" val="0"/>
              </a:ext>
            </a:extLst>
          </a:blip>
          <a:stretch>
            <a:fillRect/>
          </a:stretch>
        </p:blipFill>
        <p:spPr>
          <a:xfrm>
            <a:off x="494606" y="2227146"/>
            <a:ext cx="2083777" cy="2428875"/>
          </a:xfrm>
          <a:prstGeom prst="rect">
            <a:avLst/>
          </a:prstGeom>
        </p:spPr>
      </p:pic>
      <p:pic>
        <p:nvPicPr>
          <p:cNvPr id="5" name="图片 4"/>
          <p:cNvPicPr/>
          <p:nvPr/>
        </p:nvPicPr>
        <p:blipFill>
          <a:blip r:embed="rId4">
            <a:extLst>
              <a:ext uri="{28A0092B-C50C-407E-A947-70E740481C1C}">
                <a14:useLocalDpi xmlns:a14="http://schemas.microsoft.com/office/drawing/2010/main" val="0"/>
              </a:ext>
            </a:extLst>
          </a:blip>
          <a:stretch>
            <a:fillRect/>
          </a:stretch>
        </p:blipFill>
        <p:spPr>
          <a:xfrm>
            <a:off x="2747596" y="1943100"/>
            <a:ext cx="3648808" cy="2971800"/>
          </a:xfrm>
          <a:prstGeom prst="rect">
            <a:avLst/>
          </a:prstGeom>
        </p:spPr>
      </p:pic>
      <p:pic>
        <p:nvPicPr>
          <p:cNvPr id="6" name="图片 5"/>
          <p:cNvPicPr/>
          <p:nvPr/>
        </p:nvPicPr>
        <p:blipFill rotWithShape="1">
          <a:blip r:embed="rId5" cstate="print">
            <a:extLst>
              <a:ext uri="{28A0092B-C50C-407E-A947-70E740481C1C}">
                <a14:useLocalDpi xmlns:a14="http://schemas.microsoft.com/office/drawing/2010/main" val="0"/>
              </a:ext>
            </a:extLst>
          </a:blip>
          <a:srcRect l="20908" t="9666" r="23679" b="6809"/>
          <a:stretch/>
        </p:blipFill>
        <p:spPr bwMode="auto">
          <a:xfrm>
            <a:off x="6828903" y="1255214"/>
            <a:ext cx="1890346" cy="3999230"/>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pic>
        <p:nvPicPr>
          <p:cNvPr id="8" name="Picture 18" descr="MCj040422100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72819" y="1068388"/>
            <a:ext cx="735623"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标题 1"/>
          <p:cNvSpPr>
            <a:spLocks noGrp="1"/>
          </p:cNvSpPr>
          <p:nvPr>
            <p:ph type="title"/>
          </p:nvPr>
        </p:nvSpPr>
        <p:spPr>
          <a:xfrm>
            <a:off x="507023" y="188641"/>
            <a:ext cx="8229600" cy="879748"/>
          </a:xfrm>
        </p:spPr>
        <p:txBody>
          <a:bodyPr/>
          <a:lstStyle/>
          <a:p>
            <a:r>
              <a:rPr lang="en-US" altLang="zh-CN" sz="2400" b="1" kern="1200" dirty="0">
                <a:solidFill>
                  <a:schemeClr val="dk1"/>
                </a:solidFill>
                <a:latin typeface="微软雅黑" panose="020B0503020204020204" pitchFamily="34" charset="-122"/>
                <a:ea typeface="微软雅黑" panose="020B0503020204020204" pitchFamily="34" charset="-122"/>
              </a:rPr>
              <a:t>POC IT </a:t>
            </a:r>
            <a:r>
              <a:rPr lang="zh-CN" altLang="en-US" sz="2400" b="1" kern="1200" dirty="0">
                <a:solidFill>
                  <a:schemeClr val="dk1"/>
                </a:solidFill>
                <a:latin typeface="微软雅黑" panose="020B0503020204020204" pitchFamily="34" charset="-122"/>
                <a:ea typeface="微软雅黑" panose="020B0503020204020204" pitchFamily="34" charset="-122"/>
              </a:rPr>
              <a:t>网络化管理</a:t>
            </a:r>
            <a:r>
              <a:rPr lang="en-US" altLang="zh-CN" sz="2400" b="1" kern="1200" dirty="0">
                <a:solidFill>
                  <a:schemeClr val="dk1"/>
                </a:solidFill>
                <a:latin typeface="微软雅黑" panose="020B0503020204020204" pitchFamily="34" charset="-122"/>
                <a:ea typeface="微软雅黑" panose="020B0503020204020204" pitchFamily="34" charset="-122"/>
              </a:rPr>
              <a:t/>
            </a:r>
            <a:br>
              <a:rPr lang="en-US" altLang="zh-CN" sz="2400" b="1" kern="1200" dirty="0">
                <a:solidFill>
                  <a:schemeClr val="dk1"/>
                </a:solidFill>
                <a:latin typeface="微软雅黑" panose="020B0503020204020204" pitchFamily="34" charset="-122"/>
                <a:ea typeface="微软雅黑" panose="020B0503020204020204" pitchFamily="34" charset="-122"/>
              </a:rPr>
            </a:br>
            <a:r>
              <a:rPr lang="zh-CN" altLang="en-US" sz="2400" i="1" dirty="0" smtClean="0">
                <a:latin typeface="微软雅黑" panose="020B0503020204020204" pitchFamily="34" charset="-122"/>
                <a:ea typeface="微软雅黑" panose="020B0503020204020204" pitchFamily="34" charset="-122"/>
              </a:rPr>
              <a:t>自动质控与仪器锁定</a:t>
            </a:r>
            <a:endParaRPr lang="zh-CN" altLang="en-US" sz="2400" i="1" dirty="0">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flipV="1">
            <a:off x="0" y="913074"/>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12984803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0" y="4160821"/>
            <a:ext cx="9144000" cy="2697179"/>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 name="标题 1"/>
          <p:cNvSpPr>
            <a:spLocks noGrp="1"/>
          </p:cNvSpPr>
          <p:nvPr>
            <p:ph type="title"/>
          </p:nvPr>
        </p:nvSpPr>
        <p:spPr>
          <a:xfrm>
            <a:off x="665111" y="377578"/>
            <a:ext cx="8229600" cy="1143000"/>
          </a:xfrm>
        </p:spPr>
        <p:txBody>
          <a:bodyPr/>
          <a:lstStyle/>
          <a:p>
            <a:r>
              <a:rPr lang="en-US" altLang="zh-CN" sz="2400" b="1" kern="1200" dirty="0">
                <a:solidFill>
                  <a:schemeClr val="dk1"/>
                </a:solidFill>
                <a:latin typeface="微软雅黑" panose="020B0503020204020204" pitchFamily="34" charset="-122"/>
                <a:ea typeface="微软雅黑" panose="020B0503020204020204" pitchFamily="34" charset="-122"/>
              </a:rPr>
              <a:t>POC IT </a:t>
            </a:r>
            <a:r>
              <a:rPr lang="zh-CN" altLang="en-US" sz="2400" b="1" kern="1200" dirty="0">
                <a:solidFill>
                  <a:schemeClr val="dk1"/>
                </a:solidFill>
                <a:latin typeface="微软雅黑" panose="020B0503020204020204" pitchFamily="34" charset="-122"/>
                <a:ea typeface="微软雅黑" panose="020B0503020204020204" pitchFamily="34" charset="-122"/>
              </a:rPr>
              <a:t>网络化管理</a:t>
            </a:r>
            <a:r>
              <a:rPr lang="en-US" altLang="zh-CN" sz="2400" b="1" kern="1200" dirty="0">
                <a:solidFill>
                  <a:schemeClr val="dk1"/>
                </a:solidFill>
                <a:latin typeface="微软雅黑" panose="020B0503020204020204" pitchFamily="34" charset="-122"/>
                <a:ea typeface="微软雅黑" panose="020B0503020204020204" pitchFamily="34" charset="-122"/>
              </a:rPr>
              <a:t/>
            </a:r>
            <a:br>
              <a:rPr lang="en-US" altLang="zh-CN" sz="2400" b="1" kern="1200" dirty="0">
                <a:solidFill>
                  <a:schemeClr val="dk1"/>
                </a:solidFill>
                <a:latin typeface="微软雅黑" panose="020B0503020204020204" pitchFamily="34" charset="-122"/>
                <a:ea typeface="微软雅黑" panose="020B0503020204020204" pitchFamily="34" charset="-122"/>
              </a:rPr>
            </a:br>
            <a:r>
              <a:rPr lang="zh-CN" altLang="en-US" sz="2400" i="1" dirty="0" smtClean="0">
                <a:latin typeface="微软雅黑" panose="020B0503020204020204" pitchFamily="34" charset="-122"/>
                <a:ea typeface="微软雅黑" panose="020B0503020204020204" pitchFamily="34" charset="-122"/>
              </a:rPr>
              <a:t>同类仪器质量控制</a:t>
            </a:r>
            <a:r>
              <a:rPr lang="en-US" altLang="zh-CN" sz="2400" i="1" dirty="0" smtClean="0">
                <a:latin typeface="微软雅黑" panose="020B0503020204020204" pitchFamily="34" charset="-122"/>
                <a:ea typeface="微软雅黑" panose="020B0503020204020204" pitchFamily="34" charset="-122"/>
              </a:rPr>
              <a:t>/</a:t>
            </a:r>
            <a:r>
              <a:rPr lang="zh-CN" altLang="en-US" sz="2400" i="1" dirty="0" smtClean="0">
                <a:latin typeface="微软雅黑" panose="020B0503020204020204" pitchFamily="34" charset="-122"/>
                <a:ea typeface="微软雅黑" panose="020B0503020204020204" pitchFamily="34" charset="-122"/>
              </a:rPr>
              <a:t>检测数据比对</a:t>
            </a:r>
            <a:endParaRPr lang="zh-CN" altLang="en-US" sz="2400" i="1"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3">
            <a:extLst>
              <a:ext uri="{28A0092B-C50C-407E-A947-70E740481C1C}">
                <a14:useLocalDpi xmlns:a14="http://schemas.microsoft.com/office/drawing/2010/main" val="0"/>
              </a:ext>
            </a:extLst>
          </a:blip>
          <a:stretch>
            <a:fillRect/>
          </a:stretch>
        </p:blipFill>
        <p:spPr>
          <a:xfrm>
            <a:off x="600306" y="1817687"/>
            <a:ext cx="6500529" cy="4249285"/>
          </a:xfrm>
          <a:prstGeom prst="rect">
            <a:avLst/>
          </a:prstGeom>
        </p:spPr>
      </p:pic>
      <p:sp>
        <p:nvSpPr>
          <p:cNvPr id="5" name="矩形 4"/>
          <p:cNvSpPr/>
          <p:nvPr/>
        </p:nvSpPr>
        <p:spPr>
          <a:xfrm>
            <a:off x="600306" y="1245276"/>
            <a:ext cx="8027880" cy="646331"/>
          </a:xfrm>
          <a:prstGeom prst="rect">
            <a:avLst/>
          </a:prstGeom>
        </p:spPr>
        <p:txBody>
          <a:bodyPr wrap="square">
            <a:spAutoFit/>
          </a:bodyPr>
          <a:lstStyle/>
          <a:p>
            <a:r>
              <a:rPr lang="zh-CN" altLang="zh-CN" dirty="0"/>
              <a:t>计算动态靶值、</a:t>
            </a:r>
            <a:r>
              <a:rPr lang="en-US" altLang="zh-CN" dirty="0"/>
              <a:t>SD</a:t>
            </a:r>
            <a:r>
              <a:rPr lang="zh-CN" altLang="zh-CN" dirty="0"/>
              <a:t>值作为趋势图的基础，查询多台仪器</a:t>
            </a:r>
            <a:r>
              <a:rPr lang="zh-CN" altLang="zh-CN" dirty="0" smtClean="0"/>
              <a:t>的质</a:t>
            </a:r>
            <a:r>
              <a:rPr lang="zh-CN" altLang="zh-CN" dirty="0"/>
              <a:t>控图。并计算</a:t>
            </a:r>
            <a:r>
              <a:rPr lang="zh-CN" altLang="zh-CN" dirty="0" smtClean="0"/>
              <a:t>仪器</a:t>
            </a:r>
            <a:r>
              <a:rPr lang="zh-CN" altLang="en-US" dirty="0" smtClean="0"/>
              <a:t>项目</a:t>
            </a:r>
            <a:r>
              <a:rPr lang="en-US" altLang="zh-CN" dirty="0" smtClean="0"/>
              <a:t>Sigma</a:t>
            </a:r>
            <a:r>
              <a:rPr lang="zh-CN" altLang="en-US" dirty="0" smtClean="0"/>
              <a:t>值</a:t>
            </a:r>
            <a:endParaRPr lang="zh-CN" altLang="en-US" dirty="0"/>
          </a:p>
        </p:txBody>
      </p:sp>
      <p:pic>
        <p:nvPicPr>
          <p:cNvPr id="6" name="图片 5"/>
          <p:cNvPicPr/>
          <p:nvPr/>
        </p:nvPicPr>
        <p:blipFill>
          <a:blip r:embed="rId4" cstate="print">
            <a:extLst>
              <a:ext uri="{28A0092B-C50C-407E-A947-70E740481C1C}">
                <a14:useLocalDpi xmlns:a14="http://schemas.microsoft.com/office/drawing/2010/main" val="0"/>
              </a:ext>
            </a:extLst>
          </a:blip>
          <a:stretch>
            <a:fillRect/>
          </a:stretch>
        </p:blipFill>
        <p:spPr>
          <a:xfrm>
            <a:off x="3735390" y="2846887"/>
            <a:ext cx="5290625" cy="3220085"/>
          </a:xfrm>
          <a:prstGeom prst="rect">
            <a:avLst/>
          </a:prstGeom>
          <a:ln>
            <a:solidFill>
              <a:schemeClr val="accent2"/>
            </a:solidFill>
          </a:ln>
        </p:spPr>
      </p:pic>
      <p:graphicFrame>
        <p:nvGraphicFramePr>
          <p:cNvPr id="7" name="表格 6"/>
          <p:cNvGraphicFramePr>
            <a:graphicFrameLocks noGrp="1"/>
          </p:cNvGraphicFramePr>
          <p:nvPr>
            <p:extLst>
              <p:ext uri="{D42A27DB-BD31-4B8C-83A1-F6EECF244321}">
                <p14:modId xmlns:p14="http://schemas.microsoft.com/office/powerpoint/2010/main" val="2768947136"/>
              </p:ext>
            </p:extLst>
          </p:nvPr>
        </p:nvGraphicFramePr>
        <p:xfrm>
          <a:off x="332329" y="4993019"/>
          <a:ext cx="5820508" cy="1288161"/>
        </p:xfrm>
        <a:graphic>
          <a:graphicData uri="http://schemas.openxmlformats.org/drawingml/2006/table">
            <a:tbl>
              <a:tblPr firstRow="1" firstCol="1" bandRow="1">
                <a:tableStyleId>{5C22544A-7EE6-4342-B048-85BDC9FD1C3A}</a:tableStyleId>
              </a:tblPr>
              <a:tblGrid>
                <a:gridCol w="731962"/>
                <a:gridCol w="565394"/>
                <a:gridCol w="565394"/>
                <a:gridCol w="565394"/>
                <a:gridCol w="565394"/>
                <a:gridCol w="565394"/>
                <a:gridCol w="565394"/>
                <a:gridCol w="565394"/>
                <a:gridCol w="565394"/>
                <a:gridCol w="565394"/>
              </a:tblGrid>
              <a:tr h="167640">
                <a:tc>
                  <a:txBody>
                    <a:bodyPr/>
                    <a:lstStyle/>
                    <a:p>
                      <a:pPr algn="ctr">
                        <a:lnSpc>
                          <a:spcPct val="115000"/>
                        </a:lnSpc>
                        <a:spcAft>
                          <a:spcPts val="1000"/>
                        </a:spcAft>
                      </a:pPr>
                      <a:r>
                        <a:rPr lang="en-US" sz="1050" dirty="0" err="1">
                          <a:solidFill>
                            <a:schemeClr val="tx1"/>
                          </a:solidFill>
                          <a:effectLst/>
                        </a:rPr>
                        <a:t>动态靶值</a:t>
                      </a:r>
                      <a:r>
                        <a:rPr lang="en-US" sz="1050" dirty="0">
                          <a:solidFill>
                            <a:schemeClr val="tx1"/>
                          </a:solidFill>
                          <a:effectLst/>
                        </a:rPr>
                        <a:t>:</a:t>
                      </a:r>
                      <a:endParaRPr lang="zh-CN" sz="1100" dirty="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7.142</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7.397</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7.533</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66.22</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42.42</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25.18</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64.88</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104.28</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146.86</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7640">
                <a:tc>
                  <a:txBody>
                    <a:bodyPr/>
                    <a:lstStyle/>
                    <a:p>
                      <a:pPr algn="ctr">
                        <a:lnSpc>
                          <a:spcPct val="115000"/>
                        </a:lnSpc>
                        <a:spcAft>
                          <a:spcPts val="1000"/>
                        </a:spcAft>
                      </a:pPr>
                      <a:r>
                        <a:rPr lang="en-US" sz="1050">
                          <a:solidFill>
                            <a:schemeClr val="tx1"/>
                          </a:solidFill>
                          <a:effectLst/>
                        </a:rPr>
                        <a:t>动态SD:</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0.004</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0.002</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0.005</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0.504</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0.426</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0.331</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0.928</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0.747</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2.058</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7640">
                <a:tc>
                  <a:txBody>
                    <a:bodyPr/>
                    <a:lstStyle/>
                    <a:p>
                      <a:pPr algn="ctr">
                        <a:lnSpc>
                          <a:spcPct val="115000"/>
                        </a:lnSpc>
                        <a:spcAft>
                          <a:spcPts val="1000"/>
                        </a:spcAft>
                      </a:pPr>
                      <a:r>
                        <a:rPr lang="en-US" sz="1050">
                          <a:solidFill>
                            <a:schemeClr val="tx1"/>
                          </a:solidFill>
                          <a:effectLst/>
                        </a:rPr>
                        <a:t>动态CV:</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0.058%</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0.023%</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0.061%</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0.76%</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1.005%</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1.315%</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1.431%</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0.716%</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1.401%</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7640">
                <a:tc>
                  <a:txBody>
                    <a:bodyPr/>
                    <a:lstStyle/>
                    <a:p>
                      <a:pPr algn="ctr">
                        <a:lnSpc>
                          <a:spcPct val="115000"/>
                        </a:lnSpc>
                        <a:spcAft>
                          <a:spcPts val="1000"/>
                        </a:spcAft>
                      </a:pPr>
                      <a:r>
                        <a:rPr lang="en-US" sz="1050">
                          <a:solidFill>
                            <a:schemeClr val="tx1"/>
                          </a:solidFill>
                          <a:effectLst/>
                        </a:rPr>
                        <a:t>靶值:</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7.145</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7.395</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7.542</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65.6</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42.5</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24.8</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65.0</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104.0</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146.0</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7640">
                <a:tc>
                  <a:txBody>
                    <a:bodyPr/>
                    <a:lstStyle/>
                    <a:p>
                      <a:pPr algn="ctr">
                        <a:lnSpc>
                          <a:spcPct val="115000"/>
                        </a:lnSpc>
                        <a:spcAft>
                          <a:spcPts val="1000"/>
                        </a:spcAft>
                      </a:pPr>
                      <a:r>
                        <a:rPr lang="en-US" sz="1050">
                          <a:solidFill>
                            <a:schemeClr val="tx1"/>
                          </a:solidFill>
                          <a:effectLst/>
                        </a:rPr>
                        <a:t>SD:</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0.02</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0.02</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0.02</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2.0</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1.75</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1.75</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6.0</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6.0</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6.0</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7640">
                <a:tc>
                  <a:txBody>
                    <a:bodyPr/>
                    <a:lstStyle/>
                    <a:p>
                      <a:pPr algn="ctr">
                        <a:lnSpc>
                          <a:spcPct val="115000"/>
                        </a:lnSpc>
                        <a:spcAft>
                          <a:spcPts val="1000"/>
                        </a:spcAft>
                      </a:pPr>
                      <a:r>
                        <a:rPr lang="en-US" sz="1050">
                          <a:solidFill>
                            <a:schemeClr val="tx1"/>
                          </a:solidFill>
                          <a:effectLst/>
                        </a:rPr>
                        <a:t>CV:</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0.003%</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0.003%</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0.003%</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0.03%</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0.041%</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0.071%</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0.092%</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0.058%</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0.041%</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7640">
                <a:tc>
                  <a:txBody>
                    <a:bodyPr/>
                    <a:lstStyle/>
                    <a:p>
                      <a:pPr algn="ctr">
                        <a:lnSpc>
                          <a:spcPct val="115000"/>
                        </a:lnSpc>
                        <a:spcAft>
                          <a:spcPts val="1000"/>
                        </a:spcAft>
                      </a:pPr>
                      <a:r>
                        <a:rPr lang="en-US" sz="1050">
                          <a:solidFill>
                            <a:schemeClr val="tx1"/>
                          </a:solidFill>
                          <a:effectLst/>
                        </a:rPr>
                        <a:t>Sigma:</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9.25</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dirty="0">
                          <a:solidFill>
                            <a:schemeClr val="tx1"/>
                          </a:solidFill>
                          <a:effectLst/>
                        </a:rPr>
                        <a:t>19.0</a:t>
                      </a:r>
                      <a:endParaRPr lang="zh-CN" sz="1100" dirty="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6.2</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8.83</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7.811</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4.993</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7.011</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a:solidFill>
                            <a:schemeClr val="tx1"/>
                          </a:solidFill>
                          <a:effectLst/>
                        </a:rPr>
                        <a:t>13.902</a:t>
                      </a:r>
                      <a:endParaRPr lang="zh-CN" sz="110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050" dirty="0">
                          <a:solidFill>
                            <a:schemeClr val="tx1"/>
                          </a:solidFill>
                          <a:effectLst/>
                        </a:rPr>
                        <a:t>6.725</a:t>
                      </a:r>
                      <a:endParaRPr lang="zh-CN" sz="1100" dirty="0">
                        <a:solidFill>
                          <a:schemeClr val="tx1"/>
                        </a:solidFill>
                        <a:effectLst/>
                        <a:latin typeface="Calibri"/>
                        <a:ea typeface="宋体"/>
                        <a:cs typeface="Times New Roman"/>
                      </a:endParaRPr>
                    </a:p>
                  </a:txBody>
                  <a:tcPr marL="63305" marR="63305"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矩形 8"/>
          <p:cNvSpPr>
            <a:spLocks noChangeArrowheads="1"/>
          </p:cNvSpPr>
          <p:nvPr/>
        </p:nvSpPr>
        <p:spPr bwMode="auto">
          <a:xfrm flipV="1">
            <a:off x="0" y="913074"/>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39138611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000" b="1" kern="1200" dirty="0">
                <a:solidFill>
                  <a:schemeClr val="dk1"/>
                </a:solidFill>
                <a:latin typeface="微软雅黑" panose="020B0503020204020204" pitchFamily="34" charset="-122"/>
                <a:ea typeface="微软雅黑" panose="020B0503020204020204" pitchFamily="34" charset="-122"/>
              </a:rPr>
              <a:t>POC IT </a:t>
            </a:r>
            <a:r>
              <a:rPr lang="zh-CN" altLang="en-US" sz="2000" b="1" kern="1200" dirty="0">
                <a:solidFill>
                  <a:schemeClr val="dk1"/>
                </a:solidFill>
                <a:latin typeface="微软雅黑" panose="020B0503020204020204" pitchFamily="34" charset="-122"/>
                <a:ea typeface="微软雅黑" panose="020B0503020204020204" pitchFamily="34" charset="-122"/>
              </a:rPr>
              <a:t>网络化管理－室内质控与室间质评相结合</a:t>
            </a:r>
            <a:r>
              <a:rPr lang="en-US" altLang="zh-CN" sz="2000" b="1" kern="1200" dirty="0">
                <a:solidFill>
                  <a:schemeClr val="dk1"/>
                </a:solidFill>
                <a:latin typeface="微软雅黑" panose="020B0503020204020204" pitchFamily="34" charset="-122"/>
                <a:ea typeface="微软雅黑" panose="020B0503020204020204" pitchFamily="34" charset="-122"/>
              </a:rPr>
              <a:t/>
            </a:r>
            <a:br>
              <a:rPr lang="en-US" altLang="zh-CN" sz="2000" b="1" kern="1200" dirty="0">
                <a:solidFill>
                  <a:schemeClr val="dk1"/>
                </a:solidFill>
                <a:latin typeface="微软雅黑" panose="020B0503020204020204" pitchFamily="34" charset="-122"/>
                <a:ea typeface="微软雅黑" panose="020B0503020204020204" pitchFamily="34" charset="-122"/>
              </a:rPr>
            </a:br>
            <a:r>
              <a:rPr lang="zh-CN" altLang="en-US" sz="2000" i="1" dirty="0" smtClean="0">
                <a:latin typeface="微软雅黑" panose="020B0503020204020204" pitchFamily="34" charset="-122"/>
                <a:ea typeface="微软雅黑" panose="020B0503020204020204" pitchFamily="34" charset="-122"/>
              </a:rPr>
              <a:t>符合</a:t>
            </a:r>
            <a:r>
              <a:rPr lang="zh-CN" altLang="en-US" sz="2000" i="1" dirty="0">
                <a:latin typeface="微软雅黑" panose="020B0503020204020204" pitchFamily="34" charset="-122"/>
                <a:ea typeface="微软雅黑" panose="020B0503020204020204" pitchFamily="34" charset="-122"/>
              </a:rPr>
              <a:t>国际</a:t>
            </a:r>
            <a:r>
              <a:rPr lang="en-US" altLang="zh-CN" sz="2000" i="1" dirty="0">
                <a:latin typeface="微软雅黑" panose="020B0503020204020204" pitchFamily="34" charset="-122"/>
                <a:ea typeface="微软雅黑" panose="020B0503020204020204" pitchFamily="34" charset="-122"/>
              </a:rPr>
              <a:t>JCI</a:t>
            </a:r>
            <a:r>
              <a:rPr lang="zh-CN" altLang="en-US" sz="2000" i="1" dirty="0">
                <a:latin typeface="微软雅黑" panose="020B0503020204020204" pitchFamily="34" charset="-122"/>
                <a:ea typeface="微软雅黑" panose="020B0503020204020204" pitchFamily="34" charset="-122"/>
              </a:rPr>
              <a:t>，</a:t>
            </a:r>
            <a:r>
              <a:rPr lang="en-US" altLang="zh-CN" sz="2000" i="1" dirty="0">
                <a:latin typeface="微软雅黑" panose="020B0503020204020204" pitchFamily="34" charset="-122"/>
                <a:ea typeface="微软雅黑" panose="020B0503020204020204" pitchFamily="34" charset="-122"/>
              </a:rPr>
              <a:t>CAP</a:t>
            </a:r>
            <a:r>
              <a:rPr lang="zh-CN" altLang="en-US" sz="2000" i="1" dirty="0">
                <a:latin typeface="微软雅黑" panose="020B0503020204020204" pitchFamily="34" charset="-122"/>
                <a:ea typeface="微软雅黑" panose="020B0503020204020204" pitchFamily="34" charset="-122"/>
              </a:rPr>
              <a:t>等认证</a:t>
            </a:r>
            <a:r>
              <a:rPr lang="en-US" altLang="zh-CN" sz="2000" i="1" dirty="0">
                <a:latin typeface="微软雅黑" panose="020B0503020204020204" pitchFamily="34" charset="-122"/>
                <a:ea typeface="微软雅黑" panose="020B0503020204020204" pitchFamily="34" charset="-122"/>
              </a:rPr>
              <a:t/>
            </a:r>
            <a:br>
              <a:rPr lang="en-US" altLang="zh-CN" sz="2000" i="1" dirty="0">
                <a:latin typeface="微软雅黑" panose="020B0503020204020204" pitchFamily="34" charset="-122"/>
                <a:ea typeface="微软雅黑" panose="020B0503020204020204" pitchFamily="34" charset="-122"/>
              </a:rPr>
            </a:br>
            <a:endParaRPr lang="zh-CN" altLang="en-US" sz="2000" i="1"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476" y="992776"/>
            <a:ext cx="6033739" cy="5126707"/>
          </a:xfrm>
          <a:prstGeom prst="rect">
            <a:avLst/>
          </a:prstGeom>
        </p:spPr>
      </p:pic>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t="26385" r="29055" b="14759"/>
          <a:stretch/>
        </p:blipFill>
        <p:spPr>
          <a:xfrm>
            <a:off x="1616979" y="2325188"/>
            <a:ext cx="7273803" cy="3559163"/>
          </a:xfrm>
          <a:prstGeom prst="rect">
            <a:avLst/>
          </a:prstGeom>
          <a:ln>
            <a:solidFill>
              <a:srgbClr val="0066FF"/>
            </a:solidFill>
          </a:ln>
        </p:spPr>
      </p:pic>
      <p:sp>
        <p:nvSpPr>
          <p:cNvPr id="3" name="矩形 2"/>
          <p:cNvSpPr/>
          <p:nvPr/>
        </p:nvSpPr>
        <p:spPr>
          <a:xfrm>
            <a:off x="4855703" y="1600742"/>
            <a:ext cx="4035079" cy="369332"/>
          </a:xfrm>
          <a:prstGeom prst="rect">
            <a:avLst/>
          </a:prstGeom>
        </p:spPr>
        <p:txBody>
          <a:bodyPr wrap="none">
            <a:spAutoFit/>
          </a:bodyPr>
          <a:lstStyle/>
          <a:p>
            <a:r>
              <a:rPr lang="en-US" altLang="zh-CN" b="1" dirty="0">
                <a:latin typeface="微软雅黑" panose="020B0503020204020204" pitchFamily="34" charset="-122"/>
                <a:ea typeface="微软雅黑" panose="020B0503020204020204" pitchFamily="34" charset="-122"/>
              </a:rPr>
              <a:t>POCT</a:t>
            </a:r>
            <a:r>
              <a:rPr lang="zh-CN" altLang="zh-CN" b="1" dirty="0">
                <a:latin typeface="微软雅黑" panose="020B0503020204020204" pitchFamily="34" charset="-122"/>
                <a:ea typeface="微软雅黑" panose="020B0503020204020204" pitchFamily="34" charset="-122"/>
              </a:rPr>
              <a:t>管理中的血气仪质量数据偏移表</a:t>
            </a:r>
            <a:endParaRPr lang="zh-CN" altLang="en-US" b="1" dirty="0">
              <a:latin typeface="微软雅黑" panose="020B0503020204020204" pitchFamily="34" charset="-122"/>
              <a:ea typeface="微软雅黑" panose="020B0503020204020204" pitchFamily="34" charset="-122"/>
            </a:endParaRPr>
          </a:p>
        </p:txBody>
      </p:sp>
      <p:sp>
        <p:nvSpPr>
          <p:cNvPr id="6" name="矩形 5"/>
          <p:cNvSpPr>
            <a:spLocks noChangeArrowheads="1"/>
          </p:cNvSpPr>
          <p:nvPr/>
        </p:nvSpPr>
        <p:spPr bwMode="auto">
          <a:xfrm flipV="1">
            <a:off x="0" y="888517"/>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40204921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1690" y="190098"/>
            <a:ext cx="8229600" cy="1143000"/>
          </a:xfrm>
        </p:spPr>
        <p:txBody>
          <a:bodyPr/>
          <a:lstStyle/>
          <a:p>
            <a:r>
              <a:rPr lang="en-US" altLang="zh-CN" sz="2000" b="1" kern="1200" dirty="0">
                <a:solidFill>
                  <a:schemeClr val="dk1"/>
                </a:solidFill>
                <a:latin typeface="微软雅黑" panose="020B0503020204020204" pitchFamily="34" charset="-122"/>
                <a:ea typeface="微软雅黑" panose="020B0503020204020204" pitchFamily="34" charset="-122"/>
              </a:rPr>
              <a:t>POC IT </a:t>
            </a:r>
            <a:r>
              <a:rPr lang="zh-CN" altLang="en-US" sz="2000" b="1" kern="1200" dirty="0">
                <a:solidFill>
                  <a:schemeClr val="dk1"/>
                </a:solidFill>
                <a:latin typeface="微软雅黑" panose="020B0503020204020204" pitchFamily="34" charset="-122"/>
                <a:ea typeface="微软雅黑" panose="020B0503020204020204" pitchFamily="34" charset="-122"/>
              </a:rPr>
              <a:t>网络化管理－生化结果比对图</a:t>
            </a:r>
            <a:r>
              <a:rPr lang="en-US" altLang="zh-CN" sz="2000" b="1" kern="1200" dirty="0">
                <a:solidFill>
                  <a:schemeClr val="dk1"/>
                </a:solidFill>
                <a:latin typeface="微软雅黑" panose="020B0503020204020204" pitchFamily="34" charset="-122"/>
                <a:ea typeface="微软雅黑" panose="020B0503020204020204" pitchFamily="34" charset="-122"/>
              </a:rPr>
              <a:t/>
            </a:r>
            <a:br>
              <a:rPr lang="en-US" altLang="zh-CN" sz="2000" b="1" kern="1200" dirty="0">
                <a:solidFill>
                  <a:schemeClr val="dk1"/>
                </a:solidFill>
                <a:latin typeface="微软雅黑" panose="020B0503020204020204" pitchFamily="34" charset="-122"/>
                <a:ea typeface="微软雅黑" panose="020B0503020204020204" pitchFamily="34" charset="-122"/>
              </a:rPr>
            </a:br>
            <a:r>
              <a:rPr lang="zh-CN" altLang="en-US" sz="2000" b="1" i="1" kern="1200" dirty="0" smtClean="0">
                <a:solidFill>
                  <a:schemeClr val="dk1"/>
                </a:solidFill>
                <a:latin typeface="微软雅黑" panose="020B0503020204020204" pitchFamily="34" charset="-122"/>
                <a:ea typeface="微软雅黑" panose="020B0503020204020204" pitchFamily="34" charset="-122"/>
              </a:rPr>
              <a:t>满足三</a:t>
            </a:r>
            <a:r>
              <a:rPr lang="zh-CN" altLang="en-US" sz="2000" b="1" i="1" kern="1200" dirty="0">
                <a:solidFill>
                  <a:schemeClr val="dk1"/>
                </a:solidFill>
                <a:latin typeface="微软雅黑" panose="020B0503020204020204" pitchFamily="34" charset="-122"/>
                <a:ea typeface="微软雅黑" panose="020B0503020204020204" pitchFamily="34" charset="-122"/>
              </a:rPr>
              <a:t>甲医院评审</a:t>
            </a:r>
            <a:r>
              <a:rPr lang="en-US" altLang="zh-CN" sz="2000" b="1" i="1" kern="1200" dirty="0">
                <a:solidFill>
                  <a:schemeClr val="dk1"/>
                </a:solidFill>
                <a:latin typeface="微软雅黑" panose="020B0503020204020204" pitchFamily="34" charset="-122"/>
                <a:ea typeface="微软雅黑" panose="020B0503020204020204" pitchFamily="34" charset="-122"/>
              </a:rPr>
              <a:t>/JCI </a:t>
            </a:r>
            <a:r>
              <a:rPr lang="zh-CN" altLang="en-US" sz="2000" b="1" i="1" kern="1200" dirty="0">
                <a:solidFill>
                  <a:schemeClr val="dk1"/>
                </a:solidFill>
                <a:latin typeface="微软雅黑" panose="020B0503020204020204" pitchFamily="34" charset="-122"/>
                <a:ea typeface="微软雅黑" panose="020B0503020204020204" pitchFamily="34" charset="-122"/>
              </a:rPr>
              <a:t>要求</a:t>
            </a:r>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9279" r="19831"/>
          <a:stretch/>
        </p:blipFill>
        <p:spPr bwMode="auto">
          <a:xfrm>
            <a:off x="171936" y="1357143"/>
            <a:ext cx="8409354" cy="54941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a:spLocks noChangeArrowheads="1"/>
          </p:cNvSpPr>
          <p:nvPr/>
        </p:nvSpPr>
        <p:spPr bwMode="auto">
          <a:xfrm flipV="1">
            <a:off x="0" y="908720"/>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3135981909"/>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bwMode="auto">
          <a:xfrm>
            <a:off x="0" y="4160821"/>
            <a:ext cx="9144000" cy="2697179"/>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aphicFrame>
        <p:nvGraphicFramePr>
          <p:cNvPr id="11" name="图表 10"/>
          <p:cNvGraphicFramePr>
            <a:graphicFrameLocks/>
          </p:cNvGraphicFramePr>
          <p:nvPr>
            <p:extLst>
              <p:ext uri="{D42A27DB-BD31-4B8C-83A1-F6EECF244321}">
                <p14:modId xmlns:p14="http://schemas.microsoft.com/office/powerpoint/2010/main" val="1109884933"/>
              </p:ext>
            </p:extLst>
          </p:nvPr>
        </p:nvGraphicFramePr>
        <p:xfrm>
          <a:off x="700512" y="1823173"/>
          <a:ext cx="7920880" cy="421261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3471238" y="4107978"/>
            <a:ext cx="1153526" cy="366214"/>
          </a:xfrm>
          <a:prstGeom prst="rect">
            <a:avLst/>
          </a:prstGeom>
          <a:noFill/>
        </p:spPr>
        <p:txBody>
          <a:bodyPr wrap="square" rtlCol="0">
            <a:spAutoFit/>
          </a:bodyPr>
          <a:lstStyle/>
          <a:p>
            <a:r>
              <a:rPr lang="en-US" altLang="zh-CN" b="1" dirty="0" smtClean="0">
                <a:solidFill>
                  <a:srgbClr val="FF0000"/>
                </a:solidFill>
              </a:rPr>
              <a:t>+53.4%</a:t>
            </a:r>
            <a:endParaRPr lang="en-US" altLang="zh-CN" b="1" dirty="0">
              <a:solidFill>
                <a:srgbClr val="FF0000"/>
              </a:solidFill>
            </a:endParaRPr>
          </a:p>
        </p:txBody>
      </p:sp>
      <p:sp>
        <p:nvSpPr>
          <p:cNvPr id="13" name="TextBox 12"/>
          <p:cNvSpPr txBox="1"/>
          <p:nvPr/>
        </p:nvSpPr>
        <p:spPr>
          <a:xfrm>
            <a:off x="4929190" y="4929198"/>
            <a:ext cx="1271156" cy="366214"/>
          </a:xfrm>
          <a:prstGeom prst="rect">
            <a:avLst/>
          </a:prstGeom>
          <a:noFill/>
        </p:spPr>
        <p:txBody>
          <a:bodyPr wrap="square" rtlCol="0">
            <a:spAutoFit/>
          </a:bodyPr>
          <a:lstStyle/>
          <a:p>
            <a:r>
              <a:rPr lang="en-US" altLang="zh-CN" b="1" dirty="0" smtClean="0">
                <a:solidFill>
                  <a:srgbClr val="FF0000"/>
                </a:solidFill>
              </a:rPr>
              <a:t>+2303%</a:t>
            </a:r>
            <a:endParaRPr lang="en-US" altLang="zh-CN" b="1" dirty="0">
              <a:solidFill>
                <a:srgbClr val="FF0000"/>
              </a:solidFill>
            </a:endParaRPr>
          </a:p>
        </p:txBody>
      </p:sp>
      <p:sp>
        <p:nvSpPr>
          <p:cNvPr id="14" name="TextBox 13"/>
          <p:cNvSpPr txBox="1"/>
          <p:nvPr/>
        </p:nvSpPr>
        <p:spPr>
          <a:xfrm>
            <a:off x="6572264" y="4786322"/>
            <a:ext cx="1379077" cy="369332"/>
          </a:xfrm>
          <a:prstGeom prst="rect">
            <a:avLst/>
          </a:prstGeom>
          <a:noFill/>
        </p:spPr>
        <p:txBody>
          <a:bodyPr wrap="square" rtlCol="0">
            <a:spAutoFit/>
          </a:bodyPr>
          <a:lstStyle/>
          <a:p>
            <a:r>
              <a:rPr lang="zh-CN" altLang="en-US" b="1" dirty="0" smtClean="0">
                <a:solidFill>
                  <a:srgbClr val="FF0000"/>
                </a:solidFill>
              </a:rPr>
              <a:t>－</a:t>
            </a:r>
            <a:r>
              <a:rPr lang="en-US" altLang="zh-CN" b="1" dirty="0" smtClean="0">
                <a:solidFill>
                  <a:srgbClr val="FF0000"/>
                </a:solidFill>
              </a:rPr>
              <a:t>85.6%</a:t>
            </a:r>
            <a:endParaRPr lang="en-US" altLang="zh-CN" b="1" dirty="0">
              <a:solidFill>
                <a:srgbClr val="FF0000"/>
              </a:solidFill>
            </a:endParaRPr>
          </a:p>
        </p:txBody>
      </p:sp>
      <p:sp>
        <p:nvSpPr>
          <p:cNvPr id="15" name="TextBox 14"/>
          <p:cNvSpPr txBox="1"/>
          <p:nvPr/>
        </p:nvSpPr>
        <p:spPr>
          <a:xfrm>
            <a:off x="1930940" y="2322974"/>
            <a:ext cx="1540298" cy="366214"/>
          </a:xfrm>
          <a:prstGeom prst="rect">
            <a:avLst/>
          </a:prstGeom>
          <a:noFill/>
        </p:spPr>
        <p:txBody>
          <a:bodyPr wrap="square" rtlCol="0">
            <a:spAutoFit/>
          </a:bodyPr>
          <a:lstStyle/>
          <a:p>
            <a:r>
              <a:rPr lang="en-US" altLang="zh-CN" b="1" dirty="0" smtClean="0">
                <a:solidFill>
                  <a:srgbClr val="FF0000"/>
                </a:solidFill>
              </a:rPr>
              <a:t>+14.3%</a:t>
            </a:r>
            <a:endParaRPr lang="en-US" altLang="zh-CN" b="1" dirty="0">
              <a:solidFill>
                <a:srgbClr val="FF0000"/>
              </a:solidFill>
            </a:endParaRPr>
          </a:p>
        </p:txBody>
      </p:sp>
      <p:sp>
        <p:nvSpPr>
          <p:cNvPr id="16" name="TextBox 15"/>
          <p:cNvSpPr txBox="1"/>
          <p:nvPr/>
        </p:nvSpPr>
        <p:spPr>
          <a:xfrm>
            <a:off x="700512" y="1537572"/>
            <a:ext cx="1999445" cy="335696"/>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单位：万新台币</a:t>
            </a:r>
            <a:endParaRPr lang="en-US" altLang="zh-CN" sz="1600" dirty="0">
              <a:latin typeface="微软雅黑" panose="020B0503020204020204" pitchFamily="34" charset="-122"/>
              <a:ea typeface="微软雅黑" panose="020B0503020204020204" pitchFamily="34" charset="-122"/>
            </a:endParaRPr>
          </a:p>
        </p:txBody>
      </p:sp>
      <p:sp>
        <p:nvSpPr>
          <p:cNvPr id="17" name="TextBox 16"/>
          <p:cNvSpPr txBox="1"/>
          <p:nvPr/>
        </p:nvSpPr>
        <p:spPr>
          <a:xfrm>
            <a:off x="244809" y="644801"/>
            <a:ext cx="8750206" cy="759182"/>
          </a:xfrm>
          <a:prstGeom prst="rect">
            <a:avLst/>
          </a:prstGeom>
          <a:noFill/>
        </p:spPr>
        <p:txBody>
          <a:bodyPr wrap="square" rtlCol="0">
            <a:spAutoFit/>
          </a:bodyPr>
          <a:lstStyle/>
          <a:p>
            <a:pPr algn="r">
              <a:lnSpc>
                <a:spcPts val="2600"/>
              </a:lnSpc>
            </a:pPr>
            <a:r>
              <a:rPr lang="zh-CN" altLang="en-US" sz="2400" b="1" dirty="0" smtClean="0">
                <a:solidFill>
                  <a:schemeClr val="dk1"/>
                </a:solidFill>
                <a:latin typeface="微软雅黑" panose="020B0503020204020204" pitchFamily="34" charset="-122"/>
                <a:ea typeface="微软雅黑" panose="020B0503020204020204" pitchFamily="34" charset="-122"/>
              </a:rPr>
              <a:t>台湾 </a:t>
            </a:r>
            <a:r>
              <a:rPr lang="en-US" altLang="zh-CN" sz="2400" b="1" dirty="0" smtClean="0">
                <a:solidFill>
                  <a:schemeClr val="dk1"/>
                </a:solidFill>
                <a:latin typeface="微软雅黑" panose="020B0503020204020204" pitchFamily="34" charset="-122"/>
                <a:ea typeface="微软雅黑" panose="020B0503020204020204" pitchFamily="34" charset="-122"/>
              </a:rPr>
              <a:t>POCT </a:t>
            </a:r>
            <a:r>
              <a:rPr lang="zh-CN" altLang="en-US" sz="2400" b="1" dirty="0" smtClean="0">
                <a:solidFill>
                  <a:schemeClr val="dk1"/>
                </a:solidFill>
                <a:latin typeface="微软雅黑" panose="020B0503020204020204" pitchFamily="34" charset="-122"/>
                <a:ea typeface="微软雅黑" panose="020B0503020204020204" pitchFamily="34" charset="-122"/>
              </a:rPr>
              <a:t>联网管理经验</a:t>
            </a:r>
            <a:endParaRPr lang="en-US" altLang="zh-CN" sz="2400" b="1" dirty="0" smtClean="0">
              <a:solidFill>
                <a:schemeClr val="dk1"/>
              </a:solidFill>
              <a:latin typeface="微软雅黑" panose="020B0503020204020204" pitchFamily="34" charset="-122"/>
              <a:ea typeface="微软雅黑" panose="020B0503020204020204" pitchFamily="34" charset="-122"/>
            </a:endParaRPr>
          </a:p>
          <a:p>
            <a:pPr algn="r">
              <a:lnSpc>
                <a:spcPts val="2600"/>
              </a:lnSpc>
            </a:pPr>
            <a:r>
              <a:rPr lang="zh-CN" altLang="en-US" sz="2000" i="1" dirty="0" smtClean="0">
                <a:solidFill>
                  <a:schemeClr val="dk1"/>
                </a:solidFill>
                <a:latin typeface="微软雅黑" panose="020B0503020204020204" pitchFamily="34" charset="-122"/>
                <a:ea typeface="微软雅黑" panose="020B0503020204020204" pitchFamily="34" charset="-122"/>
              </a:rPr>
              <a:t>检验及质控成本增加，总体医院利润反而也增加</a:t>
            </a:r>
            <a:r>
              <a:rPr lang="en-US" altLang="zh-CN" sz="2000" i="1" dirty="0" smtClean="0">
                <a:solidFill>
                  <a:schemeClr val="dk1"/>
                </a:solidFill>
                <a:latin typeface="微软雅黑" panose="020B0503020204020204" pitchFamily="34" charset="-122"/>
                <a:ea typeface="微软雅黑" panose="020B0503020204020204" pitchFamily="34" charset="-122"/>
              </a:rPr>
              <a:t>14%</a:t>
            </a:r>
            <a:endParaRPr lang="en-US" altLang="zh-CN" sz="2000" i="1" dirty="0">
              <a:solidFill>
                <a:schemeClr val="dk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4295441" y="6397787"/>
            <a:ext cx="4717939" cy="338554"/>
          </a:xfrm>
          <a:prstGeom prst="rect">
            <a:avLst/>
          </a:prstGeom>
          <a:noFill/>
        </p:spPr>
        <p:txBody>
          <a:bodyPr wrap="square" rtlCol="0">
            <a:spAutoFit/>
          </a:bodyPr>
          <a:lstStyle/>
          <a:p>
            <a:r>
              <a:rPr lang="zh-CN" altLang="en-US" sz="1600" dirty="0" smtClean="0"/>
              <a:t>数据来源：</a:t>
            </a:r>
            <a:r>
              <a:rPr lang="zh-CN" altLang="zh-CN" sz="1600" dirty="0" smtClean="0">
                <a:latin typeface="微软雅黑" panose="020B0503020204020204" pitchFamily="34" charset="-122"/>
                <a:ea typeface="微软雅黑" panose="020B0503020204020204" pitchFamily="34" charset="-122"/>
              </a:rPr>
              <a:t>台湾</a:t>
            </a:r>
            <a:r>
              <a:rPr lang="zh-CN" altLang="en-US" sz="1600" dirty="0" smtClean="0">
                <a:latin typeface="微软雅黑" panose="020B0503020204020204" pitchFamily="34" charset="-122"/>
                <a:ea typeface="微软雅黑" panose="020B0503020204020204" pitchFamily="34" charset="-122"/>
              </a:rPr>
              <a:t>亚东纪念医院（</a:t>
            </a:r>
            <a:r>
              <a:rPr lang="en-US" altLang="zh-CN" sz="1600" dirty="0">
                <a:latin typeface="微软雅黑" panose="020B0503020204020204" pitchFamily="34" charset="-122"/>
                <a:ea typeface="微软雅黑" panose="020B0503020204020204" pitchFamily="34" charset="-122"/>
              </a:rPr>
              <a:t> 2016 </a:t>
            </a:r>
            <a:r>
              <a:rPr lang="zh-CN" altLang="en-US" sz="1600" dirty="0" smtClean="0">
                <a:latin typeface="微软雅黑" panose="020B0503020204020204" pitchFamily="34" charset="-122"/>
                <a:ea typeface="微软雅黑" panose="020B0503020204020204" pitchFamily="34" charset="-122"/>
              </a:rPr>
              <a:t>）</a:t>
            </a:r>
            <a:endParaRPr lang="zh-CN" altLang="en-US" sz="1600" dirty="0"/>
          </a:p>
        </p:txBody>
      </p:sp>
      <p:sp>
        <p:nvSpPr>
          <p:cNvPr id="19" name="任意多边形 18"/>
          <p:cNvSpPr/>
          <p:nvPr/>
        </p:nvSpPr>
        <p:spPr>
          <a:xfrm>
            <a:off x="8643938" y="6176963"/>
            <a:ext cx="500062" cy="179387"/>
          </a:xfrm>
          <a:custGeom>
            <a:avLst/>
            <a:gdLst>
              <a:gd name="connsiteX0" fmla="*/ 0 w 802888"/>
              <a:gd name="connsiteY0" fmla="*/ 131584 h 263170"/>
              <a:gd name="connsiteX1" fmla="*/ 0 w 802888"/>
              <a:gd name="connsiteY1" fmla="*/ 131585 h 263170"/>
              <a:gd name="connsiteX2" fmla="*/ 0 w 802888"/>
              <a:gd name="connsiteY2" fmla="*/ 131585 h 263170"/>
              <a:gd name="connsiteX3" fmla="*/ 131585 w 802888"/>
              <a:gd name="connsiteY3" fmla="*/ 0 h 263170"/>
              <a:gd name="connsiteX4" fmla="*/ 802888 w 802888"/>
              <a:gd name="connsiteY4" fmla="*/ 0 h 263170"/>
              <a:gd name="connsiteX5" fmla="*/ 802888 w 802888"/>
              <a:gd name="connsiteY5" fmla="*/ 263170 h 263170"/>
              <a:gd name="connsiteX6" fmla="*/ 131585 w 802888"/>
              <a:gd name="connsiteY6" fmla="*/ 263169 h 263170"/>
              <a:gd name="connsiteX7" fmla="*/ 10341 w 802888"/>
              <a:gd name="connsiteY7" fmla="*/ 182803 h 263170"/>
              <a:gd name="connsiteX8" fmla="*/ 0 w 802888"/>
              <a:gd name="connsiteY8" fmla="*/ 131585 h 263170"/>
              <a:gd name="connsiteX9" fmla="*/ 10341 w 802888"/>
              <a:gd name="connsiteY9" fmla="*/ 80367 h 263170"/>
              <a:gd name="connsiteX10" fmla="*/ 131585 w 802888"/>
              <a:gd name="connsiteY10" fmla="*/ 0 h 263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2888" h="263170">
                <a:moveTo>
                  <a:pt x="0" y="131584"/>
                </a:moveTo>
                <a:lnTo>
                  <a:pt x="0" y="131585"/>
                </a:lnTo>
                <a:lnTo>
                  <a:pt x="0" y="131585"/>
                </a:lnTo>
                <a:close/>
                <a:moveTo>
                  <a:pt x="131585" y="0"/>
                </a:moveTo>
                <a:lnTo>
                  <a:pt x="802888" y="0"/>
                </a:lnTo>
                <a:lnTo>
                  <a:pt x="802888" y="263170"/>
                </a:lnTo>
                <a:lnTo>
                  <a:pt x="131585" y="263169"/>
                </a:lnTo>
                <a:cubicBezTo>
                  <a:pt x="77081" y="263169"/>
                  <a:pt x="30316" y="230031"/>
                  <a:pt x="10341" y="182803"/>
                </a:cubicBezTo>
                <a:lnTo>
                  <a:pt x="0" y="131585"/>
                </a:lnTo>
                <a:lnTo>
                  <a:pt x="10341" y="80367"/>
                </a:lnTo>
                <a:cubicBezTo>
                  <a:pt x="30316" y="33139"/>
                  <a:pt x="77081" y="0"/>
                  <a:pt x="131585" y="0"/>
                </a:cubicBezTo>
                <a:close/>
              </a:path>
            </a:pathLst>
          </a:cu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chemeClr val="folHlink"/>
              </a:buClr>
              <a:buSzPct val="60000"/>
              <a:buFont typeface="Wingdings" panose="05000000000000000000" pitchFamily="2" charset="2"/>
              <a:buNone/>
              <a:defRPr/>
            </a:pPr>
            <a:endParaRPr lang="zh-CN" altLang="en-US" dirty="0">
              <a:solidFill>
                <a:srgbClr val="FF0000"/>
              </a:solidFill>
            </a:endParaRPr>
          </a:p>
        </p:txBody>
      </p:sp>
      <p:sp>
        <p:nvSpPr>
          <p:cNvPr id="20" name="矩形 19"/>
          <p:cNvSpPr>
            <a:spLocks noChangeArrowheads="1"/>
          </p:cNvSpPr>
          <p:nvPr/>
        </p:nvSpPr>
        <p:spPr bwMode="auto">
          <a:xfrm flipV="1">
            <a:off x="0" y="908720"/>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1908149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0" y="4188205"/>
            <a:ext cx="9144000" cy="2697179"/>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6" name="图片 5"/>
          <p:cNvPicPr/>
          <p:nvPr/>
        </p:nvPicPr>
        <p:blipFill>
          <a:blip r:embed="rId3">
            <a:extLst>
              <a:ext uri="{28A0092B-C50C-407E-A947-70E740481C1C}">
                <a14:useLocalDpi xmlns:a14="http://schemas.microsoft.com/office/drawing/2010/main" val="0"/>
              </a:ext>
            </a:extLst>
          </a:blip>
          <a:stretch>
            <a:fillRect/>
          </a:stretch>
        </p:blipFill>
        <p:spPr>
          <a:xfrm>
            <a:off x="4882735" y="3882422"/>
            <a:ext cx="4070727" cy="2858946"/>
          </a:xfrm>
          <a:prstGeom prst="rect">
            <a:avLst/>
          </a:prstGeom>
        </p:spPr>
      </p:pic>
      <p:pic>
        <p:nvPicPr>
          <p:cNvPr id="7" name="图片 6"/>
          <p:cNvPicPr/>
          <p:nvPr/>
        </p:nvPicPr>
        <p:blipFill>
          <a:blip r:embed="rId4">
            <a:extLst>
              <a:ext uri="{28A0092B-C50C-407E-A947-70E740481C1C}">
                <a14:useLocalDpi xmlns:a14="http://schemas.microsoft.com/office/drawing/2010/main" val="0"/>
              </a:ext>
            </a:extLst>
          </a:blip>
          <a:srcRect/>
          <a:stretch>
            <a:fillRect/>
          </a:stretch>
        </p:blipFill>
        <p:spPr bwMode="auto">
          <a:xfrm>
            <a:off x="96159" y="1134062"/>
            <a:ext cx="5307489" cy="3564262"/>
          </a:xfrm>
          <a:prstGeom prst="rect">
            <a:avLst/>
          </a:prstGeom>
          <a:noFill/>
        </p:spPr>
      </p:pic>
      <p:pic>
        <p:nvPicPr>
          <p:cNvPr id="9" name="Picture 2" descr="C:\Users\shufelts\Pictures\iPOC\Capture sfd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96142" y="4698324"/>
            <a:ext cx="744564" cy="181177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jinb\Desktop\resizeApi.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5365664">
            <a:off x="2941372" y="5318176"/>
            <a:ext cx="659393" cy="572072"/>
          </a:xfrm>
          <a:prstGeom prst="rect">
            <a:avLst/>
          </a:prstGeom>
          <a:noFill/>
          <a:extLst>
            <a:ext uri="{909E8E84-426E-40DD-AFC4-6F175D3DCCD1}">
              <a14:hiddenFill xmlns:a14="http://schemas.microsoft.com/office/drawing/2010/main">
                <a:solidFill>
                  <a:srgbClr val="FFFFFF"/>
                </a:solidFill>
              </a14:hiddenFill>
            </a:ext>
          </a:extLst>
        </p:spPr>
      </p:pic>
      <p:sp>
        <p:nvSpPr>
          <p:cNvPr id="11" name="标题 1"/>
          <p:cNvSpPr>
            <a:spLocks noGrp="1"/>
          </p:cNvSpPr>
          <p:nvPr>
            <p:ph type="title"/>
          </p:nvPr>
        </p:nvSpPr>
        <p:spPr>
          <a:xfrm>
            <a:off x="539551" y="228100"/>
            <a:ext cx="7786207" cy="1247775"/>
          </a:xfrm>
        </p:spPr>
        <p:txBody>
          <a:bodyPr/>
          <a:lstStyle/>
          <a:p>
            <a:r>
              <a:rPr lang="en-US" altLang="zh-CN" sz="2400" b="1" kern="1200" dirty="0">
                <a:solidFill>
                  <a:schemeClr val="dk1"/>
                </a:solidFill>
                <a:latin typeface="微软雅黑" panose="020B0503020204020204" pitchFamily="34" charset="-122"/>
                <a:ea typeface="微软雅黑" panose="020B0503020204020204" pitchFamily="34" charset="-122"/>
              </a:rPr>
              <a:t>POC IT </a:t>
            </a:r>
            <a:r>
              <a:rPr lang="zh-CN" altLang="en-US" sz="2400" b="1" kern="1200" dirty="0">
                <a:solidFill>
                  <a:schemeClr val="dk1"/>
                </a:solidFill>
                <a:latin typeface="微软雅黑" panose="020B0503020204020204" pitchFamily="34" charset="-122"/>
                <a:ea typeface="微软雅黑" panose="020B0503020204020204" pitchFamily="34" charset="-122"/>
              </a:rPr>
              <a:t>网络化</a:t>
            </a:r>
            <a:r>
              <a:rPr lang="zh-CN" altLang="en-US" sz="2400" b="1" kern="1200" dirty="0" smtClean="0">
                <a:solidFill>
                  <a:schemeClr val="dk1"/>
                </a:solidFill>
                <a:latin typeface="微软雅黑" panose="020B0503020204020204" pitchFamily="34" charset="-122"/>
                <a:ea typeface="微软雅黑" panose="020B0503020204020204" pitchFamily="34" charset="-122"/>
              </a:rPr>
              <a:t>管理</a:t>
            </a:r>
            <a:r>
              <a:rPr lang="en-US" altLang="zh-CN" sz="2400" b="1" kern="1200" dirty="0" smtClean="0">
                <a:solidFill>
                  <a:schemeClr val="dk1"/>
                </a:solidFill>
                <a:latin typeface="微软雅黑" panose="020B0503020204020204" pitchFamily="34" charset="-122"/>
                <a:ea typeface="微软雅黑" panose="020B0503020204020204" pitchFamily="34" charset="-122"/>
              </a:rPr>
              <a:t/>
            </a:r>
            <a:br>
              <a:rPr lang="en-US" altLang="zh-CN" sz="2400" b="1" kern="1200" dirty="0" smtClean="0">
                <a:solidFill>
                  <a:schemeClr val="dk1"/>
                </a:solidFill>
                <a:latin typeface="微软雅黑" panose="020B0503020204020204" pitchFamily="34" charset="-122"/>
                <a:ea typeface="微软雅黑" panose="020B0503020204020204" pitchFamily="34" charset="-122"/>
              </a:rPr>
            </a:br>
            <a:r>
              <a:rPr lang="zh-CN" altLang="en-US" sz="2000" i="1" dirty="0" smtClean="0">
                <a:latin typeface="微软雅黑" panose="020B0503020204020204" pitchFamily="34" charset="-122"/>
                <a:ea typeface="微软雅黑" panose="020B0503020204020204" pitchFamily="34" charset="-122"/>
              </a:rPr>
              <a:t>全面支持移动平台－电脑，手机，</a:t>
            </a:r>
            <a:r>
              <a:rPr lang="en-US" altLang="zh-CN" sz="2000" i="1" dirty="0" smtClean="0">
                <a:latin typeface="微软雅黑" panose="020B0503020204020204" pitchFamily="34" charset="-122"/>
                <a:ea typeface="微软雅黑" panose="020B0503020204020204" pitchFamily="34" charset="-122"/>
              </a:rPr>
              <a:t>PAD</a:t>
            </a:r>
            <a:endParaRPr lang="zh-CN" altLang="en-US" sz="2000" i="1" dirty="0">
              <a:latin typeface="微软雅黑" panose="020B0503020204020204" pitchFamily="34" charset="-122"/>
              <a:ea typeface="微软雅黑" panose="020B0503020204020204" pitchFamily="34" charset="-122"/>
            </a:endParaRPr>
          </a:p>
        </p:txBody>
      </p:sp>
      <p:pic>
        <p:nvPicPr>
          <p:cNvPr id="12" name="图片 1"/>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68144" y="1493914"/>
            <a:ext cx="2736304" cy="2047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a:spLocks noChangeArrowheads="1"/>
          </p:cNvSpPr>
          <p:nvPr/>
        </p:nvSpPr>
        <p:spPr bwMode="auto">
          <a:xfrm flipV="1">
            <a:off x="0" y="908720"/>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4013966019"/>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p:cNvPicPr>
            <a:picLocks noChangeAspect="1" noChangeArrowheads="1"/>
          </p:cNvPicPr>
          <p:nvPr/>
        </p:nvPicPr>
        <p:blipFill>
          <a:blip r:embed="rId3" cstate="print">
            <a:extLst/>
          </a:blip>
          <a:srcRect/>
          <a:stretch>
            <a:fillRect/>
          </a:stretch>
        </p:blipFill>
        <p:spPr bwMode="auto">
          <a:xfrm>
            <a:off x="1115616" y="1268760"/>
            <a:ext cx="7115455" cy="4253866"/>
          </a:xfrm>
          <a:prstGeom prst="rect">
            <a:avLst/>
          </a:prstGeom>
          <a:noFill/>
          <a:ln w="1270">
            <a:noFill/>
            <a:miter lim="800000"/>
            <a:headEnd/>
            <a:tailEnd/>
          </a:ln>
          <a:effectLst>
            <a:glow>
              <a:schemeClr val="accent1">
                <a:alpha val="0"/>
              </a:schemeClr>
            </a:glow>
            <a:prstShdw prst="shdw18" dir="13500000">
              <a:schemeClr val="accent1">
                <a:gamma/>
                <a:shade val="60000"/>
                <a:invGamma/>
              </a:schemeClr>
            </a:prstShdw>
          </a:effectLst>
        </p:spPr>
      </p:pic>
      <p:sp>
        <p:nvSpPr>
          <p:cNvPr id="17411" name="Rectangle 2"/>
          <p:cNvSpPr>
            <a:spLocks noGrp="1"/>
          </p:cNvSpPr>
          <p:nvPr>
            <p:ph type="title"/>
          </p:nvPr>
        </p:nvSpPr>
        <p:spPr>
          <a:xfrm>
            <a:off x="1259632" y="404664"/>
            <a:ext cx="7366000" cy="671512"/>
          </a:xfrm>
        </p:spPr>
        <p:txBody>
          <a:bodyPr/>
          <a:lstStyle/>
          <a:p>
            <a:pPr>
              <a:defRPr/>
            </a:pPr>
            <a:r>
              <a:rPr lang="en-US" altLang="zh-CN" sz="2400" b="1" kern="1200" dirty="0" smtClean="0">
                <a:solidFill>
                  <a:srgbClr val="000000"/>
                </a:solidFill>
                <a:effectLst/>
                <a:latin typeface="微软雅黑" panose="020B0503020204020204" pitchFamily="34" charset="-122"/>
                <a:ea typeface="微软雅黑" panose="020B0503020204020204" pitchFamily="34" charset="-122"/>
                <a:cs typeface="+mn-cs"/>
              </a:rPr>
              <a:t>      </a:t>
            </a:r>
            <a:r>
              <a:rPr lang="zh-CN" altLang="en-US" sz="2400" b="1" kern="1200" dirty="0" smtClean="0">
                <a:solidFill>
                  <a:srgbClr val="000000"/>
                </a:solidFill>
                <a:effectLst/>
                <a:latin typeface="微软雅黑" panose="020B0503020204020204" pitchFamily="34" charset="-122"/>
                <a:ea typeface="微软雅黑" panose="020B0503020204020204" pitchFamily="34" charset="-122"/>
                <a:cs typeface="+mn-cs"/>
              </a:rPr>
              <a:t>罗氏 </a:t>
            </a:r>
            <a:r>
              <a:rPr lang="en-US" altLang="zh-CN" sz="2400" b="1" kern="1200" dirty="0" smtClean="0">
                <a:solidFill>
                  <a:srgbClr val="000000"/>
                </a:solidFill>
                <a:effectLst/>
                <a:latin typeface="微软雅黑" panose="020B0503020204020204" pitchFamily="34" charset="-122"/>
                <a:ea typeface="微软雅黑" panose="020B0503020204020204" pitchFamily="34" charset="-122"/>
                <a:cs typeface="+mn-cs"/>
              </a:rPr>
              <a:t>IT1000 </a:t>
            </a:r>
            <a:r>
              <a:rPr lang="zh-CN" altLang="en-US" sz="2400" b="1" kern="1200" dirty="0" smtClean="0">
                <a:solidFill>
                  <a:srgbClr val="000000"/>
                </a:solidFill>
                <a:effectLst/>
                <a:latin typeface="微软雅黑" panose="020B0503020204020204" pitchFamily="34" charset="-122"/>
                <a:ea typeface="微软雅黑" panose="020B0503020204020204" pitchFamily="34" charset="-122"/>
                <a:cs typeface="+mn-cs"/>
              </a:rPr>
              <a:t>网络化管理</a:t>
            </a:r>
            <a:r>
              <a:rPr lang="en-US" altLang="zh-CN" sz="2400" b="1" kern="1200" dirty="0" smtClean="0">
                <a:solidFill>
                  <a:srgbClr val="000000"/>
                </a:solidFill>
                <a:effectLst/>
                <a:latin typeface="微软雅黑" panose="020B0503020204020204" pitchFamily="34" charset="-122"/>
                <a:ea typeface="微软雅黑" panose="020B0503020204020204" pitchFamily="34" charset="-122"/>
                <a:cs typeface="+mn-cs"/>
              </a:rPr>
              <a:t>POCT</a:t>
            </a:r>
            <a:r>
              <a:rPr lang="zh-CN" altLang="en-US" sz="2400" b="1" kern="1200" dirty="0" smtClean="0">
                <a:solidFill>
                  <a:srgbClr val="000000"/>
                </a:solidFill>
                <a:effectLst/>
                <a:latin typeface="微软雅黑" panose="020B0503020204020204" pitchFamily="34" charset="-122"/>
                <a:ea typeface="微软雅黑" panose="020B0503020204020204" pitchFamily="34" charset="-122"/>
                <a:cs typeface="+mn-cs"/>
              </a:rPr>
              <a:t>仪器</a:t>
            </a:r>
            <a:r>
              <a:rPr lang="en-US" altLang="zh-CN" sz="2400" b="1" kern="1200" dirty="0" smtClean="0">
                <a:solidFill>
                  <a:srgbClr val="000000"/>
                </a:solidFill>
                <a:effectLst/>
                <a:latin typeface="微软雅黑" panose="020B0503020204020204" pitchFamily="34" charset="-122"/>
                <a:ea typeface="微软雅黑" panose="020B0503020204020204" pitchFamily="34" charset="-122"/>
                <a:cs typeface="+mn-cs"/>
              </a:rPr>
              <a:t/>
            </a:r>
            <a:br>
              <a:rPr lang="en-US" altLang="zh-CN" sz="2400" b="1" kern="1200" dirty="0" smtClean="0">
                <a:solidFill>
                  <a:srgbClr val="000000"/>
                </a:solidFill>
                <a:effectLst/>
                <a:latin typeface="微软雅黑" panose="020B0503020204020204" pitchFamily="34" charset="-122"/>
                <a:ea typeface="微软雅黑" panose="020B0503020204020204" pitchFamily="34" charset="-122"/>
                <a:cs typeface="+mn-cs"/>
              </a:rPr>
            </a:br>
            <a:r>
              <a:rPr lang="zh-CN" altLang="en-US" sz="2400" b="1" i="1" dirty="0">
                <a:solidFill>
                  <a:srgbClr val="FF0000"/>
                </a:solidFill>
                <a:latin typeface="微软雅黑" panose="020B0503020204020204" pitchFamily="34" charset="-122"/>
                <a:ea typeface="微软雅黑" panose="020B0503020204020204" pitchFamily="34" charset="-122"/>
              </a:rPr>
              <a:t>全面管理，降低错误，减少人力，提高效率</a:t>
            </a:r>
            <a:br>
              <a:rPr lang="zh-CN" altLang="en-US" sz="2400" b="1" i="1" dirty="0">
                <a:solidFill>
                  <a:srgbClr val="FF0000"/>
                </a:solidFill>
                <a:latin typeface="微软雅黑" panose="020B0503020204020204" pitchFamily="34" charset="-122"/>
                <a:ea typeface="微软雅黑" panose="020B0503020204020204" pitchFamily="34" charset="-122"/>
              </a:rPr>
            </a:br>
            <a:endParaRPr lang="en-US" altLang="zh-CN" sz="2400" b="1" i="1" kern="1200" dirty="0">
              <a:solidFill>
                <a:srgbClr val="000000"/>
              </a:solidFill>
              <a:effectLst/>
              <a:latin typeface="微软雅黑" panose="020B0503020204020204" pitchFamily="34" charset="-122"/>
              <a:ea typeface="微软雅黑" panose="020B0503020204020204" pitchFamily="34" charset="-122"/>
              <a:cs typeface="+mn-cs"/>
            </a:endParaRPr>
          </a:p>
        </p:txBody>
      </p:sp>
      <p:sp>
        <p:nvSpPr>
          <p:cNvPr id="4" name="矩形 3"/>
          <p:cNvSpPr>
            <a:spLocks noChangeArrowheads="1"/>
          </p:cNvSpPr>
          <p:nvPr/>
        </p:nvSpPr>
        <p:spPr bwMode="auto">
          <a:xfrm flipV="1">
            <a:off x="0" y="908720"/>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990017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hpEndCoverShape"/>
          <p:cNvSpPr txBox="1">
            <a:spLocks noChangeArrowheads="1"/>
          </p:cNvSpPr>
          <p:nvPr/>
        </p:nvSpPr>
        <p:spPr bwMode="white">
          <a:xfrm>
            <a:off x="-2174" y="6843362"/>
            <a:ext cx="42202" cy="45719"/>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Imago" pitchFamily="2" charset="0"/>
                <a:cs typeface="Arial" pitchFamily="34" charset="0"/>
              </a:defRPr>
            </a:lvl1pPr>
            <a:lvl2pPr marL="742950" indent="-285750" eaLnBrk="0" hangingPunct="0">
              <a:defRPr>
                <a:solidFill>
                  <a:schemeClr val="tx1"/>
                </a:solidFill>
                <a:latin typeface="Imago" pitchFamily="2" charset="0"/>
                <a:cs typeface="Arial" pitchFamily="34" charset="0"/>
              </a:defRPr>
            </a:lvl2pPr>
            <a:lvl3pPr marL="1143000" indent="-228600" eaLnBrk="0" hangingPunct="0">
              <a:defRPr>
                <a:solidFill>
                  <a:schemeClr val="tx1"/>
                </a:solidFill>
                <a:latin typeface="Imago" pitchFamily="2" charset="0"/>
                <a:cs typeface="Arial" pitchFamily="34" charset="0"/>
              </a:defRPr>
            </a:lvl3pPr>
            <a:lvl4pPr marL="1600200" indent="-228600" eaLnBrk="0" hangingPunct="0">
              <a:defRPr>
                <a:solidFill>
                  <a:schemeClr val="tx1"/>
                </a:solidFill>
                <a:latin typeface="Imago" pitchFamily="2" charset="0"/>
                <a:cs typeface="Arial" pitchFamily="34" charset="0"/>
              </a:defRPr>
            </a:lvl4pPr>
            <a:lvl5pPr marL="2057400" indent="-228600" eaLnBrk="0" hangingPunct="0">
              <a:defRPr>
                <a:solidFill>
                  <a:schemeClr val="tx1"/>
                </a:solidFill>
                <a:latin typeface="Imago" pitchFamily="2" charset="0"/>
                <a:cs typeface="Arial" pitchFamily="34" charset="0"/>
              </a:defRPr>
            </a:lvl5pPr>
            <a:lvl6pPr marL="2514600" indent="-228600" eaLnBrk="0" fontAlgn="base" hangingPunct="0">
              <a:spcBef>
                <a:spcPct val="0"/>
              </a:spcBef>
              <a:spcAft>
                <a:spcPct val="0"/>
              </a:spcAft>
              <a:defRPr>
                <a:solidFill>
                  <a:schemeClr val="tx1"/>
                </a:solidFill>
                <a:latin typeface="Imago" pitchFamily="2" charset="0"/>
                <a:cs typeface="Arial" pitchFamily="34" charset="0"/>
              </a:defRPr>
            </a:lvl6pPr>
            <a:lvl7pPr marL="2971800" indent="-228600" eaLnBrk="0" fontAlgn="base" hangingPunct="0">
              <a:spcBef>
                <a:spcPct val="0"/>
              </a:spcBef>
              <a:spcAft>
                <a:spcPct val="0"/>
              </a:spcAft>
              <a:defRPr>
                <a:solidFill>
                  <a:schemeClr val="tx1"/>
                </a:solidFill>
                <a:latin typeface="Imago" pitchFamily="2" charset="0"/>
                <a:cs typeface="Arial" pitchFamily="34" charset="0"/>
              </a:defRPr>
            </a:lvl7pPr>
            <a:lvl8pPr marL="3429000" indent="-228600" eaLnBrk="0" fontAlgn="base" hangingPunct="0">
              <a:spcBef>
                <a:spcPct val="0"/>
              </a:spcBef>
              <a:spcAft>
                <a:spcPct val="0"/>
              </a:spcAft>
              <a:defRPr>
                <a:solidFill>
                  <a:schemeClr val="tx1"/>
                </a:solidFill>
                <a:latin typeface="Imago" pitchFamily="2" charset="0"/>
                <a:cs typeface="Arial" pitchFamily="34" charset="0"/>
              </a:defRPr>
            </a:lvl8pPr>
            <a:lvl9pPr marL="3886200" indent="-228600" eaLnBrk="0" fontAlgn="base" hangingPunct="0">
              <a:spcBef>
                <a:spcPct val="0"/>
              </a:spcBef>
              <a:spcAft>
                <a:spcPct val="0"/>
              </a:spcAft>
              <a:defRPr>
                <a:solidFill>
                  <a:schemeClr val="tx1"/>
                </a:solidFill>
                <a:latin typeface="Imago" pitchFamily="2" charset="0"/>
                <a:cs typeface="Arial" pitchFamily="34" charset="0"/>
              </a:defRPr>
            </a:lvl9pPr>
          </a:lstStyle>
          <a:p>
            <a:pPr eaLnBrk="1" hangingPunct="1"/>
            <a:endParaRPr lang="en-US" dirty="0"/>
          </a:p>
        </p:txBody>
      </p:sp>
      <p:sp>
        <p:nvSpPr>
          <p:cNvPr id="3" name="Content Placeholder 2"/>
          <p:cNvSpPr>
            <a:spLocks noGrp="1"/>
          </p:cNvSpPr>
          <p:nvPr>
            <p:ph idx="1"/>
          </p:nvPr>
        </p:nvSpPr>
        <p:spPr>
          <a:xfrm>
            <a:off x="323528" y="2894409"/>
            <a:ext cx="8354157" cy="1009650"/>
          </a:xfrm>
        </p:spPr>
        <p:txBody>
          <a:bodyPr anchor="ctr"/>
          <a:lstStyle/>
          <a:p>
            <a:pPr marL="0" indent="0" algn="ctr">
              <a:buFont typeface="Arial" pitchFamily="34" charset="0"/>
              <a:buNone/>
              <a:defRPr/>
            </a:pPr>
            <a:r>
              <a:rPr lang="en-US" sz="4400" b="1" i="1" dirty="0" smtClean="0">
                <a:solidFill>
                  <a:srgbClr val="0082DA"/>
                </a:solidFill>
                <a:latin typeface="Minion" pitchFamily="18" charset="0"/>
              </a:rPr>
              <a:t>Thank </a:t>
            </a:r>
            <a:r>
              <a:rPr lang="en-US" sz="4400" b="1" i="1" dirty="0" smtClean="0">
                <a:solidFill>
                  <a:srgbClr val="0082DA"/>
                </a:solidFill>
                <a:latin typeface="Minion" pitchFamily="18" charset="0"/>
              </a:rPr>
              <a:t>You</a:t>
            </a:r>
          </a:p>
        </p:txBody>
      </p:sp>
      <p:sp>
        <p:nvSpPr>
          <p:cNvPr id="5" name="shpEndTranslation" hidden="1"/>
          <p:cNvSpPr/>
          <p:nvPr/>
        </p:nvSpPr>
        <p:spPr>
          <a:xfrm>
            <a:off x="301045" y="6093296"/>
            <a:ext cx="4220308" cy="261610"/>
          </a:xfrm>
          <a:prstGeom prst="rect">
            <a:avLst/>
          </a:prstGeom>
        </p:spPr>
        <p:txBody>
          <a:bodyPr>
            <a:spAutoFit/>
          </a:bodyPr>
          <a:lstStyle/>
          <a:p>
            <a:endParaRPr lang="en-US" sz="1100" dirty="0"/>
          </a:p>
        </p:txBody>
      </p:sp>
      <p:pic>
        <p:nvPicPr>
          <p:cNvPr id="6" name="图片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8463" y="280988"/>
            <a:ext cx="2452687"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1825" y="2304256"/>
            <a:ext cx="7164388" cy="120650"/>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3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
        <p:nvSpPr>
          <p:cNvPr id="8" name="矩形 6"/>
          <p:cNvSpPr>
            <a:spLocks noChangeArrowheads="1"/>
          </p:cNvSpPr>
          <p:nvPr/>
        </p:nvSpPr>
        <p:spPr bwMode="auto">
          <a:xfrm>
            <a:off x="1979613" y="4373562"/>
            <a:ext cx="7164387" cy="119063"/>
          </a:xfrm>
          <a:prstGeom prst="rect">
            <a:avLst/>
          </a:prstGeom>
          <a:gradFill rotWithShape="1">
            <a:gsLst>
              <a:gs pos="0">
                <a:srgbClr val="DA0000"/>
              </a:gs>
              <a:gs pos="100000">
                <a:srgbClr val="FFFFFF"/>
              </a:gs>
            </a:gsLst>
            <a:lin ang="1080000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3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宋体" panose="02010600030101010101" pitchFamily="2" charset="-122"/>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bwMode="auto">
          <a:xfrm>
            <a:off x="0" y="4160821"/>
            <a:ext cx="9144000" cy="2697179"/>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4145189778"/>
              </p:ext>
            </p:extLst>
          </p:nvPr>
        </p:nvGraphicFramePr>
        <p:xfrm>
          <a:off x="467544" y="2348880"/>
          <a:ext cx="8136904" cy="4104457"/>
        </p:xfrm>
        <a:graphic>
          <a:graphicData uri="http://schemas.openxmlformats.org/drawingml/2006/table">
            <a:tbl>
              <a:tblPr firstRow="1" bandRow="1">
                <a:tableStyleId>{BDBED569-4797-4DF1-A0F4-6AAB3CD982D8}</a:tableStyleId>
              </a:tblPr>
              <a:tblGrid>
                <a:gridCol w="3024336"/>
                <a:gridCol w="2448272"/>
                <a:gridCol w="2664296"/>
              </a:tblGrid>
              <a:tr h="586351">
                <a:tc>
                  <a:txBody>
                    <a:bodyPr/>
                    <a:lstStyle/>
                    <a:p>
                      <a:pPr algn="ctr"/>
                      <a:endParaRPr lang="zh-CN" altLang="en-US" sz="20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zh-CN" sz="2000" dirty="0" smtClean="0">
                          <a:latin typeface="微软雅黑" panose="020B0503020204020204" pitchFamily="34" charset="-122"/>
                          <a:ea typeface="微软雅黑" panose="020B0503020204020204" pitchFamily="34" charset="-122"/>
                        </a:rPr>
                        <a:t>床边诊断模式</a:t>
                      </a:r>
                      <a:r>
                        <a:rPr lang="en-US" altLang="zh-CN" sz="2000" dirty="0" smtClean="0">
                          <a:latin typeface="微软雅黑" panose="020B0503020204020204" pitchFamily="34" charset="-122"/>
                          <a:ea typeface="微软雅黑" panose="020B0503020204020204" pitchFamily="34" charset="-122"/>
                        </a:rPr>
                        <a:t> </a:t>
                      </a:r>
                      <a:endParaRPr lang="zh-CN" altLang="en-US" sz="2000" b="1" i="0" dirty="0">
                        <a:latin typeface="微软雅黑" panose="020B0503020204020204" pitchFamily="34" charset="-122"/>
                        <a:ea typeface="微软雅黑" panose="020B0503020204020204" pitchFamily="34" charset="-122"/>
                      </a:endParaRPr>
                    </a:p>
                  </a:txBody>
                  <a:tcPr anchor="ctr"/>
                </a:tc>
                <a:tc>
                  <a:txBody>
                    <a:bodyPr/>
                    <a:lstStyle/>
                    <a:p>
                      <a:pPr algn="ctr"/>
                      <a:r>
                        <a:rPr lang="zh-CN" altLang="zh-CN" sz="2000" dirty="0" smtClean="0">
                          <a:latin typeface="微软雅黑" panose="020B0503020204020204" pitchFamily="34" charset="-122"/>
                          <a:ea typeface="微软雅黑" panose="020B0503020204020204" pitchFamily="34" charset="-122"/>
                        </a:rPr>
                        <a:t>检验科诊断模式</a:t>
                      </a:r>
                      <a:endParaRPr lang="zh-CN" altLang="en-US" sz="2000" b="1" i="0" dirty="0">
                        <a:latin typeface="微软雅黑" panose="020B0503020204020204" pitchFamily="34" charset="-122"/>
                        <a:ea typeface="微软雅黑" panose="020B0503020204020204" pitchFamily="34" charset="-122"/>
                      </a:endParaRPr>
                    </a:p>
                  </a:txBody>
                  <a:tcPr anchor="ctr"/>
                </a:tc>
              </a:tr>
              <a:tr h="5863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2000" dirty="0" smtClean="0">
                          <a:latin typeface="微软雅黑" panose="020B0503020204020204" pitchFamily="34" charset="-122"/>
                          <a:ea typeface="微软雅黑" panose="020B0503020204020204" pitchFamily="34" charset="-122"/>
                        </a:rPr>
                        <a:t>急危重症鉴别诊断的速度</a:t>
                      </a:r>
                      <a:endParaRPr lang="en-US" altLang="zh-CN" sz="2000" b="1" dirty="0" smtClean="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000" dirty="0" smtClean="0">
                          <a:latin typeface="微软雅黑" panose="020B0503020204020204" pitchFamily="34" charset="-122"/>
                          <a:ea typeface="微软雅黑" panose="020B0503020204020204" pitchFamily="34" charset="-122"/>
                        </a:rPr>
                        <a:t>快</a:t>
                      </a:r>
                      <a:endParaRPr lang="zh-CN" altLang="en-US" sz="2000" b="1" dirty="0">
                        <a:solidFill>
                          <a:srgbClr val="FF0000"/>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sz="2000" dirty="0" smtClean="0">
                          <a:latin typeface="微软雅黑" panose="020B0503020204020204" pitchFamily="34" charset="-122"/>
                          <a:ea typeface="微软雅黑" panose="020B0503020204020204" pitchFamily="34" charset="-122"/>
                        </a:rPr>
                        <a:t>慢</a:t>
                      </a:r>
                      <a:endParaRPr lang="zh-CN" altLang="en-US" sz="2000" b="1" dirty="0">
                        <a:latin typeface="微软雅黑" panose="020B0503020204020204" pitchFamily="34" charset="-122"/>
                        <a:ea typeface="微软雅黑" panose="020B0503020204020204" pitchFamily="34" charset="-122"/>
                      </a:endParaRPr>
                    </a:p>
                  </a:txBody>
                  <a:tcPr anchor="ctr"/>
                </a:tc>
              </a:tr>
              <a:tr h="586351">
                <a:tc>
                  <a:txBody>
                    <a:bodyPr/>
                    <a:lstStyle/>
                    <a:p>
                      <a:pPr algn="ctr"/>
                      <a:r>
                        <a:rPr lang="zh-CN" altLang="zh-CN" sz="2000" dirty="0" smtClean="0">
                          <a:latin typeface="微软雅黑" panose="020B0503020204020204" pitchFamily="34" charset="-122"/>
                          <a:ea typeface="微软雅黑" panose="020B0503020204020204" pitchFamily="34" charset="-122"/>
                        </a:rPr>
                        <a:t>住院天数</a:t>
                      </a:r>
                      <a:endParaRPr lang="zh-CN" altLang="en-US" sz="20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000" dirty="0" smtClean="0">
                          <a:latin typeface="微软雅黑" panose="020B0503020204020204" pitchFamily="34" charset="-122"/>
                          <a:ea typeface="微软雅黑" panose="020B0503020204020204" pitchFamily="34" charset="-122"/>
                        </a:rPr>
                        <a:t>减少</a:t>
                      </a:r>
                      <a:endParaRPr lang="zh-CN" altLang="en-US" sz="2000" b="1" dirty="0">
                        <a:solidFill>
                          <a:srgbClr val="FF0000"/>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sz="2000" dirty="0" smtClean="0">
                          <a:latin typeface="微软雅黑" panose="020B0503020204020204" pitchFamily="34" charset="-122"/>
                          <a:ea typeface="微软雅黑" panose="020B0503020204020204" pitchFamily="34" charset="-122"/>
                        </a:rPr>
                        <a:t>正常</a:t>
                      </a:r>
                      <a:endParaRPr lang="zh-CN" altLang="en-US" sz="2000" b="1" dirty="0">
                        <a:latin typeface="微软雅黑" panose="020B0503020204020204" pitchFamily="34" charset="-122"/>
                        <a:ea typeface="微软雅黑" panose="020B0503020204020204" pitchFamily="34" charset="-122"/>
                      </a:endParaRPr>
                    </a:p>
                  </a:txBody>
                  <a:tcPr anchor="ctr"/>
                </a:tc>
              </a:tr>
              <a:tr h="5863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2000" dirty="0" smtClean="0">
                          <a:latin typeface="微软雅黑" panose="020B0503020204020204" pitchFamily="34" charset="-122"/>
                          <a:ea typeface="微软雅黑" panose="020B0503020204020204" pitchFamily="34" charset="-122"/>
                        </a:rPr>
                        <a:t>死亡发生率</a:t>
                      </a:r>
                      <a:endParaRPr lang="zh-CN" altLang="en-US" sz="20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000" dirty="0" smtClean="0">
                          <a:latin typeface="微软雅黑" panose="020B0503020204020204" pitchFamily="34" charset="-122"/>
                          <a:ea typeface="微软雅黑" panose="020B0503020204020204" pitchFamily="34" charset="-122"/>
                        </a:rPr>
                        <a:t>减少</a:t>
                      </a:r>
                      <a:endParaRPr lang="zh-CN" altLang="en-US" sz="2000" b="1" dirty="0">
                        <a:solidFill>
                          <a:srgbClr val="FF0000"/>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sz="2000" dirty="0" smtClean="0">
                          <a:latin typeface="微软雅黑" panose="020B0503020204020204" pitchFamily="34" charset="-122"/>
                          <a:ea typeface="微软雅黑" panose="020B0503020204020204" pitchFamily="34" charset="-122"/>
                        </a:rPr>
                        <a:t>正常</a:t>
                      </a:r>
                      <a:endParaRPr lang="zh-CN" altLang="en-US" sz="2000" b="1" dirty="0">
                        <a:latin typeface="微软雅黑" panose="020B0503020204020204" pitchFamily="34" charset="-122"/>
                        <a:ea typeface="微软雅黑" panose="020B0503020204020204" pitchFamily="34" charset="-122"/>
                      </a:endParaRPr>
                    </a:p>
                  </a:txBody>
                  <a:tcPr anchor="ctr"/>
                </a:tc>
              </a:tr>
              <a:tr h="586351">
                <a:tc>
                  <a:txBody>
                    <a:bodyPr/>
                    <a:lstStyle/>
                    <a:p>
                      <a:pPr algn="ctr"/>
                      <a:r>
                        <a:rPr lang="zh-CN" altLang="en-US" sz="2000" dirty="0" smtClean="0">
                          <a:latin typeface="微软雅黑" panose="020B0503020204020204" pitchFamily="34" charset="-122"/>
                          <a:ea typeface="微软雅黑" panose="020B0503020204020204" pitchFamily="34" charset="-122"/>
                        </a:rPr>
                        <a:t>患者生存天数</a:t>
                      </a:r>
                      <a:endParaRPr lang="zh-CN" altLang="en-US" sz="20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000" dirty="0" smtClean="0">
                          <a:latin typeface="微软雅黑" panose="020B0503020204020204" pitchFamily="34" charset="-122"/>
                          <a:ea typeface="微软雅黑" panose="020B0503020204020204" pitchFamily="34" charset="-122"/>
                        </a:rPr>
                        <a:t>增加</a:t>
                      </a:r>
                      <a:endParaRPr lang="zh-CN" altLang="en-US" sz="2000" b="1" dirty="0">
                        <a:solidFill>
                          <a:srgbClr val="FF0000"/>
                        </a:solidFill>
                        <a:latin typeface="微软雅黑" panose="020B0503020204020204" pitchFamily="34" charset="-122"/>
                        <a:ea typeface="微软雅黑" panose="020B0503020204020204" pitchFamily="34"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000" dirty="0" smtClean="0">
                          <a:latin typeface="微软雅黑" panose="020B0503020204020204" pitchFamily="34" charset="-122"/>
                          <a:ea typeface="微软雅黑" panose="020B0503020204020204" pitchFamily="34" charset="-122"/>
                        </a:rPr>
                        <a:t>正常</a:t>
                      </a:r>
                      <a:endParaRPr lang="zh-CN" altLang="en-US" sz="2000" b="1" dirty="0" smtClean="0">
                        <a:latin typeface="微软雅黑" panose="020B0503020204020204" pitchFamily="34" charset="-122"/>
                        <a:ea typeface="微软雅黑" panose="020B0503020204020204" pitchFamily="34" charset="-122"/>
                      </a:endParaRPr>
                    </a:p>
                  </a:txBody>
                  <a:tcPr anchor="ctr"/>
                </a:tc>
              </a:tr>
              <a:tr h="586351">
                <a:tc>
                  <a:txBody>
                    <a:bodyPr/>
                    <a:lstStyle/>
                    <a:p>
                      <a:pPr algn="ctr"/>
                      <a:r>
                        <a:rPr lang="zh-CN" altLang="en-US" sz="2000" dirty="0" smtClean="0">
                          <a:latin typeface="微软雅黑" panose="020B0503020204020204" pitchFamily="34" charset="-122"/>
                          <a:ea typeface="微软雅黑" panose="020B0503020204020204" pitchFamily="34" charset="-122"/>
                        </a:rPr>
                        <a:t>生命质量</a:t>
                      </a:r>
                      <a:endParaRPr lang="zh-CN" altLang="en-US" sz="20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000" dirty="0" smtClean="0">
                          <a:latin typeface="微软雅黑" panose="020B0503020204020204" pitchFamily="34" charset="-122"/>
                          <a:ea typeface="微软雅黑" panose="020B0503020204020204" pitchFamily="34" charset="-122"/>
                        </a:rPr>
                        <a:t>高</a:t>
                      </a:r>
                      <a:endParaRPr lang="zh-CN" altLang="en-US" sz="2000" b="1" dirty="0">
                        <a:solidFill>
                          <a:srgbClr val="FF0000"/>
                        </a:solidFill>
                        <a:latin typeface="微软雅黑" panose="020B0503020204020204" pitchFamily="34" charset="-122"/>
                        <a:ea typeface="微软雅黑" panose="020B0503020204020204" pitchFamily="34"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000" dirty="0" smtClean="0">
                          <a:latin typeface="微软雅黑" panose="020B0503020204020204" pitchFamily="34" charset="-122"/>
                          <a:ea typeface="微软雅黑" panose="020B0503020204020204" pitchFamily="34" charset="-122"/>
                        </a:rPr>
                        <a:t>正常</a:t>
                      </a:r>
                      <a:endParaRPr lang="zh-CN" altLang="en-US" sz="2000" b="1" dirty="0" smtClean="0">
                        <a:latin typeface="微软雅黑" panose="020B0503020204020204" pitchFamily="34" charset="-122"/>
                        <a:ea typeface="微软雅黑" panose="020B0503020204020204" pitchFamily="34" charset="-122"/>
                      </a:endParaRPr>
                    </a:p>
                  </a:txBody>
                  <a:tcPr anchor="ctr"/>
                </a:tc>
              </a:tr>
              <a:tr h="586351">
                <a:tc>
                  <a:txBody>
                    <a:bodyPr/>
                    <a:lstStyle/>
                    <a:p>
                      <a:pPr algn="ctr"/>
                      <a:r>
                        <a:rPr lang="zh-CN" altLang="en-US" sz="2000" dirty="0" smtClean="0">
                          <a:latin typeface="微软雅黑" panose="020B0503020204020204" pitchFamily="34" charset="-122"/>
                          <a:ea typeface="微软雅黑" panose="020B0503020204020204" pitchFamily="34" charset="-122"/>
                        </a:rPr>
                        <a:t>成本</a:t>
                      </a:r>
                      <a:endParaRPr lang="zh-CN" altLang="en-US" sz="20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000" dirty="0" smtClean="0">
                          <a:latin typeface="微软雅黑" panose="020B0503020204020204" pitchFamily="34" charset="-122"/>
                          <a:ea typeface="微软雅黑" panose="020B0503020204020204" pitchFamily="34" charset="-122"/>
                        </a:rPr>
                        <a:t>增加</a:t>
                      </a:r>
                      <a:endParaRPr lang="zh-CN" altLang="en-US" sz="2000" b="1" dirty="0">
                        <a:solidFill>
                          <a:srgbClr val="FF0000"/>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sz="2000" dirty="0" smtClean="0">
                          <a:latin typeface="微软雅黑" panose="020B0503020204020204" pitchFamily="34" charset="-122"/>
                          <a:ea typeface="微软雅黑" panose="020B0503020204020204" pitchFamily="34" charset="-122"/>
                        </a:rPr>
                        <a:t>正常</a:t>
                      </a:r>
                      <a:endParaRPr lang="zh-CN" altLang="en-US" sz="2000" b="1" dirty="0">
                        <a:latin typeface="微软雅黑" panose="020B0503020204020204" pitchFamily="34" charset="-122"/>
                        <a:ea typeface="微软雅黑" panose="020B0503020204020204" pitchFamily="34" charset="-122"/>
                      </a:endParaRPr>
                    </a:p>
                  </a:txBody>
                  <a:tcPr anchor="ctr"/>
                </a:tc>
              </a:tr>
            </a:tbl>
          </a:graphicData>
        </a:graphic>
      </p:graphicFrame>
      <p:sp>
        <p:nvSpPr>
          <p:cNvPr id="2" name="标题 1"/>
          <p:cNvSpPr>
            <a:spLocks noGrp="1"/>
          </p:cNvSpPr>
          <p:nvPr>
            <p:ph type="title"/>
          </p:nvPr>
        </p:nvSpPr>
        <p:spPr>
          <a:xfrm>
            <a:off x="457200" y="345696"/>
            <a:ext cx="8229600" cy="1143000"/>
          </a:xfrm>
        </p:spPr>
        <p:txBody>
          <a:bodyPr/>
          <a:lstStyle/>
          <a:p>
            <a:pPr algn="r"/>
            <a:r>
              <a:rPr lang="zh-CN" altLang="en-US" sz="2800" b="1" dirty="0" smtClean="0">
                <a:latin typeface="微软雅黑" panose="020B0503020204020204" pitchFamily="34" charset="-122"/>
                <a:ea typeface="微软雅黑" panose="020B0503020204020204" pitchFamily="34" charset="-122"/>
              </a:rPr>
              <a:t>卫生</a:t>
            </a:r>
            <a:r>
              <a:rPr lang="zh-CN" altLang="zh-CN" sz="2800" b="1" dirty="0" smtClean="0">
                <a:latin typeface="微软雅黑" panose="020B0503020204020204" pitchFamily="34" charset="-122"/>
                <a:ea typeface="微软雅黑" panose="020B0503020204020204" pitchFamily="34" charset="-122"/>
              </a:rPr>
              <a:t>经济学</a:t>
            </a:r>
            <a:r>
              <a:rPr lang="en-US" altLang="zh-CN" sz="2800" b="1" dirty="0">
                <a:latin typeface="微软雅黑" panose="020B0503020204020204" pitchFamily="34" charset="-122"/>
                <a:ea typeface="微软雅黑" panose="020B0503020204020204" pitchFamily="34" charset="-122"/>
              </a:rPr>
              <a:t/>
            </a:r>
            <a:br>
              <a:rPr lang="en-US" altLang="zh-CN" sz="2800" b="1" dirty="0">
                <a:latin typeface="微软雅黑" panose="020B0503020204020204" pitchFamily="34" charset="-122"/>
                <a:ea typeface="微软雅黑" panose="020B0503020204020204" pitchFamily="34" charset="-122"/>
              </a:rPr>
            </a:br>
            <a:r>
              <a:rPr lang="zh-CN" altLang="zh-CN" sz="2400" b="0" i="1" dirty="0">
                <a:latin typeface="微软雅黑" panose="020B0503020204020204" pitchFamily="34" charset="-122"/>
                <a:ea typeface="微软雅黑" panose="020B0503020204020204" pitchFamily="34" charset="-122"/>
              </a:rPr>
              <a:t>床边诊断</a:t>
            </a:r>
            <a:r>
              <a:rPr lang="zh-CN" altLang="zh-CN" sz="2400" b="0" i="1" dirty="0" smtClean="0">
                <a:latin typeface="微软雅黑" panose="020B0503020204020204" pitchFamily="34" charset="-122"/>
                <a:ea typeface="微软雅黑" panose="020B0503020204020204" pitchFamily="34" charset="-122"/>
              </a:rPr>
              <a:t>模式</a:t>
            </a:r>
            <a:r>
              <a:rPr lang="zh-CN" altLang="en-US" sz="2400" b="0" i="1" dirty="0">
                <a:latin typeface="微软雅黑" panose="020B0503020204020204" pitchFamily="34" charset="-122"/>
                <a:ea typeface="微软雅黑" panose="020B0503020204020204" pitchFamily="34" charset="-122"/>
              </a:rPr>
              <a:t>是</a:t>
            </a:r>
            <a:r>
              <a:rPr lang="zh-CN" altLang="zh-CN" sz="2400" b="0" i="1" dirty="0">
                <a:latin typeface="微软雅黑" panose="020B0503020204020204" pitchFamily="34" charset="-122"/>
                <a:ea typeface="微软雅黑" panose="020B0503020204020204" pitchFamily="34" charset="-122"/>
              </a:rPr>
              <a:t>极具成本效果</a:t>
            </a:r>
            <a:r>
              <a:rPr lang="zh-CN" altLang="en-US" sz="2400" b="0" i="1" dirty="0">
                <a:latin typeface="微软雅黑" panose="020B0503020204020204" pitchFamily="34" charset="-122"/>
                <a:ea typeface="微软雅黑" panose="020B0503020204020204" pitchFamily="34" charset="-122"/>
              </a:rPr>
              <a:t>的检测模式</a:t>
            </a:r>
          </a:p>
        </p:txBody>
      </p:sp>
      <p:sp>
        <p:nvSpPr>
          <p:cNvPr id="3" name="内容占位符 2"/>
          <p:cNvSpPr>
            <a:spLocks noGrp="1"/>
          </p:cNvSpPr>
          <p:nvPr>
            <p:ph idx="1"/>
          </p:nvPr>
        </p:nvSpPr>
        <p:spPr>
          <a:xfrm>
            <a:off x="395536" y="1628800"/>
            <a:ext cx="8355013" cy="686321"/>
          </a:xfrm>
        </p:spPr>
        <p:txBody>
          <a:bodyPr/>
          <a:lstStyle/>
          <a:p>
            <a:r>
              <a:rPr lang="zh-CN" altLang="zh-CN" sz="2400" b="1" u="sng" dirty="0">
                <a:latin typeface="微软雅黑" panose="020B0503020204020204" pitchFamily="34" charset="-122"/>
                <a:ea typeface="微软雅黑" panose="020B0503020204020204" pitchFamily="34" charset="-122"/>
              </a:rPr>
              <a:t>血糖、心肌标志物、血气等</a:t>
            </a:r>
            <a:r>
              <a:rPr lang="zh-CN" altLang="zh-CN" sz="2400" b="1" u="sng" dirty="0" smtClean="0">
                <a:latin typeface="微软雅黑" panose="020B0503020204020204" pitchFamily="34" charset="-122"/>
                <a:ea typeface="微软雅黑" panose="020B0503020204020204" pitchFamily="34" charset="-122"/>
              </a:rPr>
              <a:t>指标</a:t>
            </a:r>
          </a:p>
        </p:txBody>
      </p:sp>
      <p:sp>
        <p:nvSpPr>
          <p:cNvPr id="6" name="矩形 5"/>
          <p:cNvSpPr/>
          <p:nvPr/>
        </p:nvSpPr>
        <p:spPr>
          <a:xfrm>
            <a:off x="3491880" y="2348880"/>
            <a:ext cx="2376264" cy="4104456"/>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spAutoFit/>
          </a:bodyPr>
          <a:lstStyle/>
          <a:p>
            <a:pPr marL="342900" indent="-342900" algn="ctr">
              <a:buFont typeface="Arial" panose="020B0604020202020204" pitchFamily="34" charset="0"/>
              <a:buChar char="•"/>
            </a:pPr>
            <a:endParaRPr lang="zh-CN" altLang="en-US" sz="2000" dirty="0">
              <a:solidFill>
                <a:schemeClr val="tx1"/>
              </a:solidFill>
              <a:latin typeface="Imago" pitchFamily="2" charset="0"/>
            </a:endParaRPr>
          </a:p>
        </p:txBody>
      </p:sp>
      <p:sp>
        <p:nvSpPr>
          <p:cNvPr id="8" name="矩形 7"/>
          <p:cNvSpPr>
            <a:spLocks noChangeArrowheads="1"/>
          </p:cNvSpPr>
          <p:nvPr/>
        </p:nvSpPr>
        <p:spPr bwMode="auto">
          <a:xfrm flipV="1">
            <a:off x="0" y="881192"/>
            <a:ext cx="4779911" cy="72008"/>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55898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66738" y="3716338"/>
            <a:ext cx="4068762" cy="2622550"/>
          </a:xfrm>
          <a:prstGeom prst="rect">
            <a:avLst/>
          </a:prstGeom>
          <a:solidFill>
            <a:schemeClr val="accent3">
              <a:lumMod val="20000"/>
              <a:lumOff val="80000"/>
            </a:schemeClr>
          </a:solidFill>
        </p:spPr>
        <p:txBody>
          <a:bodyPr>
            <a:spAutoFit/>
          </a:bodyPr>
          <a:lstStyle/>
          <a:p>
            <a:pPr eaLnBrk="0" hangingPunct="0">
              <a:lnSpc>
                <a:spcPts val="2200"/>
              </a:lnSpc>
              <a:spcBef>
                <a:spcPct val="50000"/>
              </a:spcBef>
              <a:defRPr/>
            </a:pPr>
            <a:r>
              <a:rPr lang="zh-CN" altLang="en-US" sz="2000" b="1" dirty="0">
                <a:latin typeface="微软雅黑" panose="020B0503020204020204" pitchFamily="34" charset="-122"/>
                <a:ea typeface="微软雅黑" panose="020B0503020204020204" pitchFamily="34" charset="-122"/>
              </a:rPr>
              <a:t>实施方案：</a:t>
            </a:r>
          </a:p>
          <a:p>
            <a:pPr marL="342900" indent="-342900" eaLnBrk="0" hangingPunct="0">
              <a:lnSpc>
                <a:spcPts val="2200"/>
              </a:lnSpc>
              <a:spcBef>
                <a:spcPct val="50000"/>
              </a:spcBef>
              <a:buFont typeface="+mj-ea"/>
              <a:buAutoNum type="circleNumDbPlain"/>
              <a:defRPr/>
            </a:pPr>
            <a:r>
              <a:rPr lang="zh-CN" altLang="en-US" dirty="0">
                <a:latin typeface="微软雅黑" panose="020B0503020204020204" pitchFamily="34" charset="-122"/>
                <a:ea typeface="微软雅黑" panose="020B0503020204020204" pitchFamily="34" charset="-122"/>
              </a:rPr>
              <a:t>加强急诊急救体系建设</a:t>
            </a:r>
          </a:p>
          <a:p>
            <a:pPr marL="342900" indent="-342900" eaLnBrk="0" hangingPunct="0">
              <a:lnSpc>
                <a:spcPts val="2200"/>
              </a:lnSpc>
              <a:spcBef>
                <a:spcPct val="50000"/>
              </a:spcBef>
              <a:buFont typeface="+mj-ea"/>
              <a:buAutoNum type="circleNumDbPlain"/>
              <a:defRPr/>
            </a:pPr>
            <a:r>
              <a:rPr lang="zh-CN" altLang="en-US" dirty="0">
                <a:latin typeface="微软雅黑" panose="020B0503020204020204" pitchFamily="34" charset="-122"/>
                <a:ea typeface="微软雅黑" panose="020B0503020204020204" pitchFamily="34" charset="-122"/>
              </a:rPr>
              <a:t>加强网络医院</a:t>
            </a:r>
            <a:r>
              <a:rPr lang="zh-CN" altLang="en-US" b="1" dirty="0">
                <a:solidFill>
                  <a:srgbClr val="FF0000"/>
                </a:solidFill>
                <a:latin typeface="微软雅黑" panose="020B0503020204020204" pitchFamily="34" charset="-122"/>
                <a:ea typeface="微软雅黑" panose="020B0503020204020204" pitchFamily="34" charset="-122"/>
              </a:rPr>
              <a:t>胸痛中心</a:t>
            </a:r>
            <a:r>
              <a:rPr lang="zh-CN" altLang="en-US" dirty="0">
                <a:latin typeface="微软雅黑" panose="020B0503020204020204" pitchFamily="34" charset="-122"/>
                <a:ea typeface="微软雅黑" panose="020B0503020204020204" pitchFamily="34" charset="-122"/>
              </a:rPr>
              <a:t>或卒中中心建设</a:t>
            </a:r>
          </a:p>
          <a:p>
            <a:pPr marL="342900" indent="-342900" eaLnBrk="0" hangingPunct="0">
              <a:lnSpc>
                <a:spcPts val="2200"/>
              </a:lnSpc>
              <a:spcBef>
                <a:spcPct val="50000"/>
              </a:spcBef>
              <a:buFont typeface="+mj-ea"/>
              <a:buAutoNum type="circleNumDbPlain"/>
              <a:defRPr/>
            </a:pPr>
            <a:r>
              <a:rPr lang="zh-CN" altLang="en-US" dirty="0">
                <a:latin typeface="微软雅黑" panose="020B0503020204020204" pitchFamily="34" charset="-122"/>
                <a:ea typeface="微软雅黑" panose="020B0503020204020204" pitchFamily="34" charset="-122"/>
              </a:rPr>
              <a:t>加强公众教育和专业人员培训</a:t>
            </a:r>
          </a:p>
          <a:p>
            <a:pPr marL="342900" indent="-342900" eaLnBrk="0" hangingPunct="0">
              <a:lnSpc>
                <a:spcPts val="2200"/>
              </a:lnSpc>
              <a:spcBef>
                <a:spcPct val="50000"/>
              </a:spcBef>
              <a:buFont typeface="+mj-ea"/>
              <a:buAutoNum type="circleNumDbPlain"/>
              <a:defRPr/>
            </a:pPr>
            <a:r>
              <a:rPr lang="zh-CN" altLang="en-US" b="1" dirty="0">
                <a:solidFill>
                  <a:srgbClr val="FF0000"/>
                </a:solidFill>
                <a:latin typeface="微软雅黑" panose="020B0503020204020204" pitchFamily="34" charset="-122"/>
                <a:ea typeface="微软雅黑" panose="020B0503020204020204" pitchFamily="34" charset="-122"/>
              </a:rPr>
              <a:t>建立急性心脑血管病救治规范和持续质量评估机制</a:t>
            </a:r>
            <a:endParaRPr lang="en-US" altLang="zh-CN" b="1" dirty="0">
              <a:solidFill>
                <a:srgbClr val="FF0000"/>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565150" y="260648"/>
            <a:ext cx="8229600" cy="711200"/>
          </a:xfrm>
        </p:spPr>
        <p:txBody>
          <a:bodyPr/>
          <a:lstStyle/>
          <a:p>
            <a:pPr algn="r">
              <a:defRPr/>
            </a:pPr>
            <a:r>
              <a:rPr lang="en-US" altLang="zh-CN" sz="2400" b="1" kern="1200" dirty="0" smtClean="0">
                <a:latin typeface="微软雅黑" pitchFamily="34" charset="-122"/>
                <a:ea typeface="微软雅黑" pitchFamily="34" charset="-122"/>
                <a:cs typeface="+mn-cs"/>
              </a:rPr>
              <a:t>2015</a:t>
            </a:r>
            <a:r>
              <a:rPr lang="zh-CN" altLang="en-US" sz="2400" b="1" kern="1200" dirty="0" smtClean="0">
                <a:latin typeface="微软雅黑" pitchFamily="34" charset="-122"/>
                <a:ea typeface="微软雅黑" pitchFamily="34" charset="-122"/>
                <a:cs typeface="+mn-cs"/>
              </a:rPr>
              <a:t>年卫计委</a:t>
            </a:r>
            <a:r>
              <a:rPr lang="en-US" altLang="zh-CN" sz="2400" b="1" kern="1200" dirty="0" smtClean="0">
                <a:latin typeface="微软雅黑" pitchFamily="34" charset="-122"/>
                <a:ea typeface="微软雅黑" pitchFamily="34" charset="-122"/>
                <a:cs typeface="+mn-cs"/>
              </a:rPr>
              <a:t/>
            </a:r>
            <a:br>
              <a:rPr lang="en-US" altLang="zh-CN" sz="2400" b="1" kern="1200" dirty="0" smtClean="0">
                <a:latin typeface="微软雅黑" pitchFamily="34" charset="-122"/>
                <a:ea typeface="微软雅黑" pitchFamily="34" charset="-122"/>
                <a:cs typeface="+mn-cs"/>
              </a:rPr>
            </a:br>
            <a:r>
              <a:rPr lang="zh-CN" altLang="en-US" sz="2400" i="1" kern="1200" dirty="0" smtClean="0">
                <a:latin typeface="微软雅黑" pitchFamily="34" charset="-122"/>
                <a:ea typeface="微软雅黑" pitchFamily="34" charset="-122"/>
                <a:cs typeface="+mn-cs"/>
              </a:rPr>
              <a:t>胸痛中心建设纳入国家政策</a:t>
            </a:r>
            <a:endParaRPr lang="zh-CN" altLang="en-US" sz="2400" i="1" kern="1200" dirty="0">
              <a:latin typeface="微软雅黑" pitchFamily="34" charset="-122"/>
              <a:ea typeface="微软雅黑" pitchFamily="34" charset="-122"/>
              <a:cs typeface="+mn-cs"/>
            </a:endParaRPr>
          </a:p>
        </p:txBody>
      </p:sp>
      <p:sp>
        <p:nvSpPr>
          <p:cNvPr id="3" name="矩形 2"/>
          <p:cNvSpPr/>
          <p:nvPr/>
        </p:nvSpPr>
        <p:spPr>
          <a:xfrm>
            <a:off x="576263" y="1252538"/>
            <a:ext cx="4103687" cy="1636712"/>
          </a:xfrm>
          <a:prstGeom prst="rect">
            <a:avLst/>
          </a:prstGeom>
          <a:solidFill>
            <a:schemeClr val="accent3">
              <a:lumMod val="20000"/>
              <a:lumOff val="80000"/>
            </a:schemeClr>
          </a:solidFill>
        </p:spPr>
        <p:txBody>
          <a:bodyPr>
            <a:spAutoFit/>
          </a:bodyPr>
          <a:lstStyle/>
          <a:p>
            <a:pPr eaLnBrk="0" hangingPunct="0">
              <a:lnSpc>
                <a:spcPts val="2200"/>
              </a:lnSpc>
              <a:spcBef>
                <a:spcPct val="50000"/>
              </a:spcBef>
              <a:defRPr/>
            </a:pPr>
            <a:r>
              <a:rPr lang="zh-CN" altLang="en-US" sz="2000" b="1" dirty="0">
                <a:latin typeface="微软雅黑" panose="020B0503020204020204" pitchFamily="34" charset="-122"/>
                <a:ea typeface="微软雅黑" panose="020B0503020204020204" pitchFamily="34" charset="-122"/>
              </a:rPr>
              <a:t>主要目标：</a:t>
            </a:r>
          </a:p>
          <a:p>
            <a:pPr marL="342900" indent="-342900" eaLnBrk="0" hangingPunct="0">
              <a:lnSpc>
                <a:spcPts val="2200"/>
              </a:lnSpc>
              <a:spcBef>
                <a:spcPct val="50000"/>
              </a:spcBef>
              <a:buFont typeface="+mj-ea"/>
              <a:buAutoNum type="circleNumDbPlain"/>
              <a:defRPr/>
            </a:pPr>
            <a:r>
              <a:rPr lang="zh-CN" altLang="en-US" dirty="0">
                <a:latin typeface="微软雅黑" panose="020B0503020204020204" pitchFamily="34" charset="-122"/>
                <a:ea typeface="微软雅黑" panose="020B0503020204020204" pitchFamily="34" charset="-122"/>
              </a:rPr>
              <a:t>提高早期再灌注治疗率</a:t>
            </a:r>
          </a:p>
          <a:p>
            <a:pPr marL="342900" indent="-342900" eaLnBrk="0" hangingPunct="0">
              <a:lnSpc>
                <a:spcPts val="2200"/>
              </a:lnSpc>
              <a:spcBef>
                <a:spcPct val="50000"/>
              </a:spcBef>
              <a:buFont typeface="+mj-ea"/>
              <a:buAutoNum type="circleNumDbPlain"/>
              <a:defRPr/>
            </a:pPr>
            <a:r>
              <a:rPr lang="zh-CN" altLang="en-US" dirty="0">
                <a:latin typeface="微软雅黑" panose="020B0503020204020204" pitchFamily="34" charset="-122"/>
                <a:ea typeface="微软雅黑" panose="020B0503020204020204" pitchFamily="34" charset="-122"/>
              </a:rPr>
              <a:t>缩短早期救治时间</a:t>
            </a:r>
          </a:p>
          <a:p>
            <a:pPr marL="342900" indent="-342900" eaLnBrk="0" hangingPunct="0">
              <a:lnSpc>
                <a:spcPts val="2200"/>
              </a:lnSpc>
              <a:spcBef>
                <a:spcPct val="50000"/>
              </a:spcBef>
              <a:buFont typeface="+mj-ea"/>
              <a:buAutoNum type="circleNumDbPlain"/>
              <a:defRPr/>
            </a:pPr>
            <a:r>
              <a:rPr lang="zh-CN" altLang="en-US" dirty="0">
                <a:latin typeface="微软雅黑" panose="020B0503020204020204" pitchFamily="34" charset="-122"/>
                <a:ea typeface="微软雅黑" panose="020B0503020204020204" pitchFamily="34" charset="-122"/>
              </a:rPr>
              <a:t>降低死亡率、致残率和医疗费用</a:t>
            </a:r>
            <a:endParaRPr lang="en-US" altLang="zh-CN" dirty="0">
              <a:latin typeface="微软雅黑" panose="020B0503020204020204" pitchFamily="34" charset="-122"/>
              <a:ea typeface="微软雅黑" panose="020B0503020204020204" pitchFamily="34" charset="-122"/>
            </a:endParaRPr>
          </a:p>
        </p:txBody>
      </p:sp>
      <p:pic>
        <p:nvPicPr>
          <p:cNvPr id="7" name="图片 1"/>
          <p:cNvPicPr>
            <a:picLocks noChangeAspect="1"/>
          </p:cNvPicPr>
          <p:nvPr/>
        </p:nvPicPr>
        <p:blipFill>
          <a:blip r:embed="rId3" cstate="print">
            <a:extLst/>
          </a:blip>
          <a:srcRect/>
          <a:stretch>
            <a:fillRect/>
          </a:stretch>
        </p:blipFill>
        <p:spPr bwMode="auto">
          <a:xfrm>
            <a:off x="5220072" y="1173699"/>
            <a:ext cx="3748087" cy="55149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5" name="圆角矩形 4"/>
          <p:cNvSpPr/>
          <p:nvPr/>
        </p:nvSpPr>
        <p:spPr>
          <a:xfrm>
            <a:off x="693738" y="2128838"/>
            <a:ext cx="7972425" cy="2425700"/>
          </a:xfrm>
          <a:prstGeom prst="roundRect">
            <a:avLst/>
          </a:prstGeom>
          <a:solidFill>
            <a:schemeClr val="bg1"/>
          </a:solidFill>
          <a:ln w="57150">
            <a:solidFill>
              <a:srgbClr val="FF0000"/>
            </a:solidFill>
          </a:ln>
        </p:spPr>
        <p:style>
          <a:lnRef idx="2">
            <a:schemeClr val="accent6"/>
          </a:lnRef>
          <a:fillRef idx="1">
            <a:schemeClr val="lt1"/>
          </a:fillRef>
          <a:effectRef idx="0">
            <a:schemeClr val="accent6"/>
          </a:effectRef>
          <a:fontRef idx="minor">
            <a:schemeClr val="dk1"/>
          </a:fontRef>
        </p:style>
        <p:txBody>
          <a:bodyPr>
            <a:spAutoFit/>
          </a:bodyPr>
          <a:lstStyle/>
          <a:p>
            <a:pPr marL="342900" indent="-342900" eaLnBrk="0" hangingPunct="0">
              <a:lnSpc>
                <a:spcPct val="150000"/>
              </a:lnSpc>
              <a:spcBef>
                <a:spcPct val="50000"/>
              </a:spcBef>
              <a:buFont typeface="Arial" panose="020B0604020202020204" pitchFamily="34" charset="0"/>
              <a:buChar char="•"/>
              <a:defRPr/>
            </a:pPr>
            <a:r>
              <a:rPr lang="zh-CN" altLang="en-US" sz="2000" b="1" dirty="0">
                <a:latin typeface="微软雅黑" panose="020B0503020204020204" pitchFamily="34" charset="-122"/>
                <a:ea typeface="微软雅黑" panose="020B0503020204020204" pitchFamily="34" charset="-122"/>
              </a:rPr>
              <a:t>首次对各级医院在心脑血管病的救治方面提出了技术标准和考核指标</a:t>
            </a:r>
            <a:endParaRPr lang="en-US" altLang="zh-CN" sz="2000" b="1" dirty="0">
              <a:latin typeface="微软雅黑" panose="020B0503020204020204" pitchFamily="34" charset="-122"/>
              <a:ea typeface="微软雅黑" panose="020B0503020204020204" pitchFamily="34" charset="-122"/>
            </a:endParaRPr>
          </a:p>
          <a:p>
            <a:pPr marL="342900" indent="-342900" eaLnBrk="0" hangingPunct="0">
              <a:lnSpc>
                <a:spcPct val="150000"/>
              </a:lnSpc>
              <a:spcBef>
                <a:spcPct val="50000"/>
              </a:spcBef>
              <a:buFont typeface="Arial" panose="020B0604020202020204" pitchFamily="34" charset="0"/>
              <a:buChar char="•"/>
              <a:defRPr/>
            </a:pPr>
            <a:r>
              <a:rPr lang="zh-CN" altLang="en-US" sz="2000" b="1" dirty="0">
                <a:latin typeface="微软雅黑" panose="020B0503020204020204" pitchFamily="34" charset="-122"/>
                <a:ea typeface="微软雅黑" panose="020B0503020204020204" pitchFamily="34" charset="-122"/>
              </a:rPr>
              <a:t>目的是促进各级医院建立心脑血管病的急救绿色通道</a:t>
            </a:r>
            <a:endParaRPr lang="en-US" altLang="zh-CN" sz="2000" b="1" dirty="0">
              <a:latin typeface="微软雅黑" panose="020B0503020204020204" pitchFamily="34" charset="-122"/>
              <a:ea typeface="微软雅黑" panose="020B0503020204020204" pitchFamily="34" charset="-122"/>
            </a:endParaRPr>
          </a:p>
          <a:p>
            <a:pPr marL="342900" indent="-342900" eaLnBrk="0" hangingPunct="0">
              <a:lnSpc>
                <a:spcPct val="150000"/>
              </a:lnSpc>
              <a:spcBef>
                <a:spcPct val="50000"/>
              </a:spcBef>
              <a:buFont typeface="Arial" panose="020B0604020202020204" pitchFamily="34" charset="0"/>
              <a:buChar char="•"/>
              <a:defRPr/>
            </a:pPr>
            <a:r>
              <a:rPr lang="zh-CN" altLang="en-US" sz="2000" b="1" dirty="0">
                <a:latin typeface="微软雅黑" panose="020B0503020204020204" pitchFamily="34" charset="-122"/>
                <a:ea typeface="微软雅黑" panose="020B0503020204020204" pitchFamily="34" charset="-122"/>
              </a:rPr>
              <a:t>提升各级医院心脑血管病的急救能力</a:t>
            </a:r>
          </a:p>
        </p:txBody>
      </p:sp>
      <p:sp>
        <p:nvSpPr>
          <p:cNvPr id="9" name="矩形 8"/>
          <p:cNvSpPr>
            <a:spLocks noChangeArrowheads="1"/>
          </p:cNvSpPr>
          <p:nvPr/>
        </p:nvSpPr>
        <p:spPr bwMode="auto">
          <a:xfrm flipV="1">
            <a:off x="0" y="894336"/>
            <a:ext cx="4779911" cy="77511"/>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en-US"/>
            </a:defPPr>
            <a:lvl1pPr algn="l" rtl="0" fontAlgn="base">
              <a:spcBef>
                <a:spcPct val="0"/>
              </a:spcBef>
              <a:spcAft>
                <a:spcPct val="0"/>
              </a:spcAft>
              <a:defRPr kern="1200">
                <a:solidFill>
                  <a:schemeClr val="tx1"/>
                </a:solidFill>
                <a:latin typeface="Imago" pitchFamily="2" charset="0"/>
                <a:ea typeface="宋体" pitchFamily="2" charset="-122"/>
                <a:cs typeface="+mn-cs"/>
              </a:defRPr>
            </a:lvl1pPr>
            <a:lvl2pPr marL="457200" algn="l" rtl="0" fontAlgn="base">
              <a:spcBef>
                <a:spcPct val="0"/>
              </a:spcBef>
              <a:spcAft>
                <a:spcPct val="0"/>
              </a:spcAft>
              <a:defRPr kern="1200">
                <a:solidFill>
                  <a:schemeClr val="tx1"/>
                </a:solidFill>
                <a:latin typeface="Imago" pitchFamily="2" charset="0"/>
                <a:ea typeface="宋体" pitchFamily="2" charset="-122"/>
                <a:cs typeface="+mn-cs"/>
              </a:defRPr>
            </a:lvl2pPr>
            <a:lvl3pPr marL="914400" algn="l" rtl="0" fontAlgn="base">
              <a:spcBef>
                <a:spcPct val="0"/>
              </a:spcBef>
              <a:spcAft>
                <a:spcPct val="0"/>
              </a:spcAft>
              <a:defRPr kern="1200">
                <a:solidFill>
                  <a:schemeClr val="tx1"/>
                </a:solidFill>
                <a:latin typeface="Imago" pitchFamily="2" charset="0"/>
                <a:ea typeface="宋体" pitchFamily="2" charset="-122"/>
                <a:cs typeface="+mn-cs"/>
              </a:defRPr>
            </a:lvl3pPr>
            <a:lvl4pPr marL="1371600" algn="l" rtl="0" fontAlgn="base">
              <a:spcBef>
                <a:spcPct val="0"/>
              </a:spcBef>
              <a:spcAft>
                <a:spcPct val="0"/>
              </a:spcAft>
              <a:defRPr kern="1200">
                <a:solidFill>
                  <a:schemeClr val="tx1"/>
                </a:solidFill>
                <a:latin typeface="Imago" pitchFamily="2" charset="0"/>
                <a:ea typeface="宋体" pitchFamily="2" charset="-122"/>
                <a:cs typeface="+mn-cs"/>
              </a:defRPr>
            </a:lvl4pPr>
            <a:lvl5pPr marL="1828800" algn="l" rtl="0" fontAlgn="base">
              <a:spcBef>
                <a:spcPct val="0"/>
              </a:spcBef>
              <a:spcAft>
                <a:spcPct val="0"/>
              </a:spcAft>
              <a:defRPr kern="1200">
                <a:solidFill>
                  <a:schemeClr val="tx1"/>
                </a:solidFill>
                <a:latin typeface="Imago" pitchFamily="2" charset="0"/>
                <a:ea typeface="宋体" pitchFamily="2" charset="-122"/>
                <a:cs typeface="+mn-cs"/>
              </a:defRPr>
            </a:lvl5pPr>
            <a:lvl6pPr marL="2286000" algn="l" defTabSz="914400" rtl="0" eaLnBrk="1" latinLnBrk="0" hangingPunct="1">
              <a:defRPr kern="1200">
                <a:solidFill>
                  <a:schemeClr val="tx1"/>
                </a:solidFill>
                <a:latin typeface="Imago" pitchFamily="2" charset="0"/>
                <a:ea typeface="宋体" pitchFamily="2" charset="-122"/>
                <a:cs typeface="+mn-cs"/>
              </a:defRPr>
            </a:lvl6pPr>
            <a:lvl7pPr marL="2743200" algn="l" defTabSz="914400" rtl="0" eaLnBrk="1" latinLnBrk="0" hangingPunct="1">
              <a:defRPr kern="1200">
                <a:solidFill>
                  <a:schemeClr val="tx1"/>
                </a:solidFill>
                <a:latin typeface="Imago" pitchFamily="2" charset="0"/>
                <a:ea typeface="宋体" pitchFamily="2" charset="-122"/>
                <a:cs typeface="+mn-cs"/>
              </a:defRPr>
            </a:lvl7pPr>
            <a:lvl8pPr marL="3200400" algn="l" defTabSz="914400" rtl="0" eaLnBrk="1" latinLnBrk="0" hangingPunct="1">
              <a:defRPr kern="1200">
                <a:solidFill>
                  <a:schemeClr val="tx1"/>
                </a:solidFill>
                <a:latin typeface="Imago" pitchFamily="2" charset="0"/>
                <a:ea typeface="宋体" pitchFamily="2" charset="-122"/>
                <a:cs typeface="+mn-cs"/>
              </a:defRPr>
            </a:lvl8pPr>
            <a:lvl9pPr marL="3657600" algn="l" defTabSz="914400" rtl="0" eaLnBrk="1" latinLnBrk="0" hangingPunct="1">
              <a:defRPr kern="1200">
                <a:solidFill>
                  <a:schemeClr val="tx1"/>
                </a:solidFill>
                <a:latin typeface="Imago" pitchFamily="2" charset="0"/>
                <a:ea typeface="宋体"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9876213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a:off x="0" y="4160821"/>
            <a:ext cx="9144000" cy="2697179"/>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 name="标题 1"/>
          <p:cNvSpPr>
            <a:spLocks noGrp="1"/>
          </p:cNvSpPr>
          <p:nvPr>
            <p:ph type="title"/>
          </p:nvPr>
        </p:nvSpPr>
        <p:spPr/>
        <p:txBody>
          <a:bodyPr/>
          <a:lstStyle/>
          <a:p>
            <a:pPr algn="r">
              <a:lnSpc>
                <a:spcPts val="3200"/>
              </a:lnSpc>
            </a:pPr>
            <a:r>
              <a:rPr lang="zh-CN" altLang="en-US" sz="2400" b="1" dirty="0" smtClean="0">
                <a:latin typeface="微软雅黑" pitchFamily="34" charset="-122"/>
                <a:ea typeface="微软雅黑" pitchFamily="34" charset="-122"/>
              </a:rPr>
              <a:t>中国胸</a:t>
            </a:r>
            <a:r>
              <a:rPr lang="zh-CN" altLang="en-US" sz="2400" b="1" dirty="0">
                <a:latin typeface="微软雅黑" pitchFamily="34" charset="-122"/>
                <a:ea typeface="微软雅黑" pitchFamily="34" charset="-122"/>
              </a:rPr>
              <a:t>痛中心的认证要求</a:t>
            </a:r>
            <a:r>
              <a:rPr lang="en-US" altLang="zh-CN" sz="2400" b="1" dirty="0">
                <a:latin typeface="微软雅黑" pitchFamily="34" charset="-122"/>
                <a:ea typeface="微软雅黑" pitchFamily="34" charset="-122"/>
              </a:rPr>
              <a:t/>
            </a:r>
            <a:br>
              <a:rPr lang="en-US" altLang="zh-CN" sz="2400" b="1" dirty="0">
                <a:latin typeface="微软雅黑" pitchFamily="34" charset="-122"/>
                <a:ea typeface="微软雅黑" pitchFamily="34" charset="-122"/>
              </a:rPr>
            </a:br>
            <a:r>
              <a:rPr lang="zh-CN" altLang="en-US" sz="2400" b="0" i="1" dirty="0" smtClean="0">
                <a:latin typeface="微软雅黑" pitchFamily="34" charset="-122"/>
                <a:ea typeface="微软雅黑" pitchFamily="34" charset="-122"/>
              </a:rPr>
              <a:t>要求必须配备</a:t>
            </a:r>
            <a:r>
              <a:rPr lang="en-US" altLang="zh-CN" sz="2400" b="0" i="1" dirty="0" smtClean="0">
                <a:latin typeface="微软雅黑" pitchFamily="34" charset="-122"/>
                <a:ea typeface="微软雅黑" pitchFamily="34" charset="-122"/>
              </a:rPr>
              <a:t>POC</a:t>
            </a:r>
            <a:r>
              <a:rPr lang="zh-CN" altLang="en-US" sz="2400" b="0" i="1" dirty="0">
                <a:latin typeface="微软雅黑" pitchFamily="34" charset="-122"/>
                <a:ea typeface="微软雅黑" pitchFamily="34" charset="-122"/>
              </a:rPr>
              <a:t>并于</a:t>
            </a:r>
            <a:r>
              <a:rPr lang="en-US" altLang="zh-CN" sz="2400" b="0" i="1" dirty="0">
                <a:latin typeface="微软雅黑" pitchFamily="34" charset="-122"/>
                <a:ea typeface="微软雅黑" pitchFamily="34" charset="-122"/>
              </a:rPr>
              <a:t>20</a:t>
            </a:r>
            <a:r>
              <a:rPr lang="zh-CN" altLang="en-US" sz="2400" b="0" i="1" dirty="0">
                <a:latin typeface="微软雅黑" pitchFamily="34" charset="-122"/>
                <a:ea typeface="微软雅黑" pitchFamily="34" charset="-122"/>
              </a:rPr>
              <a:t>分钟内</a:t>
            </a:r>
            <a:r>
              <a:rPr lang="zh-CN" altLang="en-US" sz="2400" b="0" i="1" dirty="0" smtClean="0">
                <a:latin typeface="微软雅黑" pitchFamily="34" charset="-122"/>
                <a:ea typeface="微软雅黑" pitchFamily="34" charset="-122"/>
              </a:rPr>
              <a:t>出</a:t>
            </a:r>
            <a:r>
              <a:rPr lang="en-US" altLang="zh-CN" sz="2400" b="0" i="1" dirty="0" err="1" smtClean="0">
                <a:latin typeface="微软雅黑" pitchFamily="34" charset="-122"/>
                <a:ea typeface="微软雅黑" pitchFamily="34" charset="-122"/>
              </a:rPr>
              <a:t>TnT</a:t>
            </a:r>
            <a:r>
              <a:rPr lang="zh-CN" altLang="en-US" sz="2400" b="0" i="1" dirty="0" smtClean="0">
                <a:latin typeface="微软雅黑" pitchFamily="34" charset="-122"/>
                <a:ea typeface="微软雅黑" pitchFamily="34" charset="-122"/>
              </a:rPr>
              <a:t>结果</a:t>
            </a:r>
            <a:endParaRPr lang="zh-CN" altLang="en-US" sz="2400" b="0" i="1" dirty="0">
              <a:latin typeface="微软雅黑" pitchFamily="34" charset="-122"/>
              <a:ea typeface="微软雅黑" pitchFamily="34" charset="-122"/>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1887469"/>
            <a:ext cx="8227004" cy="389669"/>
          </a:xfrm>
          <a:prstGeom prst="rect">
            <a:avLst/>
          </a:prstGeom>
          <a:ln>
            <a:noFill/>
          </a:ln>
          <a:effectLst>
            <a:outerShdw blurRad="292100" dist="139700" dir="2700000" algn="tl" rotWithShape="0">
              <a:srgbClr val="333333">
                <a:alpha val="65000"/>
              </a:srgbClr>
            </a:outerShdw>
          </a:effec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807" y="3573015"/>
            <a:ext cx="8320454" cy="1169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0" y="2348880"/>
            <a:ext cx="8227004" cy="650631"/>
          </a:xfrm>
          <a:prstGeom prst="rect">
            <a:avLst/>
          </a:prstGeom>
          <a:ln>
            <a:noFill/>
          </a:ln>
          <a:effectLst>
            <a:outerShdw blurRad="292100" dist="139700" dir="2700000" algn="tl" rotWithShape="0">
              <a:srgbClr val="333333">
                <a:alpha val="65000"/>
              </a:srgbClr>
            </a:outerShdw>
          </a:effectLst>
        </p:spPr>
      </p:pic>
      <p:pic>
        <p:nvPicPr>
          <p:cNvPr id="9"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77104" y="6019801"/>
            <a:ext cx="4576396" cy="644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bwMode="auto">
          <a:xfrm>
            <a:off x="5364088" y="2564904"/>
            <a:ext cx="792088" cy="434607"/>
          </a:xfrm>
          <a:prstGeom prst="rect">
            <a:avLst/>
          </a:prstGeom>
          <a:noFill/>
          <a:ln w="508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a:off x="3981060" y="2564904"/>
            <a:ext cx="792088" cy="434607"/>
          </a:xfrm>
          <a:prstGeom prst="rect">
            <a:avLst/>
          </a:prstGeom>
          <a:noFill/>
          <a:ln w="508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2000880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r"/>
            <a:r>
              <a:rPr lang="zh-CN" altLang="en-US" sz="2400" b="1" dirty="0" smtClean="0">
                <a:latin typeface="微软雅黑" pitchFamily="34" charset="-122"/>
                <a:ea typeface="微软雅黑" pitchFamily="34" charset="-122"/>
              </a:rPr>
              <a:t>中国胸</a:t>
            </a:r>
            <a:r>
              <a:rPr lang="zh-CN" altLang="en-US" sz="2400" b="1" dirty="0">
                <a:latin typeface="微软雅黑" pitchFamily="34" charset="-122"/>
                <a:ea typeface="微软雅黑" pitchFamily="34" charset="-122"/>
              </a:rPr>
              <a:t>痛中心愿景</a:t>
            </a:r>
            <a:r>
              <a:rPr lang="en-US" altLang="zh-CN" sz="2400" b="1" dirty="0">
                <a:latin typeface="微软雅黑" pitchFamily="34" charset="-122"/>
                <a:ea typeface="微软雅黑" pitchFamily="34" charset="-122"/>
              </a:rPr>
              <a:t/>
            </a:r>
            <a:br>
              <a:rPr lang="en-US" altLang="zh-CN" sz="2400" b="1" dirty="0">
                <a:latin typeface="微软雅黑" pitchFamily="34" charset="-122"/>
                <a:ea typeface="微软雅黑" pitchFamily="34" charset="-122"/>
              </a:rPr>
            </a:br>
            <a:r>
              <a:rPr lang="en-US" altLang="zh-CN" sz="2400" b="0" i="1" dirty="0">
                <a:latin typeface="微软雅黑" pitchFamily="34" charset="-122"/>
                <a:ea typeface="微软雅黑" pitchFamily="34" charset="-122"/>
              </a:rPr>
              <a:t>3</a:t>
            </a:r>
            <a:r>
              <a:rPr lang="zh-CN" altLang="en-US" sz="2400" b="0" i="1" dirty="0">
                <a:latin typeface="微软雅黑" pitchFamily="34" charset="-122"/>
                <a:ea typeface="微软雅黑" pitchFamily="34" charset="-122"/>
              </a:rPr>
              <a:t>年打造</a:t>
            </a:r>
            <a:r>
              <a:rPr lang="en-US" altLang="zh-CN" sz="2400" b="0" i="1" dirty="0">
                <a:latin typeface="微软雅黑" pitchFamily="34" charset="-122"/>
                <a:ea typeface="微软雅黑" pitchFamily="34" charset="-122"/>
              </a:rPr>
              <a:t>1000</a:t>
            </a:r>
            <a:r>
              <a:rPr lang="zh-CN" altLang="en-US" sz="2400" b="0" i="1" dirty="0">
                <a:latin typeface="微软雅黑" pitchFamily="34" charset="-122"/>
                <a:ea typeface="微软雅黑" pitchFamily="34" charset="-122"/>
              </a:rPr>
              <a:t>家合格的胸痛中心</a:t>
            </a:r>
          </a:p>
        </p:txBody>
      </p:sp>
      <p:grpSp>
        <p:nvGrpSpPr>
          <p:cNvPr id="6" name="Group 3"/>
          <p:cNvGrpSpPr>
            <a:grpSpLocks/>
          </p:cNvGrpSpPr>
          <p:nvPr/>
        </p:nvGrpSpPr>
        <p:grpSpPr bwMode="auto">
          <a:xfrm>
            <a:off x="428873" y="2179092"/>
            <a:ext cx="2355850" cy="836613"/>
            <a:chOff x="0" y="0"/>
            <a:chExt cx="1484" cy="527"/>
          </a:xfrm>
        </p:grpSpPr>
        <p:sp>
          <p:nvSpPr>
            <p:cNvPr id="7" name="未知"/>
            <p:cNvSpPr>
              <a:spLocks/>
            </p:cNvSpPr>
            <p:nvPr/>
          </p:nvSpPr>
          <p:spPr bwMode="auto">
            <a:xfrm>
              <a:off x="84" y="0"/>
              <a:ext cx="1400" cy="527"/>
            </a:xfrm>
            <a:custGeom>
              <a:avLst/>
              <a:gdLst>
                <a:gd name="T0" fmla="*/ 0 w 1400"/>
                <a:gd name="T1" fmla="*/ 108 h 527"/>
                <a:gd name="T2" fmla="*/ 837 w 1400"/>
                <a:gd name="T3" fmla="*/ 527 h 527"/>
                <a:gd name="T4" fmla="*/ 1400 w 1400"/>
                <a:gd name="T5" fmla="*/ 332 h 527"/>
                <a:gd name="T6" fmla="*/ 281 w 1400"/>
                <a:gd name="T7" fmla="*/ 0 h 527"/>
                <a:gd name="T8" fmla="*/ 0 w 1400"/>
                <a:gd name="T9" fmla="*/ 108 h 527"/>
              </a:gdLst>
              <a:ahLst/>
              <a:cxnLst>
                <a:cxn ang="0">
                  <a:pos x="T0" y="T1"/>
                </a:cxn>
                <a:cxn ang="0">
                  <a:pos x="T2" y="T3"/>
                </a:cxn>
                <a:cxn ang="0">
                  <a:pos x="T4" y="T5"/>
                </a:cxn>
                <a:cxn ang="0">
                  <a:pos x="T6" y="T7"/>
                </a:cxn>
                <a:cxn ang="0">
                  <a:pos x="T8" y="T9"/>
                </a:cxn>
              </a:cxnLst>
              <a:rect l="0" t="0" r="r" b="b"/>
              <a:pathLst>
                <a:path w="1400" h="527">
                  <a:moveTo>
                    <a:pt x="0" y="108"/>
                  </a:moveTo>
                  <a:lnTo>
                    <a:pt x="837" y="527"/>
                  </a:lnTo>
                  <a:lnTo>
                    <a:pt x="1400" y="332"/>
                  </a:lnTo>
                  <a:lnTo>
                    <a:pt x="281" y="0"/>
                  </a:lnTo>
                  <a:lnTo>
                    <a:pt x="0" y="108"/>
                  </a:lnTo>
                  <a:close/>
                </a:path>
              </a:pathLst>
            </a:custGeom>
            <a:gradFill rotWithShape="1">
              <a:gsLst>
                <a:gs pos="0">
                  <a:srgbClr val="C0C0C0"/>
                </a:gs>
                <a:gs pos="100000">
                  <a:srgbClr val="4D4D4D"/>
                </a:gs>
              </a:gsLst>
              <a:lin ang="2700000" scaled="1"/>
            </a:gradFill>
            <a:ln>
              <a:noFill/>
            </a:ln>
            <a:effectLst/>
            <a:scene3d>
              <a:camera prst="legacyObliqueBottom"/>
              <a:lightRig rig="legacyFlat3" dir="b"/>
            </a:scene3d>
            <a:sp3d extrusionH="227000" prstMaterial="legacyMatte">
              <a:bevelT w="13500" h="13500" prst="angle"/>
              <a:bevelB w="13500" h="13500" prst="angle"/>
              <a:extrusionClr>
                <a:srgbClr val="4D4D4D"/>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flatTx/>
            </a:bodyPr>
            <a:lstStyle/>
            <a:p>
              <a:pPr eaLnBrk="1" fontAlgn="auto" hangingPunct="1">
                <a:spcBef>
                  <a:spcPts val="0"/>
                </a:spcBef>
                <a:spcAft>
                  <a:spcPts val="0"/>
                </a:spcAft>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8" name="AutoShape 5"/>
            <p:cNvSpPr>
              <a:spLocks noChangeArrowheads="1"/>
            </p:cNvSpPr>
            <p:nvPr/>
          </p:nvSpPr>
          <p:spPr bwMode="auto">
            <a:xfrm rot="12420000">
              <a:off x="0" y="380"/>
              <a:ext cx="942" cy="144"/>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rgbClr val="5F5F5F">
                    <a:alpha val="0"/>
                  </a:srgbClr>
                </a:gs>
                <a:gs pos="100000">
                  <a:srgbClr val="96969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grpSp>
      <p:sp>
        <p:nvSpPr>
          <p:cNvPr id="9" name="未知"/>
          <p:cNvSpPr>
            <a:spLocks/>
          </p:cNvSpPr>
          <p:nvPr/>
        </p:nvSpPr>
        <p:spPr bwMode="auto">
          <a:xfrm>
            <a:off x="1951286" y="2895055"/>
            <a:ext cx="2600325" cy="1087437"/>
          </a:xfrm>
          <a:custGeom>
            <a:avLst/>
            <a:gdLst>
              <a:gd name="T0" fmla="*/ 1002 w 1698"/>
              <a:gd name="T1" fmla="*/ 710 h 710"/>
              <a:gd name="T2" fmla="*/ 1698 w 1698"/>
              <a:gd name="T3" fmla="*/ 366 h 710"/>
              <a:gd name="T4" fmla="*/ 591 w 1698"/>
              <a:gd name="T5" fmla="*/ 0 h 710"/>
              <a:gd name="T6" fmla="*/ 0 w 1698"/>
              <a:gd name="T7" fmla="*/ 202 h 710"/>
              <a:gd name="T8" fmla="*/ 1002 w 1698"/>
              <a:gd name="T9" fmla="*/ 710 h 710"/>
            </a:gdLst>
            <a:ahLst/>
            <a:cxnLst>
              <a:cxn ang="0">
                <a:pos x="T0" y="T1"/>
              </a:cxn>
              <a:cxn ang="0">
                <a:pos x="T2" y="T3"/>
              </a:cxn>
              <a:cxn ang="0">
                <a:pos x="T4" y="T5"/>
              </a:cxn>
              <a:cxn ang="0">
                <a:pos x="T6" y="T7"/>
              </a:cxn>
              <a:cxn ang="0">
                <a:pos x="T8" y="T9"/>
              </a:cxn>
            </a:cxnLst>
            <a:rect l="0" t="0" r="r" b="b"/>
            <a:pathLst>
              <a:path w="1698" h="710">
                <a:moveTo>
                  <a:pt x="1002" y="710"/>
                </a:moveTo>
                <a:lnTo>
                  <a:pt x="1698" y="366"/>
                </a:lnTo>
                <a:lnTo>
                  <a:pt x="591" y="0"/>
                </a:lnTo>
                <a:lnTo>
                  <a:pt x="0" y="202"/>
                </a:lnTo>
                <a:lnTo>
                  <a:pt x="1002" y="710"/>
                </a:lnTo>
                <a:close/>
              </a:path>
            </a:pathLst>
          </a:custGeom>
          <a:solidFill>
            <a:srgbClr val="C0C0C0">
              <a:alpha val="37999"/>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lstStyle/>
          <a:p>
            <a:pPr eaLnBrk="1" fontAlgn="auto" hangingPunct="1">
              <a:spcBef>
                <a:spcPts val="0"/>
              </a:spcBef>
              <a:spcAft>
                <a:spcPts val="0"/>
              </a:spcAft>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0" name="未知"/>
          <p:cNvSpPr>
            <a:spLocks/>
          </p:cNvSpPr>
          <p:nvPr/>
        </p:nvSpPr>
        <p:spPr bwMode="auto">
          <a:xfrm>
            <a:off x="2075111" y="2261642"/>
            <a:ext cx="2600325" cy="1087438"/>
          </a:xfrm>
          <a:custGeom>
            <a:avLst/>
            <a:gdLst>
              <a:gd name="T0" fmla="*/ 1002 w 1698"/>
              <a:gd name="T1" fmla="*/ 710 h 710"/>
              <a:gd name="T2" fmla="*/ 1698 w 1698"/>
              <a:gd name="T3" fmla="*/ 366 h 710"/>
              <a:gd name="T4" fmla="*/ 591 w 1698"/>
              <a:gd name="T5" fmla="*/ 0 h 710"/>
              <a:gd name="T6" fmla="*/ 0 w 1698"/>
              <a:gd name="T7" fmla="*/ 202 h 710"/>
              <a:gd name="T8" fmla="*/ 1002 w 1698"/>
              <a:gd name="T9" fmla="*/ 710 h 710"/>
            </a:gdLst>
            <a:ahLst/>
            <a:cxnLst>
              <a:cxn ang="0">
                <a:pos x="T0" y="T1"/>
              </a:cxn>
              <a:cxn ang="0">
                <a:pos x="T2" y="T3"/>
              </a:cxn>
              <a:cxn ang="0">
                <a:pos x="T4" y="T5"/>
              </a:cxn>
              <a:cxn ang="0">
                <a:pos x="T6" y="T7"/>
              </a:cxn>
              <a:cxn ang="0">
                <a:pos x="T8" y="T9"/>
              </a:cxn>
            </a:cxnLst>
            <a:rect l="0" t="0" r="r" b="b"/>
            <a:pathLst>
              <a:path w="1698" h="710">
                <a:moveTo>
                  <a:pt x="1002" y="710"/>
                </a:moveTo>
                <a:lnTo>
                  <a:pt x="1698" y="366"/>
                </a:lnTo>
                <a:lnTo>
                  <a:pt x="591" y="0"/>
                </a:lnTo>
                <a:lnTo>
                  <a:pt x="0" y="202"/>
                </a:lnTo>
                <a:lnTo>
                  <a:pt x="1002" y="710"/>
                </a:lnTo>
                <a:close/>
              </a:path>
            </a:pathLst>
          </a:custGeom>
          <a:gradFill rotWithShape="1">
            <a:gsLst>
              <a:gs pos="0">
                <a:srgbClr val="5093DC"/>
              </a:gs>
              <a:gs pos="100000">
                <a:srgbClr val="336699">
                  <a:alpha val="89999"/>
                </a:srgbClr>
              </a:gs>
            </a:gsLst>
            <a:lin ang="2700000" scaled="1"/>
          </a:gradFill>
          <a:ln>
            <a:noFill/>
          </a:ln>
          <a:effectLst/>
          <a:scene3d>
            <a:camera prst="legacyObliqueBottom"/>
            <a:lightRig rig="legacyFlat3" dir="b"/>
          </a:scene3d>
          <a:sp3d extrusionH="227000" prstMaterial="legacyMatte">
            <a:bevelT w="13500" h="13500" prst="angle"/>
            <a:bevelB w="13500" h="13500" prst="angle"/>
            <a:extrusionClr>
              <a:srgbClr val="336699"/>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flatTx/>
          </a:bodyPr>
          <a:lstStyle/>
          <a:p>
            <a:pPr eaLnBrk="1" fontAlgn="auto" hangingPunct="1">
              <a:spcBef>
                <a:spcPts val="0"/>
              </a:spcBef>
              <a:spcAft>
                <a:spcPts val="0"/>
              </a:spcAft>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1" name="AutoShape 8"/>
          <p:cNvSpPr>
            <a:spLocks/>
          </p:cNvSpPr>
          <p:nvPr/>
        </p:nvSpPr>
        <p:spPr bwMode="auto">
          <a:xfrm>
            <a:off x="2148136" y="1556792"/>
            <a:ext cx="2279650" cy="520700"/>
          </a:xfrm>
          <a:prstGeom prst="accentCallout1">
            <a:avLst>
              <a:gd name="adj1" fmla="val 21949"/>
              <a:gd name="adj2" fmla="val -3343"/>
              <a:gd name="adj3" fmla="val 118903"/>
              <a:gd name="adj4" fmla="val -36630"/>
            </a:avLst>
          </a:prstGeom>
          <a:noFill/>
          <a:ln w="9525">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r>
              <a:rPr lang="en-US" altLang="zh-CN" sz="1600" kern="0" dirty="0" smtClean="0">
                <a:solidFill>
                  <a:sysClr val="windowText" lastClr="000000"/>
                </a:solidFill>
                <a:latin typeface="微软雅黑" panose="020B0503020204020204" pitchFamily="34" charset="-122"/>
                <a:ea typeface="微软雅黑" panose="020B0503020204020204" pitchFamily="34" charset="-122"/>
              </a:rPr>
              <a:t>2016</a:t>
            </a:r>
            <a:r>
              <a:rPr lang="zh-CN" altLang="en-US" sz="1600" kern="0" dirty="0" smtClean="0">
                <a:solidFill>
                  <a:sysClr val="windowText" lastClr="000000"/>
                </a:solidFill>
                <a:latin typeface="微软雅黑" panose="020B0503020204020204" pitchFamily="34" charset="-122"/>
                <a:ea typeface="微软雅黑" panose="020B0503020204020204" pitchFamily="34" charset="-122"/>
              </a:rPr>
              <a:t>年已认证</a:t>
            </a:r>
            <a:r>
              <a:rPr lang="en-US" altLang="zh-CN" sz="1600" kern="0" dirty="0" smtClean="0">
                <a:solidFill>
                  <a:sysClr val="windowText" lastClr="000000"/>
                </a:solidFill>
                <a:latin typeface="微软雅黑" panose="020B0503020204020204" pitchFamily="34" charset="-122"/>
                <a:ea typeface="微软雅黑" panose="020B0503020204020204" pitchFamily="34" charset="-122"/>
              </a:rPr>
              <a:t>135</a:t>
            </a:r>
            <a:r>
              <a:rPr lang="zh-CN" altLang="en-US" sz="1600" kern="0" dirty="0" smtClean="0">
                <a:solidFill>
                  <a:sysClr val="windowText" lastClr="000000"/>
                </a:solidFill>
                <a:latin typeface="微软雅黑" panose="020B0503020204020204" pitchFamily="34" charset="-122"/>
                <a:ea typeface="微软雅黑" panose="020B0503020204020204" pitchFamily="34" charset="-122"/>
              </a:rPr>
              <a:t>家</a:t>
            </a:r>
          </a:p>
        </p:txBody>
      </p:sp>
      <p:sp>
        <p:nvSpPr>
          <p:cNvPr id="12" name="AutoShape 9"/>
          <p:cNvSpPr>
            <a:spLocks/>
          </p:cNvSpPr>
          <p:nvPr/>
        </p:nvSpPr>
        <p:spPr bwMode="auto">
          <a:xfrm>
            <a:off x="4400798" y="1966367"/>
            <a:ext cx="3195538" cy="520700"/>
          </a:xfrm>
          <a:prstGeom prst="accentCallout1">
            <a:avLst>
              <a:gd name="adj1" fmla="val 21949"/>
              <a:gd name="adj2" fmla="val -3343"/>
              <a:gd name="adj3" fmla="val 118903"/>
              <a:gd name="adj4" fmla="val -36630"/>
            </a:avLst>
          </a:prstGeom>
          <a:noFill/>
          <a:ln w="9525">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r>
              <a:rPr lang="en-US" altLang="zh-CN" b="1" kern="0" dirty="0" smtClean="0">
                <a:solidFill>
                  <a:sysClr val="windowText" lastClr="000000"/>
                </a:solidFill>
                <a:latin typeface="微软雅黑" panose="020B0503020204020204" pitchFamily="34" charset="-122"/>
                <a:ea typeface="微软雅黑" panose="020B0503020204020204" pitchFamily="34" charset="-122"/>
              </a:rPr>
              <a:t>2017</a:t>
            </a:r>
            <a:r>
              <a:rPr lang="zh-CN" altLang="en-US" b="1" kern="0" dirty="0" smtClean="0">
                <a:solidFill>
                  <a:sysClr val="windowText" lastClr="000000"/>
                </a:solidFill>
                <a:latin typeface="微软雅黑" panose="020B0503020204020204" pitchFamily="34" charset="-122"/>
                <a:ea typeface="微软雅黑" panose="020B0503020204020204" pitchFamily="34" charset="-122"/>
              </a:rPr>
              <a:t>年认证至</a:t>
            </a:r>
            <a:r>
              <a:rPr lang="en-US" altLang="zh-CN" b="1" kern="0" dirty="0" smtClean="0">
                <a:solidFill>
                  <a:sysClr val="windowText" lastClr="000000"/>
                </a:solidFill>
                <a:latin typeface="微软雅黑" panose="020B0503020204020204" pitchFamily="34" charset="-122"/>
                <a:ea typeface="微软雅黑" panose="020B0503020204020204" pitchFamily="34" charset="-122"/>
              </a:rPr>
              <a:t>500</a:t>
            </a:r>
            <a:r>
              <a:rPr lang="zh-CN" altLang="en-US" b="1" kern="0" dirty="0" smtClean="0">
                <a:solidFill>
                  <a:sysClr val="windowText" lastClr="000000"/>
                </a:solidFill>
                <a:latin typeface="微软雅黑" panose="020B0503020204020204" pitchFamily="34" charset="-122"/>
                <a:ea typeface="微软雅黑" panose="020B0503020204020204" pitchFamily="34" charset="-122"/>
              </a:rPr>
              <a:t>家</a:t>
            </a:r>
          </a:p>
        </p:txBody>
      </p:sp>
      <p:sp>
        <p:nvSpPr>
          <p:cNvPr id="13" name="AutoShape 10"/>
          <p:cNvSpPr>
            <a:spLocks/>
          </p:cNvSpPr>
          <p:nvPr/>
        </p:nvSpPr>
        <p:spPr bwMode="auto">
          <a:xfrm>
            <a:off x="458477" y="4811167"/>
            <a:ext cx="2848534" cy="520700"/>
          </a:xfrm>
          <a:prstGeom prst="accentCallout1">
            <a:avLst>
              <a:gd name="adj1" fmla="val 21949"/>
              <a:gd name="adj2" fmla="val 103593"/>
              <a:gd name="adj3" fmla="val 1523"/>
              <a:gd name="adj4" fmla="val 134880"/>
            </a:avLst>
          </a:prstGeom>
          <a:noFill/>
          <a:ln w="9525">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r>
              <a:rPr lang="en-US" altLang="zh-CN" sz="2000" b="1" kern="0" dirty="0" smtClean="0">
                <a:solidFill>
                  <a:srgbClr val="FF0000"/>
                </a:solidFill>
                <a:latin typeface="微软雅黑" panose="020B0503020204020204" pitchFamily="34" charset="-122"/>
                <a:ea typeface="微软雅黑" panose="020B0503020204020204" pitchFamily="34" charset="-122"/>
              </a:rPr>
              <a:t>2018</a:t>
            </a:r>
            <a:r>
              <a:rPr lang="zh-CN" altLang="en-US" sz="2000" b="1" kern="0" dirty="0" smtClean="0">
                <a:solidFill>
                  <a:srgbClr val="FF0000"/>
                </a:solidFill>
                <a:latin typeface="微软雅黑" panose="020B0503020204020204" pitchFamily="34" charset="-122"/>
                <a:ea typeface="微软雅黑" panose="020B0503020204020204" pitchFamily="34" charset="-122"/>
              </a:rPr>
              <a:t>年认证至</a:t>
            </a:r>
            <a:r>
              <a:rPr lang="en-US" altLang="zh-CN" sz="2000" b="1" kern="0" dirty="0" smtClean="0">
                <a:solidFill>
                  <a:srgbClr val="FF0000"/>
                </a:solidFill>
                <a:latin typeface="微软雅黑" panose="020B0503020204020204" pitchFamily="34" charset="-122"/>
                <a:ea typeface="微软雅黑" panose="020B0503020204020204" pitchFamily="34" charset="-122"/>
              </a:rPr>
              <a:t>1000</a:t>
            </a:r>
            <a:r>
              <a:rPr lang="zh-CN" altLang="en-US" sz="2000" b="1" kern="0" dirty="0" smtClean="0">
                <a:solidFill>
                  <a:srgbClr val="FF0000"/>
                </a:solidFill>
                <a:latin typeface="微软雅黑" panose="020B0503020204020204" pitchFamily="34" charset="-122"/>
                <a:ea typeface="微软雅黑" panose="020B0503020204020204" pitchFamily="34" charset="-122"/>
              </a:rPr>
              <a:t>家</a:t>
            </a:r>
          </a:p>
        </p:txBody>
      </p:sp>
      <p:sp>
        <p:nvSpPr>
          <p:cNvPr id="14" name="AutoShape 11"/>
          <p:cNvSpPr>
            <a:spLocks noChangeArrowheads="1"/>
          </p:cNvSpPr>
          <p:nvPr/>
        </p:nvSpPr>
        <p:spPr bwMode="auto">
          <a:xfrm rot="12420000">
            <a:off x="3414961" y="4425405"/>
            <a:ext cx="1966912" cy="228600"/>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rgbClr val="5F5F5F">
                  <a:alpha val="0"/>
                </a:srgbClr>
              </a:gs>
              <a:gs pos="100000">
                <a:srgbClr val="96969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5" name="未知"/>
          <p:cNvSpPr>
            <a:spLocks/>
          </p:cNvSpPr>
          <p:nvPr/>
        </p:nvSpPr>
        <p:spPr bwMode="auto">
          <a:xfrm>
            <a:off x="3564186" y="3337967"/>
            <a:ext cx="5211762" cy="2203450"/>
          </a:xfrm>
          <a:custGeom>
            <a:avLst/>
            <a:gdLst>
              <a:gd name="T0" fmla="*/ 0 w 3283"/>
              <a:gd name="T1" fmla="*/ 332 h 1388"/>
              <a:gd name="T2" fmla="*/ 1065 w 3283"/>
              <a:gd name="T3" fmla="*/ 869 h 1388"/>
              <a:gd name="T4" fmla="*/ 177 w 3283"/>
              <a:gd name="T5" fmla="*/ 1388 h 1388"/>
              <a:gd name="T6" fmla="*/ 3283 w 3283"/>
              <a:gd name="T7" fmla="*/ 1388 h 1388"/>
              <a:gd name="T8" fmla="*/ 2529 w 3283"/>
              <a:gd name="T9" fmla="*/ 96 h 1388"/>
              <a:gd name="T10" fmla="*/ 1981 w 3283"/>
              <a:gd name="T11" fmla="*/ 414 h 1388"/>
              <a:gd name="T12" fmla="*/ 685 w 3283"/>
              <a:gd name="T13" fmla="*/ 0 h 1388"/>
              <a:gd name="T14" fmla="*/ 0 w 3283"/>
              <a:gd name="T15" fmla="*/ 332 h 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3" h="1388">
                <a:moveTo>
                  <a:pt x="0" y="332"/>
                </a:moveTo>
                <a:lnTo>
                  <a:pt x="1065" y="869"/>
                </a:lnTo>
                <a:lnTo>
                  <a:pt x="177" y="1388"/>
                </a:lnTo>
                <a:lnTo>
                  <a:pt x="3283" y="1388"/>
                </a:lnTo>
                <a:lnTo>
                  <a:pt x="2529" y="96"/>
                </a:lnTo>
                <a:lnTo>
                  <a:pt x="1981" y="414"/>
                </a:lnTo>
                <a:lnTo>
                  <a:pt x="685" y="0"/>
                </a:lnTo>
                <a:lnTo>
                  <a:pt x="0" y="332"/>
                </a:lnTo>
                <a:close/>
              </a:path>
            </a:pathLst>
          </a:custGeom>
          <a:gradFill rotWithShape="1">
            <a:gsLst>
              <a:gs pos="0">
                <a:srgbClr val="C0C0C0"/>
              </a:gs>
              <a:gs pos="100000">
                <a:srgbClr val="4D4D4D"/>
              </a:gs>
            </a:gsLst>
            <a:lin ang="2700000" scaled="1"/>
          </a:gradFill>
          <a:ln>
            <a:noFill/>
          </a:ln>
          <a:effectLst/>
          <a:scene3d>
            <a:camera prst="legacyObliqueBottom"/>
            <a:lightRig rig="legacyFlat3" dir="b"/>
          </a:scene3d>
          <a:sp3d extrusionH="227000" prstMaterial="legacyMatte">
            <a:bevelT w="13500" h="13500" prst="angle"/>
            <a:bevelB w="13500" h="13500" prst="angle"/>
            <a:extrusionClr>
              <a:srgbClr val="4D4D4D"/>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flatTx/>
          </a:bodyPr>
          <a:lstStyle/>
          <a:p>
            <a:pPr eaLnBrk="1" fontAlgn="auto" hangingPunct="1">
              <a:spcBef>
                <a:spcPts val="0"/>
              </a:spcBef>
              <a:spcAft>
                <a:spcPts val="0"/>
              </a:spcAft>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6" name="AutoShape 13"/>
          <p:cNvSpPr>
            <a:spLocks noChangeArrowheads="1"/>
          </p:cNvSpPr>
          <p:nvPr/>
        </p:nvSpPr>
        <p:spPr bwMode="auto">
          <a:xfrm rot="10800000">
            <a:off x="3838823" y="5658892"/>
            <a:ext cx="4940300" cy="319088"/>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rgbClr val="5F5F5F">
                  <a:alpha val="0"/>
                </a:srgbClr>
              </a:gs>
              <a:gs pos="100000">
                <a:srgbClr val="96969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312589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p:cNvSpPr>
          <p:nvPr>
            <p:ph type="title"/>
          </p:nvPr>
        </p:nvSpPr>
        <p:spPr>
          <a:xfrm>
            <a:off x="455780" y="471127"/>
            <a:ext cx="8254512" cy="875185"/>
          </a:xfrm>
        </p:spPr>
        <p:txBody>
          <a:bodyPr/>
          <a:lstStyle/>
          <a:p>
            <a:pPr algn="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上海市急诊、</a:t>
            </a:r>
            <a:r>
              <a:rPr lang="en-US" altLang="zh-CN" sz="2400" b="1" dirty="0" smtClean="0">
                <a:latin typeface="微软雅黑" pitchFamily="34" charset="-122"/>
                <a:ea typeface="微软雅黑" pitchFamily="34" charset="-122"/>
              </a:rPr>
              <a:t>ICU</a:t>
            </a:r>
            <a:r>
              <a:rPr lang="zh-CN" altLang="en-US" sz="2400" b="1" dirty="0" smtClean="0">
                <a:latin typeface="微软雅黑" pitchFamily="34" charset="-122"/>
                <a:ea typeface="微软雅黑" pitchFamily="34" charset="-122"/>
              </a:rPr>
              <a:t>质量建设标准</a:t>
            </a:r>
            <a:r>
              <a:rPr lang="en-US" altLang="zh-CN" sz="2400" b="1" dirty="0" smtClean="0">
                <a:latin typeface="微软雅黑" pitchFamily="34" charset="-122"/>
                <a:ea typeface="微软雅黑" pitchFamily="34" charset="-122"/>
              </a:rPr>
              <a:t>》</a:t>
            </a:r>
            <a:br>
              <a:rPr lang="en-US" altLang="zh-CN" sz="2400" b="1" dirty="0" smtClean="0">
                <a:latin typeface="微软雅黑" pitchFamily="34" charset="-122"/>
                <a:ea typeface="微软雅黑" pitchFamily="34" charset="-122"/>
              </a:rPr>
            </a:br>
            <a:r>
              <a:rPr lang="en-US" altLang="zh-CN" sz="2400" b="1" dirty="0" smtClean="0">
                <a:latin typeface="微软雅黑" pitchFamily="34" charset="-122"/>
                <a:ea typeface="微软雅黑" pitchFamily="34" charset="-122"/>
              </a:rPr>
              <a:t/>
            </a:r>
            <a:br>
              <a:rPr lang="en-US" altLang="zh-CN" sz="2400" b="1" dirty="0" smtClean="0">
                <a:latin typeface="微软雅黑" pitchFamily="34" charset="-122"/>
                <a:ea typeface="微软雅黑" pitchFamily="34" charset="-122"/>
              </a:rPr>
            </a:br>
            <a:r>
              <a:rPr lang="zh-CN" altLang="en-US" sz="2400" i="1" dirty="0" smtClean="0">
                <a:latin typeface="微软雅黑" pitchFamily="34" charset="-122"/>
                <a:ea typeface="微软雅黑" pitchFamily="34" charset="-122"/>
              </a:rPr>
              <a:t>要求</a:t>
            </a:r>
            <a:r>
              <a:rPr lang="zh-CN" altLang="en-US" sz="2400" i="1" dirty="0">
                <a:latin typeface="微软雅黑" pitchFamily="34" charset="-122"/>
                <a:ea typeface="微软雅黑" pitchFamily="34" charset="-122"/>
              </a:rPr>
              <a:t>必须配备</a:t>
            </a:r>
            <a:r>
              <a:rPr lang="en-US" altLang="zh-CN" sz="2400" i="1" dirty="0">
                <a:latin typeface="微软雅黑" pitchFamily="34" charset="-122"/>
                <a:ea typeface="微软雅黑" pitchFamily="34" charset="-122"/>
              </a:rPr>
              <a:t>POCT</a:t>
            </a:r>
          </a:p>
        </p:txBody>
      </p:sp>
      <p:sp>
        <p:nvSpPr>
          <p:cNvPr id="16388" name="Rectangle 3"/>
          <p:cNvSpPr>
            <a:spLocks noGrp="1"/>
          </p:cNvSpPr>
          <p:nvPr>
            <p:ph idx="1"/>
          </p:nvPr>
        </p:nvSpPr>
        <p:spPr>
          <a:xfrm>
            <a:off x="467545" y="1916832"/>
            <a:ext cx="8280920" cy="2880320"/>
          </a:xfrm>
          <a:noFill/>
          <a:ln w="25400">
            <a:solidFill>
              <a:schemeClr val="accent1"/>
            </a:solidFill>
          </a:ln>
        </p:spPr>
        <p:txBody>
          <a:bodyPr lIns="91440" tIns="45720" rIns="91440" bIns="45720"/>
          <a:lstStyle/>
          <a:p>
            <a:pPr>
              <a:lnSpc>
                <a:spcPct val="130000"/>
              </a:lnSpc>
              <a:buFontTx/>
              <a:buAutoNum type="circleNumDbPlain"/>
            </a:pPr>
            <a:r>
              <a:rPr lang="zh-CN" altLang="en-US" sz="1800" b="1" dirty="0" smtClean="0">
                <a:latin typeface="微软雅黑" pitchFamily="34" charset="-122"/>
                <a:ea typeface="微软雅黑" pitchFamily="34" charset="-122"/>
              </a:rPr>
              <a:t>血气监测：</a:t>
            </a:r>
            <a:r>
              <a:rPr lang="en-US" altLang="zh-CN" sz="1800" dirty="0" smtClean="0">
                <a:latin typeface="微软雅黑" pitchFamily="34" charset="-122"/>
                <a:ea typeface="微软雅黑" pitchFamily="34" charset="-122"/>
              </a:rPr>
              <a:t>3 min </a:t>
            </a:r>
            <a:r>
              <a:rPr lang="zh-CN" altLang="en-US" sz="1800" dirty="0" smtClean="0">
                <a:latin typeface="微软雅黑" pitchFamily="34" charset="-122"/>
                <a:ea typeface="微软雅黑" pitchFamily="34" charset="-122"/>
              </a:rPr>
              <a:t>出结果，抢救患者必测项目。</a:t>
            </a:r>
            <a:endParaRPr lang="en-US" altLang="zh-CN" sz="1800" dirty="0" smtClean="0">
              <a:latin typeface="微软雅黑" pitchFamily="34" charset="-122"/>
              <a:ea typeface="微软雅黑" pitchFamily="34" charset="-122"/>
            </a:endParaRPr>
          </a:p>
          <a:p>
            <a:pPr>
              <a:lnSpc>
                <a:spcPct val="130000"/>
              </a:lnSpc>
              <a:buFontTx/>
              <a:buAutoNum type="circleNumDbPlain"/>
            </a:pPr>
            <a:r>
              <a:rPr lang="zh-CN" altLang="en-US" sz="1800" b="1" dirty="0" smtClean="0">
                <a:solidFill>
                  <a:srgbClr val="FF0000"/>
                </a:solidFill>
                <a:latin typeface="微软雅黑" pitchFamily="34" charset="-122"/>
                <a:ea typeface="微软雅黑" pitchFamily="34" charset="-122"/>
              </a:rPr>
              <a:t>肌钙蛋白 </a:t>
            </a:r>
            <a:r>
              <a:rPr lang="en-US" altLang="zh-CN" sz="1800" b="1" dirty="0" smtClean="0">
                <a:solidFill>
                  <a:srgbClr val="FF0000"/>
                </a:solidFill>
                <a:latin typeface="微软雅黑" pitchFamily="34" charset="-122"/>
                <a:ea typeface="微软雅黑" pitchFamily="34" charset="-122"/>
              </a:rPr>
              <a:t>I</a:t>
            </a:r>
            <a:r>
              <a:rPr lang="zh-CN" altLang="en-US" sz="1800" b="1" dirty="0" smtClean="0">
                <a:solidFill>
                  <a:srgbClr val="FF0000"/>
                </a:solidFill>
                <a:latin typeface="微软雅黑" pitchFamily="34" charset="-122"/>
                <a:ea typeface="微软雅黑" pitchFamily="34" charset="-122"/>
              </a:rPr>
              <a:t>、</a:t>
            </a:r>
            <a:r>
              <a:rPr lang="en-US" altLang="zh-CN" sz="1800" b="1" dirty="0" smtClean="0">
                <a:solidFill>
                  <a:srgbClr val="FF0000"/>
                </a:solidFill>
                <a:latin typeface="微软雅黑" pitchFamily="34" charset="-122"/>
                <a:ea typeface="微软雅黑" pitchFamily="34" charset="-122"/>
              </a:rPr>
              <a:t>T</a:t>
            </a:r>
            <a:r>
              <a:rPr lang="zh-CN" altLang="en-US" sz="1800" b="1" dirty="0" smtClean="0">
                <a:solidFill>
                  <a:srgbClr val="FF0000"/>
                </a:solidFill>
                <a:latin typeface="微软雅黑" pitchFamily="34" charset="-122"/>
                <a:ea typeface="微软雅黑" pitchFamily="34" charset="-122"/>
              </a:rPr>
              <a:t>：</a:t>
            </a:r>
            <a:r>
              <a:rPr lang="zh-CN" altLang="en-US" sz="1800" dirty="0" smtClean="0">
                <a:solidFill>
                  <a:srgbClr val="FF0000"/>
                </a:solidFill>
                <a:latin typeface="微软雅黑" pitchFamily="34" charset="-122"/>
                <a:ea typeface="微软雅黑" pitchFamily="34" charset="-122"/>
              </a:rPr>
              <a:t>发 病 </a:t>
            </a:r>
            <a:r>
              <a:rPr lang="en-US" altLang="zh-CN" sz="1800" dirty="0" smtClean="0">
                <a:solidFill>
                  <a:srgbClr val="FF0000"/>
                </a:solidFill>
                <a:latin typeface="微软雅黑" pitchFamily="34" charset="-122"/>
                <a:ea typeface="微软雅黑" pitchFamily="34" charset="-122"/>
              </a:rPr>
              <a:t>2h </a:t>
            </a:r>
            <a:r>
              <a:rPr lang="zh-CN" altLang="en-US" sz="1800" dirty="0" smtClean="0">
                <a:solidFill>
                  <a:srgbClr val="FF0000"/>
                </a:solidFill>
                <a:latin typeface="微软雅黑" pitchFamily="34" charset="-122"/>
                <a:ea typeface="微软雅黑" pitchFamily="34" charset="-122"/>
              </a:rPr>
              <a:t>血标本检测可显示升高，</a:t>
            </a:r>
            <a:r>
              <a:rPr lang="en-US" altLang="zh-CN" sz="1800" dirty="0" smtClean="0">
                <a:solidFill>
                  <a:srgbClr val="FF0000"/>
                </a:solidFill>
                <a:latin typeface="微软雅黑" pitchFamily="34" charset="-122"/>
                <a:ea typeface="微软雅黑" pitchFamily="34" charset="-122"/>
              </a:rPr>
              <a:t>15min</a:t>
            </a:r>
            <a:r>
              <a:rPr lang="zh-CN" altLang="en-US" sz="1800" dirty="0" smtClean="0">
                <a:solidFill>
                  <a:srgbClr val="FF0000"/>
                </a:solidFill>
                <a:latin typeface="微软雅黑" pitchFamily="34" charset="-122"/>
                <a:ea typeface="微软雅黑" pitchFamily="34" charset="-122"/>
              </a:rPr>
              <a:t>出结果。用于急性心肌梗死、 急性心肌损伤的诊断和动态评价。</a:t>
            </a:r>
          </a:p>
          <a:p>
            <a:pPr>
              <a:lnSpc>
                <a:spcPct val="130000"/>
              </a:lnSpc>
              <a:buFontTx/>
              <a:buAutoNum type="circleNumDbPlain"/>
            </a:pPr>
            <a:r>
              <a:rPr lang="zh-CN" altLang="en-US" sz="1800" b="1" dirty="0" smtClean="0">
                <a:solidFill>
                  <a:srgbClr val="FF0000"/>
                </a:solidFill>
                <a:latin typeface="微软雅黑" pitchFamily="34" charset="-122"/>
                <a:ea typeface="微软雅黑" pitchFamily="34" charset="-122"/>
              </a:rPr>
              <a:t>心型利钠肽 </a:t>
            </a:r>
            <a:r>
              <a:rPr lang="en-US" altLang="zh-CN" sz="1800" b="1" dirty="0" smtClean="0">
                <a:solidFill>
                  <a:srgbClr val="FF0000"/>
                </a:solidFill>
                <a:latin typeface="微软雅黑" pitchFamily="34" charset="-122"/>
                <a:ea typeface="微软雅黑" pitchFamily="34" charset="-122"/>
              </a:rPr>
              <a:t>: </a:t>
            </a:r>
            <a:r>
              <a:rPr lang="en-US" altLang="zh-CN" sz="1800" dirty="0" smtClean="0">
                <a:solidFill>
                  <a:srgbClr val="FF0000"/>
                </a:solidFill>
                <a:latin typeface="微软雅黑" pitchFamily="34" charset="-122"/>
                <a:ea typeface="微软雅黑" pitchFamily="34" charset="-122"/>
              </a:rPr>
              <a:t>15min</a:t>
            </a:r>
            <a:r>
              <a:rPr lang="zh-CN" altLang="en-US" sz="1800" dirty="0" smtClean="0">
                <a:solidFill>
                  <a:srgbClr val="FF0000"/>
                </a:solidFill>
                <a:latin typeface="微软雅黑" pitchFamily="34" charset="-122"/>
                <a:ea typeface="微软雅黑" pitchFamily="34" charset="-122"/>
              </a:rPr>
              <a:t>出结果</a:t>
            </a:r>
            <a:r>
              <a:rPr lang="zh-CN" altLang="en-US" sz="1800" dirty="0" smtClean="0">
                <a:latin typeface="微软雅黑" pitchFamily="34" charset="-122"/>
                <a:ea typeface="微软雅黑" pitchFamily="34" charset="-122"/>
              </a:rPr>
              <a:t>，用于心力衰竭的诊断与鉴别诊断。</a:t>
            </a:r>
          </a:p>
          <a:p>
            <a:pPr>
              <a:lnSpc>
                <a:spcPct val="130000"/>
              </a:lnSpc>
              <a:buFontTx/>
              <a:buAutoNum type="circleNumDbPlain"/>
            </a:pPr>
            <a:r>
              <a:rPr lang="en-US" altLang="zh-CN" sz="1800" b="1" dirty="0" smtClean="0">
                <a:latin typeface="微软雅黑" pitchFamily="34" charset="-122"/>
                <a:ea typeface="微软雅黑" pitchFamily="34" charset="-122"/>
              </a:rPr>
              <a:t>CK-MB : </a:t>
            </a:r>
            <a:r>
              <a:rPr lang="zh-CN" altLang="en-US" sz="1800" dirty="0" smtClean="0">
                <a:latin typeface="微软雅黑" pitchFamily="34" charset="-122"/>
                <a:ea typeface="微软雅黑" pitchFamily="34" charset="-122"/>
              </a:rPr>
              <a:t>发 病 </a:t>
            </a:r>
            <a:r>
              <a:rPr lang="en-US" altLang="zh-CN" sz="1800" dirty="0" smtClean="0">
                <a:latin typeface="微软雅黑" pitchFamily="34" charset="-122"/>
                <a:ea typeface="微软雅黑" pitchFamily="34" charset="-122"/>
              </a:rPr>
              <a:t>2h </a:t>
            </a:r>
            <a:r>
              <a:rPr lang="zh-CN" altLang="en-US" sz="1800" dirty="0" smtClean="0">
                <a:latin typeface="微软雅黑" pitchFamily="34" charset="-122"/>
                <a:ea typeface="微软雅黑" pitchFamily="34" charset="-122"/>
              </a:rPr>
              <a:t>血标本检测可显示升高，</a:t>
            </a:r>
            <a:r>
              <a:rPr lang="en-US" altLang="zh-CN" sz="1800" dirty="0" smtClean="0">
                <a:latin typeface="微软雅黑" pitchFamily="34" charset="-122"/>
                <a:ea typeface="微软雅黑" pitchFamily="34" charset="-122"/>
              </a:rPr>
              <a:t>10min</a:t>
            </a:r>
            <a:r>
              <a:rPr lang="zh-CN" altLang="en-US" sz="1800" dirty="0" smtClean="0">
                <a:latin typeface="微软雅黑" pitchFamily="34" charset="-122"/>
                <a:ea typeface="微软雅黑" pitchFamily="34" charset="-122"/>
              </a:rPr>
              <a:t>出结果。用于急性心肌梗死、急性心肌损伤的诊断和动态评价 。</a:t>
            </a:r>
          </a:p>
          <a:p>
            <a:pPr>
              <a:lnSpc>
                <a:spcPct val="130000"/>
              </a:lnSpc>
              <a:buFontTx/>
              <a:buAutoNum type="circleNumDbPlain"/>
            </a:pPr>
            <a:r>
              <a:rPr lang="en-US" altLang="zh-CN" sz="1800" b="1" dirty="0" smtClean="0">
                <a:solidFill>
                  <a:srgbClr val="FF0000"/>
                </a:solidFill>
                <a:latin typeface="微软雅黑" pitchFamily="34" charset="-122"/>
                <a:ea typeface="微软雅黑" pitchFamily="34" charset="-122"/>
              </a:rPr>
              <a:t>D-</a:t>
            </a:r>
            <a:r>
              <a:rPr lang="zh-CN" altLang="en-US" sz="1800" b="1" dirty="0" smtClean="0">
                <a:solidFill>
                  <a:srgbClr val="FF0000"/>
                </a:solidFill>
                <a:latin typeface="微软雅黑" pitchFamily="34" charset="-122"/>
                <a:ea typeface="微软雅黑" pitchFamily="34" charset="-122"/>
              </a:rPr>
              <a:t>二聚体 </a:t>
            </a:r>
            <a:r>
              <a:rPr lang="en-US" altLang="zh-CN" sz="1800" b="1" dirty="0" smtClean="0">
                <a:solidFill>
                  <a:srgbClr val="FF0000"/>
                </a:solidFill>
                <a:latin typeface="微软雅黑" pitchFamily="34" charset="-122"/>
                <a:ea typeface="微软雅黑" pitchFamily="34" charset="-122"/>
              </a:rPr>
              <a:t>: </a:t>
            </a:r>
            <a:r>
              <a:rPr lang="en-US" altLang="zh-CN" sz="1800" dirty="0" smtClean="0">
                <a:solidFill>
                  <a:srgbClr val="FF0000"/>
                </a:solidFill>
                <a:latin typeface="微软雅黑" pitchFamily="34" charset="-122"/>
                <a:ea typeface="微软雅黑" pitchFamily="34" charset="-122"/>
              </a:rPr>
              <a:t>10min </a:t>
            </a:r>
            <a:r>
              <a:rPr lang="zh-CN" altLang="en-US" sz="1800" dirty="0" smtClean="0">
                <a:solidFill>
                  <a:srgbClr val="FF0000"/>
                </a:solidFill>
                <a:latin typeface="微软雅黑" pitchFamily="34" charset="-122"/>
                <a:ea typeface="微软雅黑" pitchFamily="34" charset="-122"/>
              </a:rPr>
              <a:t>出结果 </a:t>
            </a:r>
            <a:r>
              <a:rPr lang="zh-CN" altLang="en-US" sz="1800" dirty="0" smtClean="0">
                <a:latin typeface="微软雅黑" pitchFamily="34" charset="-122"/>
                <a:ea typeface="微软雅黑" pitchFamily="34" charset="-122"/>
              </a:rPr>
              <a:t>，可用于栓塞性疾病的辅助诊断与动态评价 。</a:t>
            </a:r>
          </a:p>
        </p:txBody>
      </p:sp>
      <p:sp>
        <p:nvSpPr>
          <p:cNvPr id="16392" name="TextBox 9"/>
          <p:cNvSpPr txBox="1">
            <a:spLocks noChangeArrowheads="1"/>
          </p:cNvSpPr>
          <p:nvPr/>
        </p:nvSpPr>
        <p:spPr bwMode="auto">
          <a:xfrm>
            <a:off x="611560" y="4941168"/>
            <a:ext cx="8320454"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Imago Book" pitchFamily="2" charset="0"/>
                <a:ea typeface="华文仿宋" pitchFamily="2" charset="-122"/>
              </a:defRPr>
            </a:lvl1pPr>
            <a:lvl2pPr marL="742950" indent="-285750" eaLnBrk="0" hangingPunct="0">
              <a:defRPr sz="1400">
                <a:solidFill>
                  <a:schemeClr val="tx1"/>
                </a:solidFill>
                <a:latin typeface="Imago Book" pitchFamily="2" charset="0"/>
                <a:ea typeface="华文仿宋" pitchFamily="2" charset="-122"/>
              </a:defRPr>
            </a:lvl2pPr>
            <a:lvl3pPr marL="1143000" indent="-228600" eaLnBrk="0" hangingPunct="0">
              <a:defRPr sz="1400">
                <a:solidFill>
                  <a:schemeClr val="tx1"/>
                </a:solidFill>
                <a:latin typeface="Imago Book" pitchFamily="2" charset="0"/>
                <a:ea typeface="华文仿宋" pitchFamily="2" charset="-122"/>
              </a:defRPr>
            </a:lvl3pPr>
            <a:lvl4pPr marL="1600200" indent="-228600" eaLnBrk="0" hangingPunct="0">
              <a:defRPr sz="1400">
                <a:solidFill>
                  <a:schemeClr val="tx1"/>
                </a:solidFill>
                <a:latin typeface="Imago Book" pitchFamily="2" charset="0"/>
                <a:ea typeface="华文仿宋" pitchFamily="2" charset="-122"/>
              </a:defRPr>
            </a:lvl4pPr>
            <a:lvl5pPr marL="2057400" indent="-228600" eaLnBrk="0" hangingPunct="0">
              <a:defRPr sz="1400">
                <a:solidFill>
                  <a:schemeClr val="tx1"/>
                </a:solidFill>
                <a:latin typeface="Imago Book" pitchFamily="2" charset="0"/>
                <a:ea typeface="华文仿宋" pitchFamily="2" charset="-122"/>
              </a:defRPr>
            </a:lvl5pPr>
            <a:lvl6pPr marL="2514600" indent="-228600" eaLnBrk="0" fontAlgn="base" hangingPunct="0">
              <a:spcBef>
                <a:spcPct val="0"/>
              </a:spcBef>
              <a:spcAft>
                <a:spcPct val="0"/>
              </a:spcAft>
              <a:defRPr sz="1400">
                <a:solidFill>
                  <a:schemeClr val="tx1"/>
                </a:solidFill>
                <a:latin typeface="Imago Book" pitchFamily="2" charset="0"/>
                <a:ea typeface="华文仿宋" pitchFamily="2" charset="-122"/>
              </a:defRPr>
            </a:lvl6pPr>
            <a:lvl7pPr marL="2971800" indent="-228600" eaLnBrk="0" fontAlgn="base" hangingPunct="0">
              <a:spcBef>
                <a:spcPct val="0"/>
              </a:spcBef>
              <a:spcAft>
                <a:spcPct val="0"/>
              </a:spcAft>
              <a:defRPr sz="1400">
                <a:solidFill>
                  <a:schemeClr val="tx1"/>
                </a:solidFill>
                <a:latin typeface="Imago Book" pitchFamily="2" charset="0"/>
                <a:ea typeface="华文仿宋" pitchFamily="2" charset="-122"/>
              </a:defRPr>
            </a:lvl7pPr>
            <a:lvl8pPr marL="3429000" indent="-228600" eaLnBrk="0" fontAlgn="base" hangingPunct="0">
              <a:spcBef>
                <a:spcPct val="0"/>
              </a:spcBef>
              <a:spcAft>
                <a:spcPct val="0"/>
              </a:spcAft>
              <a:defRPr sz="1400">
                <a:solidFill>
                  <a:schemeClr val="tx1"/>
                </a:solidFill>
                <a:latin typeface="Imago Book" pitchFamily="2" charset="0"/>
                <a:ea typeface="华文仿宋" pitchFamily="2" charset="-122"/>
              </a:defRPr>
            </a:lvl8pPr>
            <a:lvl9pPr marL="3886200" indent="-228600" eaLnBrk="0" fontAlgn="base" hangingPunct="0">
              <a:spcBef>
                <a:spcPct val="0"/>
              </a:spcBef>
              <a:spcAft>
                <a:spcPct val="0"/>
              </a:spcAft>
              <a:defRPr sz="1400">
                <a:solidFill>
                  <a:schemeClr val="tx1"/>
                </a:solidFill>
                <a:latin typeface="Imago Book" pitchFamily="2" charset="0"/>
                <a:ea typeface="华文仿宋" pitchFamily="2" charset="-122"/>
              </a:defRPr>
            </a:lvl9pPr>
          </a:lstStyle>
          <a:p>
            <a:pPr eaLnBrk="1" hangingPunct="1">
              <a:lnSpc>
                <a:spcPct val="150000"/>
              </a:lnSpc>
            </a:pP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上海市急诊、</a:t>
            </a:r>
            <a:r>
              <a:rPr lang="en-US" altLang="zh-CN" dirty="0" smtClean="0">
                <a:latin typeface="微软雅黑" panose="020B0503020204020204" pitchFamily="34" charset="-122"/>
                <a:ea typeface="微软雅黑" panose="020B0503020204020204" pitchFamily="34" charset="-122"/>
              </a:rPr>
              <a:t>ICU</a:t>
            </a:r>
            <a:r>
              <a:rPr lang="zh-CN" altLang="en-US" dirty="0" smtClean="0">
                <a:latin typeface="微软雅黑" panose="020B0503020204020204" pitchFamily="34" charset="-122"/>
                <a:ea typeface="微软雅黑" panose="020B0503020204020204" pitchFamily="34" charset="-122"/>
              </a:rPr>
              <a:t>质量建设标准</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上海市卫生局急诊、</a:t>
            </a:r>
            <a:r>
              <a:rPr lang="en-US" altLang="zh-CN" dirty="0" smtClean="0">
                <a:latin typeface="微软雅黑" panose="020B0503020204020204" pitchFamily="34" charset="-122"/>
                <a:ea typeface="微软雅黑" panose="020B0503020204020204" pitchFamily="34" charset="-122"/>
              </a:rPr>
              <a:t>ICU</a:t>
            </a:r>
            <a:r>
              <a:rPr lang="zh-CN" altLang="en-US" dirty="0" smtClean="0">
                <a:latin typeface="微软雅黑" panose="020B0503020204020204" pitchFamily="34" charset="-122"/>
                <a:ea typeface="微软雅黑" panose="020B0503020204020204" pitchFamily="34" charset="-122"/>
              </a:rPr>
              <a:t>质量控制中心；第二军医大学第二附属医院；上海长征医院急诊科：中华急诊医学杂志 </a:t>
            </a:r>
            <a:r>
              <a:rPr lang="en-US" altLang="zh-CN" dirty="0" smtClean="0">
                <a:latin typeface="微软雅黑" panose="020B0503020204020204" pitchFamily="34" charset="-122"/>
                <a:ea typeface="微软雅黑" panose="020B0503020204020204" pitchFamily="34" charset="-122"/>
              </a:rPr>
              <a:t>2012 </a:t>
            </a:r>
            <a:r>
              <a:rPr lang="zh-CN" altLang="en-US" dirty="0" smtClean="0">
                <a:latin typeface="微软雅黑" panose="020B0503020204020204" pitchFamily="34" charset="-122"/>
                <a:ea typeface="微软雅黑" panose="020B0503020204020204" pitchFamily="34" charset="-122"/>
              </a:rPr>
              <a:t>年 </a:t>
            </a:r>
            <a:r>
              <a:rPr lang="en-US" altLang="zh-CN" dirty="0" smtClean="0">
                <a:latin typeface="微软雅黑" panose="020B0503020204020204" pitchFamily="34" charset="-122"/>
                <a:ea typeface="微软雅黑" panose="020B0503020204020204" pitchFamily="34" charset="-122"/>
              </a:rPr>
              <a:t>8 </a:t>
            </a:r>
            <a:r>
              <a:rPr lang="zh-CN" altLang="en-US" dirty="0" smtClean="0">
                <a:latin typeface="微软雅黑" panose="020B0503020204020204" pitchFamily="34" charset="-122"/>
                <a:ea typeface="微软雅黑" panose="020B0503020204020204" pitchFamily="34" charset="-122"/>
              </a:rPr>
              <a:t>月第 </a:t>
            </a:r>
            <a:r>
              <a:rPr lang="en-US" altLang="zh-CN" dirty="0" smtClean="0">
                <a:latin typeface="微软雅黑" panose="020B0503020204020204" pitchFamily="34" charset="-122"/>
                <a:ea typeface="微软雅黑" panose="020B0503020204020204" pitchFamily="34" charset="-122"/>
              </a:rPr>
              <a:t>21 </a:t>
            </a:r>
            <a:r>
              <a:rPr lang="zh-CN" altLang="en-US" dirty="0" smtClean="0">
                <a:latin typeface="微软雅黑" panose="020B0503020204020204" pitchFamily="34" charset="-122"/>
                <a:ea typeface="微软雅黑" panose="020B0503020204020204" pitchFamily="34" charset="-122"/>
              </a:rPr>
              <a:t>卷第 </a:t>
            </a:r>
            <a:r>
              <a:rPr lang="en-US" altLang="zh-CN" dirty="0" smtClean="0">
                <a:latin typeface="微软雅黑" panose="020B0503020204020204" pitchFamily="34" charset="-122"/>
                <a:ea typeface="微软雅黑" panose="020B0503020204020204" pitchFamily="34" charset="-122"/>
              </a:rPr>
              <a:t>8 </a:t>
            </a:r>
            <a:r>
              <a:rPr lang="zh-CN" altLang="en-US" dirty="0" smtClean="0">
                <a:latin typeface="微软雅黑" panose="020B0503020204020204" pitchFamily="34" charset="-122"/>
                <a:ea typeface="微软雅黑" panose="020B0503020204020204" pitchFamily="34" charset="-122"/>
              </a:rPr>
              <a:t>期</a:t>
            </a:r>
            <a:endParaRPr lang="en-US" altLang="zh-CN" dirty="0">
              <a:latin typeface="微软雅黑" panose="020B0503020204020204" pitchFamily="34" charset="-122"/>
              <a:ea typeface="微软雅黑" panose="020B0503020204020204" pitchFamily="34" charset="-122"/>
            </a:endParaRPr>
          </a:p>
        </p:txBody>
      </p:sp>
      <p:sp>
        <p:nvSpPr>
          <p:cNvPr id="5" name="矩形 4"/>
          <p:cNvSpPr>
            <a:spLocks noChangeArrowheads="1"/>
          </p:cNvSpPr>
          <p:nvPr/>
        </p:nvSpPr>
        <p:spPr bwMode="auto">
          <a:xfrm>
            <a:off x="-1015" y="908720"/>
            <a:ext cx="7739063" cy="71437"/>
          </a:xfrm>
          <a:prstGeom prst="rect">
            <a:avLst/>
          </a:prstGeom>
          <a:gradFill rotWithShape="1">
            <a:gsLst>
              <a:gs pos="0">
                <a:srgbClr val="DA0000"/>
              </a:gs>
              <a:gs pos="100000">
                <a:srgbClr val="FFFFFF"/>
              </a:gs>
            </a:gsLst>
            <a:lin ang="0" scaled="1"/>
          </a:gra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defPPr>
              <a:defRPr lang="zh-CN"/>
            </a:defPPr>
            <a:lvl1pPr algn="l" rtl="0" eaLnBrk="0" fontAlgn="base" hangingPunct="0">
              <a:spcBef>
                <a:spcPct val="0"/>
              </a:spcBef>
              <a:spcAft>
                <a:spcPct val="0"/>
              </a:spcAft>
              <a:defRPr sz="3200" b="1" kern="1200">
                <a:solidFill>
                  <a:schemeClr val="tx1"/>
                </a:solidFill>
                <a:latin typeface="Tahoma" panose="020B0604030504040204" pitchFamily="34" charset="0"/>
                <a:ea typeface="宋体" panose="02010600030101010101" pitchFamily="2" charset="-122"/>
                <a:cs typeface="+mn-cs"/>
              </a:defRPr>
            </a:lvl1pPr>
            <a:lvl2pPr marL="457200" algn="l" rtl="0" eaLnBrk="0" fontAlgn="base" hangingPunct="0">
              <a:spcBef>
                <a:spcPct val="0"/>
              </a:spcBef>
              <a:spcAft>
                <a:spcPct val="0"/>
              </a:spcAft>
              <a:defRPr sz="3200" b="1" kern="1200">
                <a:solidFill>
                  <a:schemeClr val="tx1"/>
                </a:solidFill>
                <a:latin typeface="Tahoma" panose="020B0604030504040204" pitchFamily="34" charset="0"/>
                <a:ea typeface="宋体" panose="02010600030101010101" pitchFamily="2" charset="-122"/>
                <a:cs typeface="+mn-cs"/>
              </a:defRPr>
            </a:lvl2pPr>
            <a:lvl3pPr marL="914400" algn="l" rtl="0" eaLnBrk="0" fontAlgn="base" hangingPunct="0">
              <a:spcBef>
                <a:spcPct val="0"/>
              </a:spcBef>
              <a:spcAft>
                <a:spcPct val="0"/>
              </a:spcAft>
              <a:defRPr sz="3200" b="1" kern="1200">
                <a:solidFill>
                  <a:schemeClr val="tx1"/>
                </a:solidFill>
                <a:latin typeface="Tahoma" panose="020B0604030504040204" pitchFamily="34" charset="0"/>
                <a:ea typeface="宋体" panose="02010600030101010101" pitchFamily="2" charset="-122"/>
                <a:cs typeface="+mn-cs"/>
              </a:defRPr>
            </a:lvl3pPr>
            <a:lvl4pPr marL="1371600" algn="l" rtl="0" eaLnBrk="0" fontAlgn="base" hangingPunct="0">
              <a:spcBef>
                <a:spcPct val="0"/>
              </a:spcBef>
              <a:spcAft>
                <a:spcPct val="0"/>
              </a:spcAft>
              <a:defRPr sz="3200" b="1" kern="1200">
                <a:solidFill>
                  <a:schemeClr val="tx1"/>
                </a:solidFill>
                <a:latin typeface="Tahoma" panose="020B0604030504040204" pitchFamily="34" charset="0"/>
                <a:ea typeface="宋体" panose="02010600030101010101" pitchFamily="2" charset="-122"/>
                <a:cs typeface="+mn-cs"/>
              </a:defRPr>
            </a:lvl4pPr>
            <a:lvl5pPr marL="1828800" algn="l" rtl="0" eaLnBrk="0" fontAlgn="base" hangingPunct="0">
              <a:spcBef>
                <a:spcPct val="0"/>
              </a:spcBef>
              <a:spcAft>
                <a:spcPct val="0"/>
              </a:spcAft>
              <a:defRPr sz="3200" b="1" kern="1200">
                <a:solidFill>
                  <a:schemeClr val="tx1"/>
                </a:solidFill>
                <a:latin typeface="Tahoma" panose="020B0604030504040204" pitchFamily="34" charset="0"/>
                <a:ea typeface="宋体" panose="02010600030101010101" pitchFamily="2" charset="-122"/>
                <a:cs typeface="+mn-cs"/>
              </a:defRPr>
            </a:lvl5pPr>
            <a:lvl6pPr marL="2286000" algn="l" defTabSz="914400" rtl="0" eaLnBrk="1" latinLnBrk="0" hangingPunct="1">
              <a:defRPr sz="3200" b="1" kern="1200">
                <a:solidFill>
                  <a:schemeClr val="tx1"/>
                </a:solidFill>
                <a:latin typeface="Tahoma" panose="020B0604030504040204" pitchFamily="34" charset="0"/>
                <a:ea typeface="宋体" panose="02010600030101010101" pitchFamily="2" charset="-122"/>
                <a:cs typeface="+mn-cs"/>
              </a:defRPr>
            </a:lvl6pPr>
            <a:lvl7pPr marL="2743200" algn="l" defTabSz="914400" rtl="0" eaLnBrk="1" latinLnBrk="0" hangingPunct="1">
              <a:defRPr sz="3200" b="1" kern="1200">
                <a:solidFill>
                  <a:schemeClr val="tx1"/>
                </a:solidFill>
                <a:latin typeface="Tahoma" panose="020B0604030504040204" pitchFamily="34" charset="0"/>
                <a:ea typeface="宋体" panose="02010600030101010101" pitchFamily="2" charset="-122"/>
                <a:cs typeface="+mn-cs"/>
              </a:defRPr>
            </a:lvl7pPr>
            <a:lvl8pPr marL="3200400" algn="l" defTabSz="914400" rtl="0" eaLnBrk="1" latinLnBrk="0" hangingPunct="1">
              <a:defRPr sz="3200" b="1" kern="1200">
                <a:solidFill>
                  <a:schemeClr val="tx1"/>
                </a:solidFill>
                <a:latin typeface="Tahoma" panose="020B0604030504040204" pitchFamily="34" charset="0"/>
                <a:ea typeface="宋体" panose="02010600030101010101" pitchFamily="2" charset="-122"/>
                <a:cs typeface="+mn-cs"/>
              </a:defRPr>
            </a:lvl8pPr>
            <a:lvl9pPr marL="3657600" algn="l" defTabSz="914400" rtl="0" eaLnBrk="1" latinLnBrk="0" hangingPunct="1">
              <a:defRPr sz="3200" b="1" kern="1200">
                <a:solidFill>
                  <a:schemeClr val="tx1"/>
                </a:solidFill>
                <a:latin typeface="Tahoma" panose="020B0604030504040204" pitchFamily="34" charset="0"/>
                <a:ea typeface="宋体" panose="02010600030101010101" pitchFamily="2" charset="-122"/>
                <a:cs typeface="+mn-cs"/>
              </a:defRPr>
            </a:lvl9pPr>
          </a:lstStyle>
          <a:p>
            <a:pPr algn="ctr" eaLnBrk="1" hangingPunct="1">
              <a:buClr>
                <a:schemeClr val="folHlink"/>
              </a:buClr>
              <a:buSzPct val="60000"/>
              <a:buFont typeface="Wingdings" panose="05000000000000000000" pitchFamily="2" charset="2"/>
              <a:buNone/>
            </a:pPr>
            <a:endParaRPr lang="zh-CN" altLang="zh-CN" sz="320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1571811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VARPPTSLIDEFORMATR" val="RXPStandard Screen"/>
  <p:tag name="VARDIVISION" val="RXPDivCorp"/>
  <p:tag name="VARPALETTE" val="RXPpalette_standard_value"/>
  <p:tag name="VARBACKGROUND" val="RXPbackground_dark_value"/>
  <p:tag name="VARPPTPAPER" val="RXPRXP"/>
  <p:tag name="VARPPTGRIDMODE" val="RXPRocheGrid"/>
  <p:tag name="VARPPTTYPE" val="RXPpotRXPP"/>
  <p:tag name="VARPOTVERSION" val="RXP8.8"/>
  <p:tag name="VARPPTLANGSEL" val="RXPEnglish"/>
  <p:tag name="VARPPTCOMPATIBLE4" val="RXPFALSE"/>
  <p:tag name="VARPPTCOMPATIBLE7" val="RXPFALSE"/>
  <p:tag name="VARPPTCOMPATIBLERD03" val="RXPTRUE"/>
  <p:tag name="VARCOLOR" val="RXPcolor_white_colored"/>
  <p:tag name="VAREMBEDFONTSENABLED" val="RXPFALSE"/>
  <p:tag name="VARTOC" val="RXP"/>
  <p:tag name="VARFOOTERAPPLYTOALLPRESSED" val="RXPFALSE"/>
  <p:tag name="VARTITLE" val="RXP"/>
  <p:tag name="VARUNIT" val="RXPRoche"/>
  <p:tag name="VARPPTSETUPPERFORMED" val="RXPTRUE"/>
  <p:tag name="VARPPTSLIDEFORMAT" val="RXPStandard"/>
  <p:tag name="VARPPTLANG" val="RXPEnglish"/>
  <p:tag name="VARGRIDMODE" val="RXPgrid_none_value"/>
  <p:tag name="VARSAVEMESSAGETIMESTAMP" val="RXP2017/3/15"/>
</p:tagLst>
</file>

<file path=ppt/theme/theme1.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自定义设计方案">
  <a:themeElements>
    <a:clrScheme name="1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_自定义设计方案">
  <a:themeElements>
    <a:clrScheme name="2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3_自定义设计方案">
  <a:themeElements>
    <a:clrScheme name="3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4_自定义设计方案">
  <a:themeElements>
    <a:clrScheme name="4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4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5_自定义设计方案">
  <a:themeElements>
    <a:clrScheme name="5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5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6_自定义设计方案">
  <a:themeElements>
    <a:clrScheme name="6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6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7_自定义设计方案">
  <a:themeElements>
    <a:clrScheme name="7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7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8_自定义设计方案">
  <a:themeElements>
    <a:clrScheme name="8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8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9_自定义设计方案">
  <a:themeElements>
    <a:clrScheme name="9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9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0_自定义设计方案">
  <a:themeElements>
    <a:clrScheme name="10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0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0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11_自定义设计方案">
  <a:themeElements>
    <a:clrScheme name="11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1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1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8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3_自定义设计方案">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9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4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10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11_Office 主题">
  <a:themeElements>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2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15_自定义设计方案">
  <a:themeElements>
    <a:clrScheme name="1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16_自定义设计方案">
  <a:themeElements>
    <a:clrScheme name="2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17_自定义设计方案">
  <a:themeElements>
    <a:clrScheme name="3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18_自定义设计方案">
  <a:themeElements>
    <a:clrScheme name="4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4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19_自定义设计方案">
  <a:themeElements>
    <a:clrScheme name="5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5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20_自定义设计方案">
  <a:themeElements>
    <a:clrScheme name="6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6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21_自定义设计方案">
  <a:themeElements>
    <a:clrScheme name="7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7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6.xml><?xml version="1.0" encoding="utf-8"?>
<a:theme xmlns:a="http://schemas.openxmlformats.org/drawingml/2006/main" name="22_自定义设计方案">
  <a:themeElements>
    <a:clrScheme name="8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8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23_自定义设计方案">
  <a:themeElements>
    <a:clrScheme name="9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9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8.xml><?xml version="1.0" encoding="utf-8"?>
<a:theme xmlns:a="http://schemas.openxmlformats.org/drawingml/2006/main" name="24_自定义设计方案">
  <a:themeElements>
    <a:clrScheme name="10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0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0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9.xml><?xml version="1.0" encoding="utf-8"?>
<a:theme xmlns:a="http://schemas.openxmlformats.org/drawingml/2006/main" name="25_自定义设计方案">
  <a:themeElements>
    <a:clrScheme name="11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1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1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自定义设计方案">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0.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1.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6_Office 主题">
  <a:themeElements>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7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高精度HBV DNA检测在抗病毒治疗中的意义（梅里埃模板）</Template>
  <TotalTime>15943</TotalTime>
  <Pages>16</Pages>
  <Words>4264</Words>
  <Application>Microsoft Office PowerPoint</Application>
  <PresentationFormat>全屏显示(4:3)</PresentationFormat>
  <Paragraphs>565</Paragraphs>
  <Slides>49</Slides>
  <Notes>39</Notes>
  <HiddenSlides>0</HiddenSlides>
  <MMClips>0</MMClips>
  <ScaleCrop>false</ScaleCrop>
  <HeadingPairs>
    <vt:vector size="6" baseType="variant">
      <vt:variant>
        <vt:lpstr>已用的字体</vt:lpstr>
      </vt:variant>
      <vt:variant>
        <vt:i4>16</vt:i4>
      </vt:variant>
      <vt:variant>
        <vt:lpstr>主题</vt:lpstr>
      </vt:variant>
      <vt:variant>
        <vt:i4>39</vt:i4>
      </vt:variant>
      <vt:variant>
        <vt:lpstr>幻灯片标题</vt:lpstr>
      </vt:variant>
      <vt:variant>
        <vt:i4>49</vt:i4>
      </vt:variant>
    </vt:vector>
  </HeadingPairs>
  <TitlesOfParts>
    <vt:vector size="104" baseType="lpstr">
      <vt:lpstr>Imago</vt:lpstr>
      <vt:lpstr>Imago Book</vt:lpstr>
      <vt:lpstr>Minion</vt:lpstr>
      <vt:lpstr>黑体</vt:lpstr>
      <vt:lpstr>华文仿宋</vt:lpstr>
      <vt:lpstr>华文行楷</vt:lpstr>
      <vt:lpstr>华文楷体</vt:lpstr>
      <vt:lpstr>华文中宋</vt:lpstr>
      <vt:lpstr>宋体</vt:lpstr>
      <vt:lpstr>宋体</vt:lpstr>
      <vt:lpstr>微软雅黑</vt:lpstr>
      <vt:lpstr>Arial</vt:lpstr>
      <vt:lpstr>Calibri</vt:lpstr>
      <vt:lpstr>Tahoma</vt:lpstr>
      <vt:lpstr>Times New Roman</vt:lpstr>
      <vt:lpstr>Wingdings</vt:lpstr>
      <vt:lpstr>1_Office 主题</vt:lpstr>
      <vt:lpstr>2_Office 主题</vt:lpstr>
      <vt:lpstr>3_Office 主题</vt:lpstr>
      <vt:lpstr>自定义设计方案</vt:lpstr>
      <vt:lpstr>4_Office 主题</vt:lpstr>
      <vt:lpstr>12_自定义设计方案</vt:lpstr>
      <vt:lpstr>5_Office 主题</vt:lpstr>
      <vt:lpstr>6_Office 主题</vt:lpstr>
      <vt:lpstr>7_Office 主题</vt:lpstr>
      <vt:lpstr>1_自定义设计方案</vt:lpstr>
      <vt:lpstr>2_自定义设计方案</vt:lpstr>
      <vt:lpstr>3_自定义设计方案</vt:lpstr>
      <vt:lpstr>4_自定义设计方案</vt:lpstr>
      <vt:lpstr>5_自定义设计方案</vt:lpstr>
      <vt:lpstr>6_自定义设计方案</vt:lpstr>
      <vt:lpstr>7_自定义设计方案</vt:lpstr>
      <vt:lpstr>8_自定义设计方案</vt:lpstr>
      <vt:lpstr>9_自定义设计方案</vt:lpstr>
      <vt:lpstr>10_自定义设计方案</vt:lpstr>
      <vt:lpstr>11_自定义设计方案</vt:lpstr>
      <vt:lpstr>8_Office 主题</vt:lpstr>
      <vt:lpstr>Office 主题</vt:lpstr>
      <vt:lpstr>13_自定义设计方案</vt:lpstr>
      <vt:lpstr>9_Office 主题</vt:lpstr>
      <vt:lpstr>14_自定义设计方案</vt:lpstr>
      <vt:lpstr>10_Office 主题</vt:lpstr>
      <vt:lpstr>11_Office 主题</vt:lpstr>
      <vt:lpstr>12_Office 主题</vt:lpstr>
      <vt:lpstr>15_自定义设计方案</vt:lpstr>
      <vt:lpstr>16_自定义设计方案</vt:lpstr>
      <vt:lpstr>17_自定义设计方案</vt:lpstr>
      <vt:lpstr>18_自定义设计方案</vt:lpstr>
      <vt:lpstr>19_自定义设计方案</vt:lpstr>
      <vt:lpstr>20_自定义设计方案</vt:lpstr>
      <vt:lpstr>21_自定义设计方案</vt:lpstr>
      <vt:lpstr>22_自定义设计方案</vt:lpstr>
      <vt:lpstr>23_自定义设计方案</vt:lpstr>
      <vt:lpstr>24_自定义设计方案</vt:lpstr>
      <vt:lpstr>25_自定义设计方案</vt:lpstr>
      <vt:lpstr>PowerPoint 演示文稿</vt:lpstr>
      <vt:lpstr>主要内容</vt:lpstr>
      <vt:lpstr>PowerPoint 演示文稿</vt:lpstr>
      <vt:lpstr>PowerPoint 演示文稿</vt:lpstr>
      <vt:lpstr>卫生经济学 床边诊断模式是极具成本效果的检测模式</vt:lpstr>
      <vt:lpstr>2015年卫计委 胸痛中心建设纳入国家政策</vt:lpstr>
      <vt:lpstr>中国胸痛中心的认证要求 要求必须配备POC并于20分钟内出TnT结果</vt:lpstr>
      <vt:lpstr>中国胸痛中心愿景 3年打造1000家合格的胸痛中心</vt:lpstr>
      <vt:lpstr>《上海市急诊、ICU质量建设标准》  要求必须配备POCT</vt:lpstr>
      <vt:lpstr>主要内容</vt:lpstr>
      <vt:lpstr>POCT管理面临的挑战 对过程，设备，质控的监管</vt:lpstr>
      <vt:lpstr>POCT 现状 管理体系不健全</vt:lpstr>
      <vt:lpstr> POCT 发展的瓶颈</vt:lpstr>
      <vt:lpstr>院内 POCT 发展趋势及前景</vt:lpstr>
      <vt:lpstr>主要内容</vt:lpstr>
      <vt:lpstr>各种评审体系均对POCT出台管理规范</vt:lpstr>
      <vt:lpstr>与POCT产品相关的国际及国内实验室认可</vt:lpstr>
      <vt:lpstr>国家标准对POCT的要求 GB/T 29790-2013 &amp; ISO 22780</vt:lpstr>
      <vt:lpstr>PowerPoint 演示文稿</vt:lpstr>
      <vt:lpstr>与POCT产品相关的实验室认可 CAP Accreditation</vt:lpstr>
      <vt:lpstr>与POCT产品相关的实验室认可 CAP Accreditation</vt:lpstr>
      <vt:lpstr>与POCT产品相关的实验室认可 CAP Accreditation</vt:lpstr>
      <vt:lpstr>PowerPoint 演示文稿</vt:lpstr>
      <vt:lpstr>PowerPoint 演示文稿</vt:lpstr>
      <vt:lpstr>PowerPoint 演示文稿</vt:lpstr>
      <vt:lpstr>卫计委《POCT管理办法》建议案 2016年4月 </vt:lpstr>
      <vt:lpstr>卫生部三级综合医院评审标准实施细则 对POCT也有要求 </vt:lpstr>
      <vt:lpstr>PowerPoint 演示文稿</vt:lpstr>
      <vt:lpstr>联网管理后的院内POCT检测流程 减少人工差错、形成电子病例</vt:lpstr>
      <vt:lpstr>PowerPoint 演示文稿</vt:lpstr>
      <vt:lpstr>PowerPoint 演示文稿</vt:lpstr>
      <vt:lpstr>POC IT 网络化管理  数据化解决方案，嵌入HIS系统</vt:lpstr>
      <vt:lpstr>POC IT 网络化管理  图形化数据化解决方案</vt:lpstr>
      <vt:lpstr>PowerPoint 演示文稿</vt:lpstr>
      <vt:lpstr> </vt:lpstr>
      <vt:lpstr>POC IT 网络化管理－临床会诊内容 图片视频上传支持多样性</vt:lpstr>
      <vt:lpstr>POC IT 网络化管理 危机值管理的质量控制</vt:lpstr>
      <vt:lpstr>POCT 管理软件如何帮助 POCT 达成：</vt:lpstr>
      <vt:lpstr>POC IT 网络化管理 仪器状态监控</vt:lpstr>
      <vt:lpstr>POC IT 网络化管理 自动记录质控数据，电子签名符合数据溯源要求</vt:lpstr>
      <vt:lpstr>POC IT 网络化管理 质量控制与仪器锁定</vt:lpstr>
      <vt:lpstr>POC IT 网络化管理 自动质控与仪器锁定</vt:lpstr>
      <vt:lpstr>POC IT 网络化管理 同类仪器质量控制/检测数据比对</vt:lpstr>
      <vt:lpstr>POC IT 网络化管理－室内质控与室间质评相结合 符合国际JCI，CAP等认证 </vt:lpstr>
      <vt:lpstr>POC IT 网络化管理－生化结果比对图 满足三甲医院评审/JCI 要求</vt:lpstr>
      <vt:lpstr>PowerPoint 演示文稿</vt:lpstr>
      <vt:lpstr>POC IT 网络化管理 全面支持移动平台－电脑，手机，PAD</vt:lpstr>
      <vt:lpstr>      罗氏 IT1000 网络化管理POCT仪器 全面管理，降低错误，减少人力，提高效率 </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Roche Template</dc:title>
  <dc:creator>Zhang, Xian {DYCB~Shanghai}</dc:creator>
  <cp:lastModifiedBy>lenovo</cp:lastModifiedBy>
  <cp:revision>967</cp:revision>
  <cp:lastPrinted>1998-09-09T08:32:30Z</cp:lastPrinted>
  <dcterms:created xsi:type="dcterms:W3CDTF">2002-05-06T07:33:01Z</dcterms:created>
  <dcterms:modified xsi:type="dcterms:W3CDTF">2017-03-16T02:31:10Z</dcterms:modified>
</cp:coreProperties>
</file>