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57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PT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074795" y="3121025"/>
            <a:ext cx="8117205" cy="3909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王旭</cp:lastModifiedBy>
  <cp:revision>162</cp:revision>
  <dcterms:created xsi:type="dcterms:W3CDTF">2019-06-19T02:08:00Z</dcterms:created>
  <dcterms:modified xsi:type="dcterms:W3CDTF">2026-02-28T04:32:02Z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151E3AADBFCC450FBF0DB7221B202E3E_11</vt:lpwstr>
  </property>
</Properties>
</file>